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sldIdLst>
    <p:sldId id="256" r:id="rId5"/>
  </p:sldIdLst>
  <p:sldSz cx="42808525" cy="30279975"/>
  <p:notesSz cx="6858000" cy="9144000"/>
  <p:defaultTextStyle>
    <a:defPPr>
      <a:defRPr lang="en-US"/>
    </a:defPPr>
    <a:lvl1pPr marL="0" algn="l" defTabSz="2338761" rtl="0" eaLnBrk="1" latinLnBrk="0" hangingPunct="1">
      <a:defRPr sz="9200" kern="1200">
        <a:solidFill>
          <a:schemeClr val="tx1"/>
        </a:solidFill>
        <a:latin typeface="+mn-lt"/>
        <a:ea typeface="+mn-ea"/>
        <a:cs typeface="+mn-cs"/>
      </a:defRPr>
    </a:lvl1pPr>
    <a:lvl2pPr marL="2338761" algn="l" defTabSz="2338761" rtl="0" eaLnBrk="1" latinLnBrk="0" hangingPunct="1">
      <a:defRPr sz="9200" kern="1200">
        <a:solidFill>
          <a:schemeClr val="tx1"/>
        </a:solidFill>
        <a:latin typeface="+mn-lt"/>
        <a:ea typeface="+mn-ea"/>
        <a:cs typeface="+mn-cs"/>
      </a:defRPr>
    </a:lvl2pPr>
    <a:lvl3pPr marL="4677522" algn="l" defTabSz="2338761" rtl="0" eaLnBrk="1" latinLnBrk="0" hangingPunct="1">
      <a:defRPr sz="9200" kern="1200">
        <a:solidFill>
          <a:schemeClr val="tx1"/>
        </a:solidFill>
        <a:latin typeface="+mn-lt"/>
        <a:ea typeface="+mn-ea"/>
        <a:cs typeface="+mn-cs"/>
      </a:defRPr>
    </a:lvl3pPr>
    <a:lvl4pPr marL="7016283" algn="l" defTabSz="2338761" rtl="0" eaLnBrk="1" latinLnBrk="0" hangingPunct="1">
      <a:defRPr sz="9200" kern="1200">
        <a:solidFill>
          <a:schemeClr val="tx1"/>
        </a:solidFill>
        <a:latin typeface="+mn-lt"/>
        <a:ea typeface="+mn-ea"/>
        <a:cs typeface="+mn-cs"/>
      </a:defRPr>
    </a:lvl4pPr>
    <a:lvl5pPr marL="9355044" algn="l" defTabSz="2338761" rtl="0" eaLnBrk="1" latinLnBrk="0" hangingPunct="1">
      <a:defRPr sz="9200" kern="1200">
        <a:solidFill>
          <a:schemeClr val="tx1"/>
        </a:solidFill>
        <a:latin typeface="+mn-lt"/>
        <a:ea typeface="+mn-ea"/>
        <a:cs typeface="+mn-cs"/>
      </a:defRPr>
    </a:lvl5pPr>
    <a:lvl6pPr marL="11693804" algn="l" defTabSz="2338761" rtl="0" eaLnBrk="1" latinLnBrk="0" hangingPunct="1">
      <a:defRPr sz="9200" kern="1200">
        <a:solidFill>
          <a:schemeClr val="tx1"/>
        </a:solidFill>
        <a:latin typeface="+mn-lt"/>
        <a:ea typeface="+mn-ea"/>
        <a:cs typeface="+mn-cs"/>
      </a:defRPr>
    </a:lvl6pPr>
    <a:lvl7pPr marL="14032565" algn="l" defTabSz="2338761" rtl="0" eaLnBrk="1" latinLnBrk="0" hangingPunct="1">
      <a:defRPr sz="9200" kern="1200">
        <a:solidFill>
          <a:schemeClr val="tx1"/>
        </a:solidFill>
        <a:latin typeface="+mn-lt"/>
        <a:ea typeface="+mn-ea"/>
        <a:cs typeface="+mn-cs"/>
      </a:defRPr>
    </a:lvl7pPr>
    <a:lvl8pPr marL="16371326" algn="l" defTabSz="2338761" rtl="0" eaLnBrk="1" latinLnBrk="0" hangingPunct="1">
      <a:defRPr sz="9200" kern="1200">
        <a:solidFill>
          <a:schemeClr val="tx1"/>
        </a:solidFill>
        <a:latin typeface="+mn-lt"/>
        <a:ea typeface="+mn-ea"/>
        <a:cs typeface="+mn-cs"/>
      </a:defRPr>
    </a:lvl8pPr>
    <a:lvl9pPr marL="18710087" algn="l" defTabSz="2338761" rtl="0" eaLnBrk="1" latinLnBrk="0" hangingPunct="1">
      <a:defRPr sz="9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0681" autoAdjust="0"/>
    <p:restoredTop sz="99540" autoAdjust="0"/>
  </p:normalViewPr>
  <p:slideViewPr>
    <p:cSldViewPr snapToGrid="0" snapToObjects="1">
      <p:cViewPr>
        <p:scale>
          <a:sx n="25" d="100"/>
          <a:sy n="25" d="100"/>
        </p:scale>
        <p:origin x="-912" y="830"/>
      </p:cViewPr>
      <p:guideLst>
        <p:guide orient="horz" pos="9538"/>
        <p:guide pos="1427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10640" y="9406435"/>
            <a:ext cx="36387246" cy="6490570"/>
          </a:xfrm>
        </p:spPr>
        <p:txBody>
          <a:bodyPr/>
          <a:lstStyle/>
          <a:p>
            <a:r>
              <a:rPr lang="en-US" smtClean="0"/>
              <a:t>Click to edit Master title style</a:t>
            </a:r>
            <a:endParaRPr lang="en-US"/>
          </a:p>
        </p:txBody>
      </p:sp>
      <p:sp>
        <p:nvSpPr>
          <p:cNvPr id="3" name="Subtitle 2"/>
          <p:cNvSpPr>
            <a:spLocks noGrp="1"/>
          </p:cNvSpPr>
          <p:nvPr>
            <p:ph type="subTitle" idx="1"/>
          </p:nvPr>
        </p:nvSpPr>
        <p:spPr>
          <a:xfrm>
            <a:off x="6421279" y="17158653"/>
            <a:ext cx="29965968" cy="7738216"/>
          </a:xfrm>
        </p:spPr>
        <p:txBody>
          <a:bodyPr/>
          <a:lstStyle>
            <a:lvl1pPr marL="0" indent="0" algn="ctr">
              <a:buNone/>
              <a:defRPr>
                <a:solidFill>
                  <a:schemeClr val="tx1">
                    <a:tint val="75000"/>
                  </a:schemeClr>
                </a:solidFill>
              </a:defRPr>
            </a:lvl1pPr>
            <a:lvl2pPr marL="2338761" indent="0" algn="ctr">
              <a:buNone/>
              <a:defRPr>
                <a:solidFill>
                  <a:schemeClr val="tx1">
                    <a:tint val="75000"/>
                  </a:schemeClr>
                </a:solidFill>
              </a:defRPr>
            </a:lvl2pPr>
            <a:lvl3pPr marL="4677522" indent="0" algn="ctr">
              <a:buNone/>
              <a:defRPr>
                <a:solidFill>
                  <a:schemeClr val="tx1">
                    <a:tint val="75000"/>
                  </a:schemeClr>
                </a:solidFill>
              </a:defRPr>
            </a:lvl3pPr>
            <a:lvl4pPr marL="7016283" indent="0" algn="ctr">
              <a:buNone/>
              <a:defRPr>
                <a:solidFill>
                  <a:schemeClr val="tx1">
                    <a:tint val="75000"/>
                  </a:schemeClr>
                </a:solidFill>
              </a:defRPr>
            </a:lvl4pPr>
            <a:lvl5pPr marL="9355044" indent="0" algn="ctr">
              <a:buNone/>
              <a:defRPr>
                <a:solidFill>
                  <a:schemeClr val="tx1">
                    <a:tint val="75000"/>
                  </a:schemeClr>
                </a:solidFill>
              </a:defRPr>
            </a:lvl5pPr>
            <a:lvl6pPr marL="11693804" indent="0" algn="ctr">
              <a:buNone/>
              <a:defRPr>
                <a:solidFill>
                  <a:schemeClr val="tx1">
                    <a:tint val="75000"/>
                  </a:schemeClr>
                </a:solidFill>
              </a:defRPr>
            </a:lvl6pPr>
            <a:lvl7pPr marL="14032565" indent="0" algn="ctr">
              <a:buNone/>
              <a:defRPr>
                <a:solidFill>
                  <a:schemeClr val="tx1">
                    <a:tint val="75000"/>
                  </a:schemeClr>
                </a:solidFill>
              </a:defRPr>
            </a:lvl7pPr>
            <a:lvl8pPr marL="16371326" indent="0" algn="ctr">
              <a:buNone/>
              <a:defRPr>
                <a:solidFill>
                  <a:schemeClr val="tx1">
                    <a:tint val="75000"/>
                  </a:schemeClr>
                </a:solidFill>
              </a:defRPr>
            </a:lvl8pPr>
            <a:lvl9pPr marL="1871008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CDB3CC-F982-40F9-8DD6-BCC9AFBF44BD}" type="datetime1">
              <a:rPr lang="en-US" smtClean="0"/>
              <a:pPr/>
              <a:t>11/27/2012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88E988-FB04-AB4E-BE5A-59F242AF7F7A}" type="slidenum">
              <a:rPr lang="en-US" smtClean="0"/>
              <a:t>‹#›</a:t>
            </a:fld>
            <a:endParaRPr lang="en-US"/>
          </a:p>
        </p:txBody>
      </p:sp>
    </p:spTree>
    <p:extLst>
      <p:ext uri="{BB962C8B-B14F-4D97-AF65-F5344CB8AC3E}">
        <p14:creationId xmlns:p14="http://schemas.microsoft.com/office/powerpoint/2010/main" val="1728351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11/27/2012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723317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036180" y="1212612"/>
            <a:ext cx="9631919" cy="2583611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40427" y="1212612"/>
            <a:ext cx="28182279" cy="2583611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11/27/2012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17996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11/27/2012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81579" y="19457694"/>
            <a:ext cx="36387246" cy="6013938"/>
          </a:xfrm>
        </p:spPr>
        <p:txBody>
          <a:bodyPr anchor="t"/>
          <a:lstStyle>
            <a:lvl1pPr algn="l">
              <a:defRPr sz="20500" b="1" cap="all"/>
            </a:lvl1pPr>
          </a:lstStyle>
          <a:p>
            <a:r>
              <a:rPr lang="en-US" smtClean="0"/>
              <a:t>Click to edit Master title style</a:t>
            </a:r>
            <a:endParaRPr lang="en-US"/>
          </a:p>
        </p:txBody>
      </p:sp>
      <p:sp>
        <p:nvSpPr>
          <p:cNvPr id="3" name="Text Placeholder 2"/>
          <p:cNvSpPr>
            <a:spLocks noGrp="1"/>
          </p:cNvSpPr>
          <p:nvPr>
            <p:ph type="body" idx="1"/>
          </p:nvPr>
        </p:nvSpPr>
        <p:spPr>
          <a:xfrm>
            <a:off x="3381579" y="12833948"/>
            <a:ext cx="36387246" cy="6623741"/>
          </a:xfrm>
        </p:spPr>
        <p:txBody>
          <a:bodyPr anchor="b"/>
          <a:lstStyle>
            <a:lvl1pPr marL="0" indent="0">
              <a:buNone/>
              <a:defRPr sz="10200">
                <a:solidFill>
                  <a:schemeClr val="tx1">
                    <a:tint val="75000"/>
                  </a:schemeClr>
                </a:solidFill>
              </a:defRPr>
            </a:lvl1pPr>
            <a:lvl2pPr marL="2338761" indent="0">
              <a:buNone/>
              <a:defRPr sz="9200">
                <a:solidFill>
                  <a:schemeClr val="tx1">
                    <a:tint val="75000"/>
                  </a:schemeClr>
                </a:solidFill>
              </a:defRPr>
            </a:lvl2pPr>
            <a:lvl3pPr marL="4677522" indent="0">
              <a:buNone/>
              <a:defRPr sz="8200">
                <a:solidFill>
                  <a:schemeClr val="tx1">
                    <a:tint val="75000"/>
                  </a:schemeClr>
                </a:solidFill>
              </a:defRPr>
            </a:lvl3pPr>
            <a:lvl4pPr marL="7016283" indent="0">
              <a:buNone/>
              <a:defRPr sz="7200">
                <a:solidFill>
                  <a:schemeClr val="tx1">
                    <a:tint val="75000"/>
                  </a:schemeClr>
                </a:solidFill>
              </a:defRPr>
            </a:lvl4pPr>
            <a:lvl5pPr marL="9355044" indent="0">
              <a:buNone/>
              <a:defRPr sz="7200">
                <a:solidFill>
                  <a:schemeClr val="tx1">
                    <a:tint val="75000"/>
                  </a:schemeClr>
                </a:solidFill>
              </a:defRPr>
            </a:lvl5pPr>
            <a:lvl6pPr marL="11693804" indent="0">
              <a:buNone/>
              <a:defRPr sz="7200">
                <a:solidFill>
                  <a:schemeClr val="tx1">
                    <a:tint val="75000"/>
                  </a:schemeClr>
                </a:solidFill>
              </a:defRPr>
            </a:lvl6pPr>
            <a:lvl7pPr marL="14032565" indent="0">
              <a:buNone/>
              <a:defRPr sz="7200">
                <a:solidFill>
                  <a:schemeClr val="tx1">
                    <a:tint val="75000"/>
                  </a:schemeClr>
                </a:solidFill>
              </a:defRPr>
            </a:lvl7pPr>
            <a:lvl8pPr marL="16371326" indent="0">
              <a:buNone/>
              <a:defRPr sz="7200">
                <a:solidFill>
                  <a:schemeClr val="tx1">
                    <a:tint val="75000"/>
                  </a:schemeClr>
                </a:solidFill>
              </a:defRPr>
            </a:lvl8pPr>
            <a:lvl9pPr marL="18710087" indent="0">
              <a:buNone/>
              <a:defRPr sz="7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9E7B99-7C3F-4BC3-B7B8-7E1F8C620B24}" type="datetime1">
              <a:rPr lang="en-US" smtClean="0"/>
              <a:pPr/>
              <a:t>11/27/2012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F2B4D-6B12-4EDF-87BB-2B55CECB6611}" type="slidenum">
              <a:rPr lang="en-US" smtClean="0"/>
              <a:pPr/>
              <a:t>‹#›</a:t>
            </a:fld>
            <a:endParaRPr lang="en-US"/>
          </a:p>
        </p:txBody>
      </p:sp>
    </p:spTree>
    <p:extLst>
      <p:ext uri="{BB962C8B-B14F-4D97-AF65-F5344CB8AC3E}">
        <p14:creationId xmlns:p14="http://schemas.microsoft.com/office/powerpoint/2010/main" val="112239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40427" y="7065333"/>
            <a:ext cx="18907099" cy="19983383"/>
          </a:xfrm>
        </p:spPr>
        <p:txBody>
          <a:bodyPr/>
          <a:lstStyle>
            <a:lvl1pPr>
              <a:defRPr sz="14300"/>
            </a:lvl1pPr>
            <a:lvl2pPr>
              <a:defRPr sz="12300"/>
            </a:lvl2pPr>
            <a:lvl3pPr>
              <a:defRPr sz="10200"/>
            </a:lvl3pPr>
            <a:lvl4pPr>
              <a:defRPr sz="9200"/>
            </a:lvl4pPr>
            <a:lvl5pPr>
              <a:defRPr sz="9200"/>
            </a:lvl5pPr>
            <a:lvl6pPr>
              <a:defRPr sz="9200"/>
            </a:lvl6pPr>
            <a:lvl7pPr>
              <a:defRPr sz="9200"/>
            </a:lvl7pPr>
            <a:lvl8pPr>
              <a:defRPr sz="9200"/>
            </a:lvl8pPr>
            <a:lvl9pPr>
              <a:defRPr sz="9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1761000" y="7065333"/>
            <a:ext cx="18907099" cy="19983383"/>
          </a:xfrm>
        </p:spPr>
        <p:txBody>
          <a:bodyPr/>
          <a:lstStyle>
            <a:lvl1pPr>
              <a:defRPr sz="14300"/>
            </a:lvl1pPr>
            <a:lvl2pPr>
              <a:defRPr sz="12300"/>
            </a:lvl2pPr>
            <a:lvl3pPr>
              <a:defRPr sz="10200"/>
            </a:lvl3pPr>
            <a:lvl4pPr>
              <a:defRPr sz="9200"/>
            </a:lvl4pPr>
            <a:lvl5pPr>
              <a:defRPr sz="9200"/>
            </a:lvl5pPr>
            <a:lvl6pPr>
              <a:defRPr sz="9200"/>
            </a:lvl6pPr>
            <a:lvl7pPr>
              <a:defRPr sz="9200"/>
            </a:lvl7pPr>
            <a:lvl8pPr>
              <a:defRPr sz="9200"/>
            </a:lvl8pPr>
            <a:lvl9pPr>
              <a:defRPr sz="9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C2560D-EC28-3B41-86E8-18F1CE0113B4}" type="datetimeFigureOut">
              <a:rPr lang="en-US" smtClean="0"/>
              <a:t>11/27/2012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60594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40426" y="6777952"/>
            <a:ext cx="18914533" cy="2824730"/>
          </a:xfrm>
        </p:spPr>
        <p:txBody>
          <a:bodyPr anchor="b"/>
          <a:lstStyle>
            <a:lvl1pPr marL="0" indent="0">
              <a:buNone/>
              <a:defRPr sz="12300" b="1"/>
            </a:lvl1pPr>
            <a:lvl2pPr marL="2338761" indent="0">
              <a:buNone/>
              <a:defRPr sz="10200" b="1"/>
            </a:lvl2pPr>
            <a:lvl3pPr marL="4677522" indent="0">
              <a:buNone/>
              <a:defRPr sz="9200" b="1"/>
            </a:lvl3pPr>
            <a:lvl4pPr marL="7016283" indent="0">
              <a:buNone/>
              <a:defRPr sz="8200" b="1"/>
            </a:lvl4pPr>
            <a:lvl5pPr marL="9355044" indent="0">
              <a:buNone/>
              <a:defRPr sz="8200" b="1"/>
            </a:lvl5pPr>
            <a:lvl6pPr marL="11693804" indent="0">
              <a:buNone/>
              <a:defRPr sz="8200" b="1"/>
            </a:lvl6pPr>
            <a:lvl7pPr marL="14032565" indent="0">
              <a:buNone/>
              <a:defRPr sz="8200" b="1"/>
            </a:lvl7pPr>
            <a:lvl8pPr marL="16371326" indent="0">
              <a:buNone/>
              <a:defRPr sz="8200" b="1"/>
            </a:lvl8pPr>
            <a:lvl9pPr marL="18710087" indent="0">
              <a:buNone/>
              <a:defRPr sz="8200" b="1"/>
            </a:lvl9pPr>
          </a:lstStyle>
          <a:p>
            <a:pPr lvl="0"/>
            <a:r>
              <a:rPr lang="en-US" smtClean="0"/>
              <a:t>Click to edit Master text styles</a:t>
            </a:r>
          </a:p>
        </p:txBody>
      </p:sp>
      <p:sp>
        <p:nvSpPr>
          <p:cNvPr id="4" name="Content Placeholder 3"/>
          <p:cNvSpPr>
            <a:spLocks noGrp="1"/>
          </p:cNvSpPr>
          <p:nvPr>
            <p:ph sz="half" idx="2"/>
          </p:nvPr>
        </p:nvSpPr>
        <p:spPr>
          <a:xfrm>
            <a:off x="2140426" y="9602676"/>
            <a:ext cx="18914533" cy="17446034"/>
          </a:xfrm>
        </p:spPr>
        <p:txBody>
          <a:bodyPr/>
          <a:lstStyle>
            <a:lvl1pPr>
              <a:defRPr sz="12300"/>
            </a:lvl1pPr>
            <a:lvl2pPr>
              <a:defRPr sz="10200"/>
            </a:lvl2pPr>
            <a:lvl3pPr>
              <a:defRPr sz="92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1746157" y="6777952"/>
            <a:ext cx="18921963" cy="2824730"/>
          </a:xfrm>
        </p:spPr>
        <p:txBody>
          <a:bodyPr anchor="b"/>
          <a:lstStyle>
            <a:lvl1pPr marL="0" indent="0">
              <a:buNone/>
              <a:defRPr sz="12300" b="1"/>
            </a:lvl1pPr>
            <a:lvl2pPr marL="2338761" indent="0">
              <a:buNone/>
              <a:defRPr sz="10200" b="1"/>
            </a:lvl2pPr>
            <a:lvl3pPr marL="4677522" indent="0">
              <a:buNone/>
              <a:defRPr sz="9200" b="1"/>
            </a:lvl3pPr>
            <a:lvl4pPr marL="7016283" indent="0">
              <a:buNone/>
              <a:defRPr sz="8200" b="1"/>
            </a:lvl4pPr>
            <a:lvl5pPr marL="9355044" indent="0">
              <a:buNone/>
              <a:defRPr sz="8200" b="1"/>
            </a:lvl5pPr>
            <a:lvl6pPr marL="11693804" indent="0">
              <a:buNone/>
              <a:defRPr sz="8200" b="1"/>
            </a:lvl6pPr>
            <a:lvl7pPr marL="14032565" indent="0">
              <a:buNone/>
              <a:defRPr sz="8200" b="1"/>
            </a:lvl7pPr>
            <a:lvl8pPr marL="16371326" indent="0">
              <a:buNone/>
              <a:defRPr sz="8200" b="1"/>
            </a:lvl8pPr>
            <a:lvl9pPr marL="18710087" indent="0">
              <a:buNone/>
              <a:defRPr sz="8200" b="1"/>
            </a:lvl9pPr>
          </a:lstStyle>
          <a:p>
            <a:pPr lvl="0"/>
            <a:r>
              <a:rPr lang="en-US" smtClean="0"/>
              <a:t>Click to edit Master text styles</a:t>
            </a:r>
          </a:p>
        </p:txBody>
      </p:sp>
      <p:sp>
        <p:nvSpPr>
          <p:cNvPr id="6" name="Content Placeholder 5"/>
          <p:cNvSpPr>
            <a:spLocks noGrp="1"/>
          </p:cNvSpPr>
          <p:nvPr>
            <p:ph sz="quarter" idx="4"/>
          </p:nvPr>
        </p:nvSpPr>
        <p:spPr>
          <a:xfrm>
            <a:off x="21746157" y="9602676"/>
            <a:ext cx="18921963" cy="17446034"/>
          </a:xfrm>
        </p:spPr>
        <p:txBody>
          <a:bodyPr/>
          <a:lstStyle>
            <a:lvl1pPr>
              <a:defRPr sz="12300"/>
            </a:lvl1pPr>
            <a:lvl2pPr>
              <a:defRPr sz="10200"/>
            </a:lvl2pPr>
            <a:lvl3pPr>
              <a:defRPr sz="92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C2560D-EC28-3B41-86E8-18F1CE0113B4}" type="datetimeFigureOut">
              <a:rPr lang="en-US" smtClean="0"/>
              <a:t>11/27/2012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86824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C2560D-EC28-3B41-86E8-18F1CE0113B4}" type="datetimeFigureOut">
              <a:rPr lang="en-US" smtClean="0"/>
              <a:t>11/27/2012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08471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C2560D-EC28-3B41-86E8-18F1CE0113B4}" type="datetimeFigureOut">
              <a:rPr lang="en-US" smtClean="0"/>
              <a:t>11/27/2012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4922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40447" y="1205589"/>
            <a:ext cx="14083709" cy="5130777"/>
          </a:xfrm>
        </p:spPr>
        <p:txBody>
          <a:bodyPr anchor="b"/>
          <a:lstStyle>
            <a:lvl1pPr algn="l">
              <a:defRPr sz="10200" b="1"/>
            </a:lvl1pPr>
          </a:lstStyle>
          <a:p>
            <a:r>
              <a:rPr lang="en-US" smtClean="0"/>
              <a:t>Click to edit Master title style</a:t>
            </a:r>
            <a:endParaRPr lang="en-US"/>
          </a:p>
        </p:txBody>
      </p:sp>
      <p:sp>
        <p:nvSpPr>
          <p:cNvPr id="3" name="Content Placeholder 2"/>
          <p:cNvSpPr>
            <a:spLocks noGrp="1"/>
          </p:cNvSpPr>
          <p:nvPr>
            <p:ph idx="1"/>
          </p:nvPr>
        </p:nvSpPr>
        <p:spPr>
          <a:xfrm>
            <a:off x="16736944" y="1205604"/>
            <a:ext cx="23931155" cy="25843121"/>
          </a:xfrm>
        </p:spPr>
        <p:txBody>
          <a:bodyPr/>
          <a:lstStyle>
            <a:lvl1pPr>
              <a:defRPr sz="16400"/>
            </a:lvl1pPr>
            <a:lvl2pPr>
              <a:defRPr sz="14300"/>
            </a:lvl2pPr>
            <a:lvl3pPr>
              <a:defRPr sz="12300"/>
            </a:lvl3pPr>
            <a:lvl4pPr>
              <a:defRPr sz="10200"/>
            </a:lvl4pPr>
            <a:lvl5pPr>
              <a:defRPr sz="10200"/>
            </a:lvl5pPr>
            <a:lvl6pPr>
              <a:defRPr sz="10200"/>
            </a:lvl6pPr>
            <a:lvl7pPr>
              <a:defRPr sz="10200"/>
            </a:lvl7pPr>
            <a:lvl8pPr>
              <a:defRPr sz="10200"/>
            </a:lvl8pPr>
            <a:lvl9pPr>
              <a:defRPr sz="10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40447" y="6336381"/>
            <a:ext cx="14083709" cy="20712344"/>
          </a:xfrm>
        </p:spPr>
        <p:txBody>
          <a:bodyPr/>
          <a:lstStyle>
            <a:lvl1pPr marL="0" indent="0">
              <a:buNone/>
              <a:defRPr sz="7200"/>
            </a:lvl1pPr>
            <a:lvl2pPr marL="2338761" indent="0">
              <a:buNone/>
              <a:defRPr sz="6100"/>
            </a:lvl2pPr>
            <a:lvl3pPr marL="4677522" indent="0">
              <a:buNone/>
              <a:defRPr sz="5100"/>
            </a:lvl3pPr>
            <a:lvl4pPr marL="7016283" indent="0">
              <a:buNone/>
              <a:defRPr sz="4600"/>
            </a:lvl4pPr>
            <a:lvl5pPr marL="9355044" indent="0">
              <a:buNone/>
              <a:defRPr sz="4600"/>
            </a:lvl5pPr>
            <a:lvl6pPr marL="11693804" indent="0">
              <a:buNone/>
              <a:defRPr sz="4600"/>
            </a:lvl6pPr>
            <a:lvl7pPr marL="14032565" indent="0">
              <a:buNone/>
              <a:defRPr sz="4600"/>
            </a:lvl7pPr>
            <a:lvl8pPr marL="16371326" indent="0">
              <a:buNone/>
              <a:defRPr sz="4600"/>
            </a:lvl8pPr>
            <a:lvl9pPr marL="18710087" indent="0">
              <a:buNone/>
              <a:defRPr sz="4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11/27/2012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Tree>
    <p:extLst>
      <p:ext uri="{BB962C8B-B14F-4D97-AF65-F5344CB8AC3E}">
        <p14:creationId xmlns:p14="http://schemas.microsoft.com/office/powerpoint/2010/main" val="1218220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771" y="21195983"/>
            <a:ext cx="25685115" cy="2502309"/>
          </a:xfrm>
        </p:spPr>
        <p:txBody>
          <a:bodyPr anchor="b"/>
          <a:lstStyle>
            <a:lvl1pPr algn="l">
              <a:defRPr sz="10200" b="1"/>
            </a:lvl1pPr>
          </a:lstStyle>
          <a:p>
            <a:r>
              <a:rPr lang="en-US" smtClean="0"/>
              <a:t>Click to edit Master title style</a:t>
            </a:r>
            <a:endParaRPr lang="en-US"/>
          </a:p>
        </p:txBody>
      </p:sp>
      <p:sp>
        <p:nvSpPr>
          <p:cNvPr id="3" name="Picture Placeholder 2"/>
          <p:cNvSpPr>
            <a:spLocks noGrp="1"/>
          </p:cNvSpPr>
          <p:nvPr>
            <p:ph type="pic" idx="1"/>
          </p:nvPr>
        </p:nvSpPr>
        <p:spPr>
          <a:xfrm>
            <a:off x="8390771" y="2705571"/>
            <a:ext cx="25685115" cy="18167985"/>
          </a:xfrm>
        </p:spPr>
        <p:txBody>
          <a:bodyPr/>
          <a:lstStyle>
            <a:lvl1pPr marL="0" indent="0">
              <a:buNone/>
              <a:defRPr sz="16400"/>
            </a:lvl1pPr>
            <a:lvl2pPr marL="2338761" indent="0">
              <a:buNone/>
              <a:defRPr sz="14300"/>
            </a:lvl2pPr>
            <a:lvl3pPr marL="4677522" indent="0">
              <a:buNone/>
              <a:defRPr sz="12300"/>
            </a:lvl3pPr>
            <a:lvl4pPr marL="7016283" indent="0">
              <a:buNone/>
              <a:defRPr sz="10200"/>
            </a:lvl4pPr>
            <a:lvl5pPr marL="9355044" indent="0">
              <a:buNone/>
              <a:defRPr sz="10200"/>
            </a:lvl5pPr>
            <a:lvl6pPr marL="11693804" indent="0">
              <a:buNone/>
              <a:defRPr sz="10200"/>
            </a:lvl6pPr>
            <a:lvl7pPr marL="14032565" indent="0">
              <a:buNone/>
              <a:defRPr sz="10200"/>
            </a:lvl7pPr>
            <a:lvl8pPr marL="16371326" indent="0">
              <a:buNone/>
              <a:defRPr sz="10200"/>
            </a:lvl8pPr>
            <a:lvl9pPr marL="18710087" indent="0">
              <a:buNone/>
              <a:defRPr sz="10200"/>
            </a:lvl9pPr>
          </a:lstStyle>
          <a:p>
            <a:endParaRPr lang="en-US"/>
          </a:p>
        </p:txBody>
      </p:sp>
      <p:sp>
        <p:nvSpPr>
          <p:cNvPr id="4" name="Text Placeholder 3"/>
          <p:cNvSpPr>
            <a:spLocks noGrp="1"/>
          </p:cNvSpPr>
          <p:nvPr>
            <p:ph type="body" sz="half" idx="2"/>
          </p:nvPr>
        </p:nvSpPr>
        <p:spPr>
          <a:xfrm>
            <a:off x="8390771" y="23698300"/>
            <a:ext cx="25685115" cy="3553692"/>
          </a:xfrm>
        </p:spPr>
        <p:txBody>
          <a:bodyPr/>
          <a:lstStyle>
            <a:lvl1pPr marL="0" indent="0">
              <a:buNone/>
              <a:defRPr sz="7200"/>
            </a:lvl1pPr>
            <a:lvl2pPr marL="2338761" indent="0">
              <a:buNone/>
              <a:defRPr sz="6100"/>
            </a:lvl2pPr>
            <a:lvl3pPr marL="4677522" indent="0">
              <a:buNone/>
              <a:defRPr sz="5100"/>
            </a:lvl3pPr>
            <a:lvl4pPr marL="7016283" indent="0">
              <a:buNone/>
              <a:defRPr sz="4600"/>
            </a:lvl4pPr>
            <a:lvl5pPr marL="9355044" indent="0">
              <a:buNone/>
              <a:defRPr sz="4600"/>
            </a:lvl5pPr>
            <a:lvl6pPr marL="11693804" indent="0">
              <a:buNone/>
              <a:defRPr sz="4600"/>
            </a:lvl6pPr>
            <a:lvl7pPr marL="14032565" indent="0">
              <a:buNone/>
              <a:defRPr sz="4600"/>
            </a:lvl7pPr>
            <a:lvl8pPr marL="16371326" indent="0">
              <a:buNone/>
              <a:defRPr sz="4600"/>
            </a:lvl8pPr>
            <a:lvl9pPr marL="18710087" indent="0">
              <a:buNone/>
              <a:defRPr sz="4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11/27/2012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615983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40426" y="1212606"/>
            <a:ext cx="38527673" cy="5046663"/>
          </a:xfrm>
          <a:prstGeom prst="rect">
            <a:avLst/>
          </a:prstGeom>
        </p:spPr>
        <p:txBody>
          <a:bodyPr vert="horz" lIns="467752" tIns="233876" rIns="467752" bIns="23387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40426" y="7065333"/>
            <a:ext cx="38527673" cy="19983383"/>
          </a:xfrm>
          <a:prstGeom prst="rect">
            <a:avLst/>
          </a:prstGeom>
        </p:spPr>
        <p:txBody>
          <a:bodyPr vert="horz" lIns="467752" tIns="233876" rIns="467752" bIns="23387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40427" y="28065059"/>
            <a:ext cx="9988656" cy="1612130"/>
          </a:xfrm>
          <a:prstGeom prst="rect">
            <a:avLst/>
          </a:prstGeom>
        </p:spPr>
        <p:txBody>
          <a:bodyPr vert="horz" lIns="467752" tIns="233876" rIns="467752" bIns="233876" rtlCol="0" anchor="ctr"/>
          <a:lstStyle>
            <a:lvl1pPr algn="l">
              <a:defRPr sz="6100">
                <a:solidFill>
                  <a:schemeClr val="tx1">
                    <a:tint val="75000"/>
                  </a:schemeClr>
                </a:solidFill>
              </a:defRPr>
            </a:lvl1pPr>
          </a:lstStyle>
          <a:p>
            <a:fld id="{68C2560D-EC28-3B41-86E8-18F1CE0113B4}" type="datetimeFigureOut">
              <a:rPr lang="en-US" smtClean="0"/>
              <a:t>11/27/2012</a:t>
            </a:fld>
            <a:endParaRPr lang="en-US"/>
          </a:p>
        </p:txBody>
      </p:sp>
      <p:sp>
        <p:nvSpPr>
          <p:cNvPr id="5" name="Footer Placeholder 4"/>
          <p:cNvSpPr>
            <a:spLocks noGrp="1"/>
          </p:cNvSpPr>
          <p:nvPr>
            <p:ph type="ftr" sz="quarter" idx="3"/>
          </p:nvPr>
        </p:nvSpPr>
        <p:spPr>
          <a:xfrm>
            <a:off x="14626246" y="28065059"/>
            <a:ext cx="13556033" cy="1612130"/>
          </a:xfrm>
          <a:prstGeom prst="rect">
            <a:avLst/>
          </a:prstGeom>
        </p:spPr>
        <p:txBody>
          <a:bodyPr vert="horz" lIns="467752" tIns="233876" rIns="467752" bIns="233876" rtlCol="0" anchor="ctr"/>
          <a:lstStyle>
            <a:lvl1pPr algn="ctr">
              <a:defRPr sz="6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679443" y="28065059"/>
            <a:ext cx="9988656" cy="1612130"/>
          </a:xfrm>
          <a:prstGeom prst="rect">
            <a:avLst/>
          </a:prstGeom>
        </p:spPr>
        <p:txBody>
          <a:bodyPr vert="horz" lIns="467752" tIns="233876" rIns="467752" bIns="233876" rtlCol="0" anchor="ctr"/>
          <a:lstStyle>
            <a:lvl1pPr algn="r">
              <a:defRPr sz="6100">
                <a:solidFill>
                  <a:schemeClr val="tx1">
                    <a:tint val="75000"/>
                  </a:schemeClr>
                </a:solidFill>
              </a:defRPr>
            </a:lvl1pPr>
          </a:lstStyle>
          <a:p>
            <a:fld id="{2066355A-084C-D24E-9AD2-7E4FC41EA627}" type="slidenum">
              <a:rPr lang="en-US" smtClean="0"/>
              <a:t>‹#›</a:t>
            </a:fld>
            <a:endParaRPr lang="en-US"/>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8" r:id="rId3"/>
    <p:sldLayoutId id="2147493459" r:id="rId4"/>
    <p:sldLayoutId id="2147493460" r:id="rId5"/>
    <p:sldLayoutId id="2147493461" r:id="rId6"/>
    <p:sldLayoutId id="2147493462" r:id="rId7"/>
    <p:sldLayoutId id="2147493463" r:id="rId8"/>
    <p:sldLayoutId id="2147493464" r:id="rId9"/>
    <p:sldLayoutId id="2147493465" r:id="rId10"/>
    <p:sldLayoutId id="2147493466" r:id="rId11"/>
  </p:sldLayoutIdLst>
  <p:txStyles>
    <p:titleStyle>
      <a:lvl1pPr algn="ctr" defTabSz="2338761" rtl="0" eaLnBrk="1" latinLnBrk="0" hangingPunct="1">
        <a:spcBef>
          <a:spcPct val="0"/>
        </a:spcBef>
        <a:buNone/>
        <a:defRPr sz="22500" kern="1200">
          <a:solidFill>
            <a:schemeClr val="tx1"/>
          </a:solidFill>
          <a:latin typeface="+mj-lt"/>
          <a:ea typeface="+mj-ea"/>
          <a:cs typeface="+mj-cs"/>
        </a:defRPr>
      </a:lvl1pPr>
    </p:titleStyle>
    <p:bodyStyle>
      <a:lvl1pPr marL="1754071" indent="-1754071" algn="l" defTabSz="2338761" rtl="0" eaLnBrk="1" latinLnBrk="0" hangingPunct="1">
        <a:spcBef>
          <a:spcPct val="20000"/>
        </a:spcBef>
        <a:buFont typeface="Arial"/>
        <a:buChar char="•"/>
        <a:defRPr sz="16400" kern="1200">
          <a:solidFill>
            <a:schemeClr val="tx1"/>
          </a:solidFill>
          <a:latin typeface="+mn-lt"/>
          <a:ea typeface="+mn-ea"/>
          <a:cs typeface="+mn-cs"/>
        </a:defRPr>
      </a:lvl1pPr>
      <a:lvl2pPr marL="3800486" indent="-1461726" algn="l" defTabSz="2338761" rtl="0" eaLnBrk="1" latinLnBrk="0" hangingPunct="1">
        <a:spcBef>
          <a:spcPct val="20000"/>
        </a:spcBef>
        <a:buFont typeface="Arial"/>
        <a:buChar char="–"/>
        <a:defRPr sz="14300" kern="1200">
          <a:solidFill>
            <a:schemeClr val="tx1"/>
          </a:solidFill>
          <a:latin typeface="+mn-lt"/>
          <a:ea typeface="+mn-ea"/>
          <a:cs typeface="+mn-cs"/>
        </a:defRPr>
      </a:lvl2pPr>
      <a:lvl3pPr marL="5846902" indent="-1169380" algn="l" defTabSz="2338761" rtl="0" eaLnBrk="1" latinLnBrk="0" hangingPunct="1">
        <a:spcBef>
          <a:spcPct val="20000"/>
        </a:spcBef>
        <a:buFont typeface="Arial"/>
        <a:buChar char="•"/>
        <a:defRPr sz="12300" kern="1200">
          <a:solidFill>
            <a:schemeClr val="tx1"/>
          </a:solidFill>
          <a:latin typeface="+mn-lt"/>
          <a:ea typeface="+mn-ea"/>
          <a:cs typeface="+mn-cs"/>
        </a:defRPr>
      </a:lvl3pPr>
      <a:lvl4pPr marL="8185663" indent="-1169380" algn="l" defTabSz="2338761" rtl="0" eaLnBrk="1" latinLnBrk="0" hangingPunct="1">
        <a:spcBef>
          <a:spcPct val="20000"/>
        </a:spcBef>
        <a:buFont typeface="Arial"/>
        <a:buChar char="–"/>
        <a:defRPr sz="10200" kern="1200">
          <a:solidFill>
            <a:schemeClr val="tx1"/>
          </a:solidFill>
          <a:latin typeface="+mn-lt"/>
          <a:ea typeface="+mn-ea"/>
          <a:cs typeface="+mn-cs"/>
        </a:defRPr>
      </a:lvl4pPr>
      <a:lvl5pPr marL="10524424" indent="-1169380" algn="l" defTabSz="2338761" rtl="0" eaLnBrk="1" latinLnBrk="0" hangingPunct="1">
        <a:spcBef>
          <a:spcPct val="20000"/>
        </a:spcBef>
        <a:buFont typeface="Arial"/>
        <a:buChar char="»"/>
        <a:defRPr sz="10200" kern="1200">
          <a:solidFill>
            <a:schemeClr val="tx1"/>
          </a:solidFill>
          <a:latin typeface="+mn-lt"/>
          <a:ea typeface="+mn-ea"/>
          <a:cs typeface="+mn-cs"/>
        </a:defRPr>
      </a:lvl5pPr>
      <a:lvl6pPr marL="12863185" indent="-1169380" algn="l" defTabSz="2338761" rtl="0" eaLnBrk="1" latinLnBrk="0" hangingPunct="1">
        <a:spcBef>
          <a:spcPct val="20000"/>
        </a:spcBef>
        <a:buFont typeface="Arial"/>
        <a:buChar char="•"/>
        <a:defRPr sz="10200" kern="1200">
          <a:solidFill>
            <a:schemeClr val="tx1"/>
          </a:solidFill>
          <a:latin typeface="+mn-lt"/>
          <a:ea typeface="+mn-ea"/>
          <a:cs typeface="+mn-cs"/>
        </a:defRPr>
      </a:lvl6pPr>
      <a:lvl7pPr marL="15201946" indent="-1169380" algn="l" defTabSz="2338761" rtl="0" eaLnBrk="1" latinLnBrk="0" hangingPunct="1">
        <a:spcBef>
          <a:spcPct val="20000"/>
        </a:spcBef>
        <a:buFont typeface="Arial"/>
        <a:buChar char="•"/>
        <a:defRPr sz="10200" kern="1200">
          <a:solidFill>
            <a:schemeClr val="tx1"/>
          </a:solidFill>
          <a:latin typeface="+mn-lt"/>
          <a:ea typeface="+mn-ea"/>
          <a:cs typeface="+mn-cs"/>
        </a:defRPr>
      </a:lvl7pPr>
      <a:lvl8pPr marL="17540707" indent="-1169380" algn="l" defTabSz="2338761" rtl="0" eaLnBrk="1" latinLnBrk="0" hangingPunct="1">
        <a:spcBef>
          <a:spcPct val="20000"/>
        </a:spcBef>
        <a:buFont typeface="Arial"/>
        <a:buChar char="•"/>
        <a:defRPr sz="10200" kern="1200">
          <a:solidFill>
            <a:schemeClr val="tx1"/>
          </a:solidFill>
          <a:latin typeface="+mn-lt"/>
          <a:ea typeface="+mn-ea"/>
          <a:cs typeface="+mn-cs"/>
        </a:defRPr>
      </a:lvl8pPr>
      <a:lvl9pPr marL="19879467" indent="-1169380" algn="l" defTabSz="2338761" rtl="0" eaLnBrk="1" latinLnBrk="0" hangingPunct="1">
        <a:spcBef>
          <a:spcPct val="20000"/>
        </a:spcBef>
        <a:buFont typeface="Arial"/>
        <a:buChar char="•"/>
        <a:defRPr sz="10200" kern="1200">
          <a:solidFill>
            <a:schemeClr val="tx1"/>
          </a:solidFill>
          <a:latin typeface="+mn-lt"/>
          <a:ea typeface="+mn-ea"/>
          <a:cs typeface="+mn-cs"/>
        </a:defRPr>
      </a:lvl9pPr>
    </p:bodyStyle>
    <p:otherStyle>
      <a:defPPr>
        <a:defRPr lang="en-US"/>
      </a:defPPr>
      <a:lvl1pPr marL="0" algn="l" defTabSz="2338761" rtl="0" eaLnBrk="1" latinLnBrk="0" hangingPunct="1">
        <a:defRPr sz="9200" kern="1200">
          <a:solidFill>
            <a:schemeClr val="tx1"/>
          </a:solidFill>
          <a:latin typeface="+mn-lt"/>
          <a:ea typeface="+mn-ea"/>
          <a:cs typeface="+mn-cs"/>
        </a:defRPr>
      </a:lvl1pPr>
      <a:lvl2pPr marL="2338761" algn="l" defTabSz="2338761" rtl="0" eaLnBrk="1" latinLnBrk="0" hangingPunct="1">
        <a:defRPr sz="9200" kern="1200">
          <a:solidFill>
            <a:schemeClr val="tx1"/>
          </a:solidFill>
          <a:latin typeface="+mn-lt"/>
          <a:ea typeface="+mn-ea"/>
          <a:cs typeface="+mn-cs"/>
        </a:defRPr>
      </a:lvl2pPr>
      <a:lvl3pPr marL="4677522" algn="l" defTabSz="2338761" rtl="0" eaLnBrk="1" latinLnBrk="0" hangingPunct="1">
        <a:defRPr sz="9200" kern="1200">
          <a:solidFill>
            <a:schemeClr val="tx1"/>
          </a:solidFill>
          <a:latin typeface="+mn-lt"/>
          <a:ea typeface="+mn-ea"/>
          <a:cs typeface="+mn-cs"/>
        </a:defRPr>
      </a:lvl3pPr>
      <a:lvl4pPr marL="7016283" algn="l" defTabSz="2338761" rtl="0" eaLnBrk="1" latinLnBrk="0" hangingPunct="1">
        <a:defRPr sz="9200" kern="1200">
          <a:solidFill>
            <a:schemeClr val="tx1"/>
          </a:solidFill>
          <a:latin typeface="+mn-lt"/>
          <a:ea typeface="+mn-ea"/>
          <a:cs typeface="+mn-cs"/>
        </a:defRPr>
      </a:lvl4pPr>
      <a:lvl5pPr marL="9355044" algn="l" defTabSz="2338761" rtl="0" eaLnBrk="1" latinLnBrk="0" hangingPunct="1">
        <a:defRPr sz="9200" kern="1200">
          <a:solidFill>
            <a:schemeClr val="tx1"/>
          </a:solidFill>
          <a:latin typeface="+mn-lt"/>
          <a:ea typeface="+mn-ea"/>
          <a:cs typeface="+mn-cs"/>
        </a:defRPr>
      </a:lvl5pPr>
      <a:lvl6pPr marL="11693804" algn="l" defTabSz="2338761" rtl="0" eaLnBrk="1" latinLnBrk="0" hangingPunct="1">
        <a:defRPr sz="9200" kern="1200">
          <a:solidFill>
            <a:schemeClr val="tx1"/>
          </a:solidFill>
          <a:latin typeface="+mn-lt"/>
          <a:ea typeface="+mn-ea"/>
          <a:cs typeface="+mn-cs"/>
        </a:defRPr>
      </a:lvl6pPr>
      <a:lvl7pPr marL="14032565" algn="l" defTabSz="2338761" rtl="0" eaLnBrk="1" latinLnBrk="0" hangingPunct="1">
        <a:defRPr sz="9200" kern="1200">
          <a:solidFill>
            <a:schemeClr val="tx1"/>
          </a:solidFill>
          <a:latin typeface="+mn-lt"/>
          <a:ea typeface="+mn-ea"/>
          <a:cs typeface="+mn-cs"/>
        </a:defRPr>
      </a:lvl7pPr>
      <a:lvl8pPr marL="16371326" algn="l" defTabSz="2338761" rtl="0" eaLnBrk="1" latinLnBrk="0" hangingPunct="1">
        <a:defRPr sz="9200" kern="1200">
          <a:solidFill>
            <a:schemeClr val="tx1"/>
          </a:solidFill>
          <a:latin typeface="+mn-lt"/>
          <a:ea typeface="+mn-ea"/>
          <a:cs typeface="+mn-cs"/>
        </a:defRPr>
      </a:lvl8pPr>
      <a:lvl9pPr marL="18710087" algn="l" defTabSz="2338761" rtl="0" eaLnBrk="1" latinLnBrk="0" hangingPunct="1">
        <a:defRPr sz="9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24000">
              <a:schemeClr val="bg1"/>
            </a:gs>
            <a:gs pos="100000">
              <a:schemeClr val="accent5">
                <a:alpha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12" name="Rectangle 11"/>
          <p:cNvSpPr/>
          <p:nvPr/>
        </p:nvSpPr>
        <p:spPr>
          <a:xfrm>
            <a:off x="256033" y="0"/>
            <a:ext cx="42281856" cy="2477601"/>
          </a:xfrm>
          <a:prstGeom prst="rect">
            <a:avLst/>
          </a:prstGeom>
        </p:spPr>
        <p:txBody>
          <a:bodyPr wrap="square">
            <a:spAutoFit/>
          </a:bodyPr>
          <a:lstStyle/>
          <a:p>
            <a:pPr lvl="0" algn="ctr"/>
            <a:r>
              <a:rPr lang="en-GB" sz="15500" b="1" dirty="0" smtClean="0">
                <a:ln w="17780" cmpd="sng">
                  <a:solidFill>
                    <a:srgbClr val="FFFFFF"/>
                  </a:solidFill>
                  <a:prstDash val="solid"/>
                  <a:miter lim="800000"/>
                </a:ln>
                <a:effectLst>
                  <a:glow rad="127000">
                    <a:schemeClr val="bg1">
                      <a:alpha val="50000"/>
                    </a:schemeClr>
                  </a:glow>
                </a:effectLst>
              </a:rPr>
              <a:t>Towards Debugging of Wireless Sensor Networks</a:t>
            </a:r>
            <a:endParaRPr lang="en-GB" sz="15500" b="1" dirty="0">
              <a:ln w="17780" cmpd="sng">
                <a:solidFill>
                  <a:srgbClr val="FFFFFF"/>
                </a:solidFill>
                <a:prstDash val="solid"/>
                <a:miter lim="800000"/>
              </a:ln>
              <a:effectLst>
                <a:glow rad="127000">
                  <a:schemeClr val="bg1">
                    <a:alpha val="50000"/>
                  </a:schemeClr>
                </a:glow>
              </a:effectLst>
            </a:endParaRPr>
          </a:p>
        </p:txBody>
      </p:sp>
      <p:pic>
        <p:nvPicPr>
          <p:cNvPr id="13" name="Picture 12" descr="the_warwick_uni_blu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97132" y="26437930"/>
            <a:ext cx="9880863" cy="3842043"/>
          </a:xfrm>
          <a:prstGeom prst="rect">
            <a:avLst/>
          </a:prstGeom>
        </p:spPr>
      </p:pic>
      <p:sp>
        <p:nvSpPr>
          <p:cNvPr id="14" name="Rounded Rectangle 13"/>
          <p:cNvSpPr/>
          <p:nvPr/>
        </p:nvSpPr>
        <p:spPr>
          <a:xfrm>
            <a:off x="1140534" y="2942543"/>
            <a:ext cx="12114901" cy="37508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t>Abstract</a:t>
            </a:r>
          </a:p>
          <a:p>
            <a:r>
              <a:rPr lang="en-US" sz="2400" dirty="0"/>
              <a:t>Debugging tools are vital for developers to produce reliable software, however traditional tools are less useful when developing software for new system paradigms such as wireless </a:t>
            </a:r>
            <a:r>
              <a:rPr lang="en-US" sz="2400" dirty="0" smtClean="0"/>
              <a:t>sensor </a:t>
            </a:r>
            <a:r>
              <a:rPr lang="en-US" sz="2400" dirty="0"/>
              <a:t>networks. As wireless sensor networks become increasing prevalent in our lives it will become ever more important that the software they are running works reliably and to do this debugging tools will be required. This project investigates how predicates can be specified and checked on wireless sensor node and how errors can be reported to a base station. </a:t>
            </a:r>
          </a:p>
          <a:p>
            <a:endParaRPr lang="en-US" sz="2000" dirty="0"/>
          </a:p>
        </p:txBody>
      </p:sp>
      <p:pic>
        <p:nvPicPr>
          <p:cNvPr id="22" name="Picture 21" descr="CM5000.jpg"/>
          <p:cNvPicPr>
            <a:picLocks noChangeAspect="1"/>
          </p:cNvPicPr>
          <p:nvPr/>
        </p:nvPicPr>
        <p:blipFill rotWithShape="1">
          <a:blip r:embed="rId3">
            <a:extLst>
              <a:ext uri="{28A0092B-C50C-407E-A947-70E740481C1C}">
                <a14:useLocalDpi xmlns:a14="http://schemas.microsoft.com/office/drawing/2010/main" val="0"/>
              </a:ext>
            </a:extLst>
          </a:blip>
          <a:srcRect b="5641"/>
          <a:stretch/>
        </p:blipFill>
        <p:spPr>
          <a:xfrm>
            <a:off x="17949166" y="2942543"/>
            <a:ext cx="6895589" cy="3918880"/>
          </a:xfrm>
          <a:prstGeom prst="rect">
            <a:avLst/>
          </a:prstGeom>
        </p:spPr>
      </p:pic>
      <p:sp>
        <p:nvSpPr>
          <p:cNvPr id="23" name="Rounded Rectangle 22"/>
          <p:cNvSpPr/>
          <p:nvPr/>
        </p:nvSpPr>
        <p:spPr>
          <a:xfrm>
            <a:off x="29982019" y="2942544"/>
            <a:ext cx="12114901" cy="3750864"/>
          </a:xfrm>
          <a:prstGeom prst="roundRect">
            <a:avLst>
              <a:gd name="adj" fmla="val 105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t>Background</a:t>
            </a:r>
          </a:p>
          <a:p>
            <a:r>
              <a:rPr lang="en-US" sz="2400" dirty="0" smtClean="0"/>
              <a:t>Wireless Sensor </a:t>
            </a:r>
            <a:r>
              <a:rPr lang="en-US" sz="2400" dirty="0"/>
              <a:t>N</a:t>
            </a:r>
            <a:r>
              <a:rPr lang="en-US" sz="2400" dirty="0" smtClean="0"/>
              <a:t>etworks (WSNs) are becoming increasingly prevalent due to decreasing hardware costs and </a:t>
            </a:r>
            <a:r>
              <a:rPr lang="en-US" sz="2400" dirty="0"/>
              <a:t>hardware size. Therefore, it is important that we consider issues with them now, so we are prepared for when they become widely used. A major issue with any system is that it may contain bugs, fortunately, there are many well known methodologies for detecting and eliminating </a:t>
            </a:r>
            <a:r>
              <a:rPr lang="en-US" sz="2400" dirty="0" smtClean="0"/>
              <a:t>bugs. </a:t>
            </a:r>
            <a:r>
              <a:rPr lang="en-US" sz="2400" dirty="0"/>
              <a:t>However, in distributed systems there are additional challenges to </a:t>
            </a:r>
            <a:r>
              <a:rPr lang="en-US" sz="2400" dirty="0" smtClean="0"/>
              <a:t>overcome </a:t>
            </a:r>
            <a:r>
              <a:rPr lang="en-US" sz="2400" dirty="0"/>
              <a:t>and there are additional challenges to overcome with WSNs due to the energy constrained environment they work </a:t>
            </a:r>
            <a:r>
              <a:rPr lang="en-US" sz="2400" dirty="0" smtClean="0"/>
              <a:t>in.</a:t>
            </a:r>
          </a:p>
          <a:p>
            <a:endParaRPr lang="en-US" sz="2000" dirty="0"/>
          </a:p>
        </p:txBody>
      </p:sp>
      <p:sp>
        <p:nvSpPr>
          <p:cNvPr id="15" name="Rounded Rectangle 14"/>
          <p:cNvSpPr/>
          <p:nvPr/>
        </p:nvSpPr>
        <p:spPr>
          <a:xfrm>
            <a:off x="1140534" y="7465581"/>
            <a:ext cx="12114901" cy="9849632"/>
          </a:xfrm>
          <a:prstGeom prst="roundRect">
            <a:avLst>
              <a:gd name="adj" fmla="val 58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t>Predicate Specification</a:t>
            </a:r>
          </a:p>
          <a:p>
            <a:endParaRPr lang="en-US" sz="2000" dirty="0"/>
          </a:p>
          <a:p>
            <a:r>
              <a:rPr lang="en-US" sz="2000" dirty="0" smtClean="0"/>
              <a:t>One of the requirements of our project is that we wished to specify predicates to be checked, not just at compile time, but also at run time. The main reason is that the needs of a system will change over time.</a:t>
            </a:r>
          </a:p>
          <a:p>
            <a:endParaRPr lang="en-US" sz="2000" dirty="0"/>
          </a:p>
          <a:p>
            <a:r>
              <a:rPr lang="en-US" sz="2000" dirty="0" smtClean="0"/>
              <a:t>We </a:t>
            </a:r>
            <a:r>
              <a:rPr lang="en-US" sz="2000" dirty="0"/>
              <a:t>explored a variety of methods of specifying predicates for evaluation, with an aim to enable an expressive </a:t>
            </a:r>
            <a:r>
              <a:rPr lang="en-US" sz="2000" dirty="0" smtClean="0"/>
              <a:t>syntax. However, we found that existing solutions  </a:t>
            </a:r>
            <a:r>
              <a:rPr lang="en-US" sz="2000" dirty="0"/>
              <a:t>– </a:t>
            </a:r>
            <a:r>
              <a:rPr lang="en-US" sz="2000" dirty="0" smtClean="0"/>
              <a:t> such as </a:t>
            </a:r>
            <a:r>
              <a:rPr lang="en-US" sz="2000" dirty="0" err="1" smtClean="0"/>
              <a:t>eLua</a:t>
            </a:r>
            <a:r>
              <a:rPr lang="en-US" sz="2000" dirty="0" smtClean="0"/>
              <a:t> (Embedded </a:t>
            </a:r>
            <a:r>
              <a:rPr lang="en-US" sz="2000" dirty="0" err="1" smtClean="0"/>
              <a:t>Lua</a:t>
            </a:r>
            <a:r>
              <a:rPr lang="en-US" sz="2000" dirty="0" smtClean="0"/>
              <a:t>) [CITE] and Wren [CITE] – were not suitable due to their high resource requirements or lack of desired features.</a:t>
            </a:r>
            <a:endParaRPr lang="en-US" sz="2000" dirty="0"/>
          </a:p>
          <a:p>
            <a:endParaRPr lang="en-US" sz="2000" dirty="0"/>
          </a:p>
          <a:p>
            <a:r>
              <a:rPr lang="en-US" sz="2000" dirty="0" smtClean="0"/>
              <a:t>Thus, we implemented our </a:t>
            </a:r>
            <a:r>
              <a:rPr lang="en-US" sz="2000" dirty="0"/>
              <a:t>own predicate-based scripting language that provided the features we wanted, and </a:t>
            </a:r>
            <a:r>
              <a:rPr lang="en-US" sz="2000" dirty="0" smtClean="0"/>
              <a:t>the ability </a:t>
            </a:r>
            <a:r>
              <a:rPr lang="en-US" sz="2000" dirty="0"/>
              <a:t>to run on the limited resources available. We designed a syntax that enabled us to target nodes and </a:t>
            </a:r>
            <a:r>
              <a:rPr lang="en-US" sz="2000" dirty="0" err="1"/>
              <a:t>utilise</a:t>
            </a:r>
            <a:r>
              <a:rPr lang="en-US" sz="2000" dirty="0"/>
              <a:t> built in functions to iterate over sets of nodes when evaluating first-order predicates</a:t>
            </a:r>
            <a:r>
              <a:rPr lang="en-US" sz="2000" dirty="0" smtClean="0"/>
              <a:t>.</a:t>
            </a:r>
          </a:p>
          <a:p>
            <a:endParaRPr lang="en-US" sz="2000" dirty="0"/>
          </a:p>
          <a:p>
            <a:r>
              <a:rPr lang="en-US" sz="2000" dirty="0"/>
              <a:t>In order to </a:t>
            </a:r>
            <a:r>
              <a:rPr lang="en-US" sz="2000" dirty="0" err="1"/>
              <a:t>realise</a:t>
            </a:r>
            <a:r>
              <a:rPr lang="en-US" sz="2000" dirty="0"/>
              <a:t> this, we have implemented a parser, assembler and virtual machine. The base application will compile new predicates and transmit the assembled </a:t>
            </a:r>
            <a:r>
              <a:rPr lang="en-US" sz="2000" dirty="0" smtClean="0"/>
              <a:t> </a:t>
            </a:r>
            <a:r>
              <a:rPr lang="en-US" sz="2000" dirty="0" err="1" smtClean="0"/>
              <a:t>bytecode</a:t>
            </a:r>
            <a:r>
              <a:rPr lang="en-US" sz="2000" dirty="0" smtClean="0"/>
              <a:t> </a:t>
            </a:r>
            <a:r>
              <a:rPr lang="en-US" sz="2000" dirty="0"/>
              <a:t>to nodes for execution.</a:t>
            </a:r>
          </a:p>
          <a:p>
            <a:endParaRPr lang="en-US" sz="2000" dirty="0"/>
          </a:p>
          <a:p>
            <a:r>
              <a:rPr lang="en-US" sz="2000" dirty="0"/>
              <a:t>As an example of a predicate specified in our language, the following snippet will check no nodes within a two-hop </a:t>
            </a:r>
            <a:r>
              <a:rPr lang="en-US" sz="2000" dirty="0" err="1"/>
              <a:t>neighbourhood</a:t>
            </a:r>
            <a:r>
              <a:rPr lang="en-US" sz="2000" dirty="0"/>
              <a:t> have clashing </a:t>
            </a:r>
            <a:r>
              <a:rPr lang="en-US" sz="2000" dirty="0" smtClean="0"/>
              <a:t>slots. This is a property that should hold in systems using the TDMA</a:t>
            </a:r>
            <a:r>
              <a:rPr lang="en-US" sz="2000" dirty="0"/>
              <a:t> </a:t>
            </a:r>
            <a:r>
              <a:rPr lang="en-US" sz="2000" dirty="0" smtClean="0"/>
              <a:t>(time division multiple access) MAC protocol.</a:t>
            </a:r>
          </a:p>
          <a:p>
            <a:endParaRPr lang="en-US" sz="2000" dirty="0"/>
          </a:p>
          <a:p>
            <a:endParaRPr lang="en-US" sz="2000" dirty="0" smtClean="0"/>
          </a:p>
          <a:p>
            <a:endParaRPr lang="en-US" sz="2000" dirty="0"/>
          </a:p>
          <a:p>
            <a:endParaRPr lang="en-US" sz="2000" dirty="0" smtClean="0"/>
          </a:p>
          <a:p>
            <a:endParaRPr lang="en-US" sz="2000" dirty="0" smtClean="0"/>
          </a:p>
          <a:p>
            <a:endParaRPr lang="en-US" sz="2000" dirty="0" smtClean="0"/>
          </a:p>
          <a:p>
            <a:endParaRPr lang="en-US" sz="2000" dirty="0"/>
          </a:p>
          <a:p>
            <a:endParaRPr lang="en-US" sz="2000" dirty="0"/>
          </a:p>
          <a:p>
            <a:pPr algn="ctr"/>
            <a:endParaRPr lang="en-US" sz="2000" dirty="0"/>
          </a:p>
        </p:txBody>
      </p:sp>
      <p:sp>
        <p:nvSpPr>
          <p:cNvPr id="17" name="Rounded Rectangle 16"/>
          <p:cNvSpPr/>
          <p:nvPr/>
        </p:nvSpPr>
        <p:spPr>
          <a:xfrm>
            <a:off x="1140534" y="19042139"/>
            <a:ext cx="12114901" cy="8782626"/>
          </a:xfrm>
          <a:prstGeom prst="roundRect">
            <a:avLst>
              <a:gd name="adj" fmla="val 8858"/>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800" b="1" dirty="0" smtClean="0"/>
              <a:t>Project Management</a:t>
            </a:r>
            <a:endParaRPr lang="en-US" sz="2400" dirty="0"/>
          </a:p>
        </p:txBody>
      </p:sp>
      <p:graphicFrame>
        <p:nvGraphicFramePr>
          <p:cNvPr id="16" name="Table 15"/>
          <p:cNvGraphicFramePr>
            <a:graphicFrameLocks noGrp="1"/>
          </p:cNvGraphicFramePr>
          <p:nvPr>
            <p:extLst>
              <p:ext uri="{D42A27DB-BD31-4B8C-83A1-F6EECF244321}">
                <p14:modId xmlns:p14="http://schemas.microsoft.com/office/powerpoint/2010/main" val="1839830533"/>
              </p:ext>
            </p:extLst>
          </p:nvPr>
        </p:nvGraphicFramePr>
        <p:xfrm>
          <a:off x="7549843" y="20202572"/>
          <a:ext cx="5132539" cy="2774114"/>
        </p:xfrm>
        <a:graphic>
          <a:graphicData uri="http://schemas.openxmlformats.org/drawingml/2006/table">
            <a:tbl>
              <a:tblPr firstRow="1" bandRow="1">
                <a:tableStyleId>{5C22544A-7EE6-4342-B048-85BDC9FD1C3A}</a:tableStyleId>
              </a:tblPr>
              <a:tblGrid>
                <a:gridCol w="2135561"/>
                <a:gridCol w="2996978"/>
              </a:tblGrid>
              <a:tr h="396302">
                <a:tc>
                  <a:txBody>
                    <a:bodyPr/>
                    <a:lstStyle/>
                    <a:p>
                      <a:r>
                        <a:rPr lang="en-US" sz="2000" dirty="0" smtClean="0"/>
                        <a:t>Name</a:t>
                      </a:r>
                      <a:endParaRPr lang="en-US" sz="2000" dirty="0"/>
                    </a:p>
                  </a:txBody>
                  <a:tcPr marL="91433" marR="91433" marT="45727" marB="45727"/>
                </a:tc>
                <a:tc>
                  <a:txBody>
                    <a:bodyPr/>
                    <a:lstStyle/>
                    <a:p>
                      <a:r>
                        <a:rPr lang="en-US" sz="2000" dirty="0" smtClean="0"/>
                        <a:t>Role</a:t>
                      </a:r>
                      <a:endParaRPr lang="en-US" sz="2000" dirty="0"/>
                    </a:p>
                  </a:txBody>
                  <a:tcPr marL="91433" marR="91433" marT="45727" marB="45727"/>
                </a:tc>
              </a:tr>
              <a:tr h="396302">
                <a:tc>
                  <a:txBody>
                    <a:bodyPr/>
                    <a:lstStyle/>
                    <a:p>
                      <a:r>
                        <a:rPr lang="en-US" sz="2000" dirty="0" smtClean="0"/>
                        <a:t>Matthew Bradbury</a:t>
                      </a:r>
                      <a:endParaRPr lang="en-US" sz="2000" dirty="0"/>
                    </a:p>
                  </a:txBody>
                  <a:tcPr marL="91433" marR="91433" marT="45727" marB="45727"/>
                </a:tc>
                <a:tc>
                  <a:txBody>
                    <a:bodyPr/>
                    <a:lstStyle/>
                    <a:p>
                      <a:r>
                        <a:rPr lang="en-US" sz="2000" dirty="0" smtClean="0"/>
                        <a:t>Group Leader</a:t>
                      </a:r>
                      <a:endParaRPr lang="en-US" sz="2000" dirty="0"/>
                    </a:p>
                  </a:txBody>
                  <a:tcPr marL="91433" marR="91433" marT="45727" marB="45727"/>
                </a:tc>
              </a:tr>
              <a:tr h="396302">
                <a:tc>
                  <a:txBody>
                    <a:bodyPr/>
                    <a:lstStyle/>
                    <a:p>
                      <a:r>
                        <a:rPr lang="en-US" sz="2000" dirty="0" smtClean="0"/>
                        <a:t>Tim Law</a:t>
                      </a:r>
                      <a:endParaRPr lang="en-US" sz="2000" dirty="0"/>
                    </a:p>
                  </a:txBody>
                  <a:tcPr marL="91433" marR="91433" marT="45727" marB="45727"/>
                </a:tc>
                <a:tc>
                  <a:txBody>
                    <a:bodyPr/>
                    <a:lstStyle/>
                    <a:p>
                      <a:r>
                        <a:rPr lang="en-US" sz="2000" dirty="0" smtClean="0"/>
                        <a:t>Developer and Researcher</a:t>
                      </a:r>
                      <a:endParaRPr lang="en-US" sz="2000" dirty="0"/>
                    </a:p>
                  </a:txBody>
                  <a:tcPr marL="91433" marR="91433" marT="45727" marB="45727"/>
                </a:tc>
              </a:tr>
              <a:tr h="396302">
                <a:tc>
                  <a:txBody>
                    <a:bodyPr/>
                    <a:lstStyle/>
                    <a:p>
                      <a:r>
                        <a:rPr lang="en-US" sz="2000" dirty="0" smtClean="0"/>
                        <a:t>Ivan Leong</a:t>
                      </a:r>
                      <a:endParaRPr lang="en-US" sz="2000" dirty="0"/>
                    </a:p>
                  </a:txBody>
                  <a:tcPr marL="91433" marR="91433" marT="45727" marB="45727"/>
                </a:tc>
                <a:tc>
                  <a:txBody>
                    <a:bodyPr/>
                    <a:lstStyle/>
                    <a:p>
                      <a:r>
                        <a:rPr lang="en-US" sz="2000" dirty="0" smtClean="0"/>
                        <a:t>Developer and Tester</a:t>
                      </a:r>
                      <a:endParaRPr lang="en-US" sz="2000" dirty="0"/>
                    </a:p>
                  </a:txBody>
                  <a:tcPr marL="91433" marR="91433" marT="45727" marB="45727"/>
                </a:tc>
              </a:tr>
              <a:tr h="396302">
                <a:tc>
                  <a:txBody>
                    <a:bodyPr/>
                    <a:lstStyle/>
                    <a:p>
                      <a:r>
                        <a:rPr lang="en-US" sz="2000" dirty="0" smtClean="0"/>
                        <a:t>Daniel Robertson</a:t>
                      </a:r>
                      <a:endParaRPr lang="en-US" sz="2000" dirty="0"/>
                    </a:p>
                  </a:txBody>
                  <a:tcPr marL="91433" marR="91433" marT="45727" marB="45727"/>
                </a:tc>
                <a:tc>
                  <a:txBody>
                    <a:bodyPr/>
                    <a:lstStyle/>
                    <a:p>
                      <a:r>
                        <a:rPr lang="en-US" sz="2000" dirty="0" smtClean="0"/>
                        <a:t>Project Manager</a:t>
                      </a:r>
                      <a:endParaRPr lang="en-US" sz="2000" dirty="0"/>
                    </a:p>
                  </a:txBody>
                  <a:tcPr marL="91433" marR="91433" marT="45727" marB="45727"/>
                </a:tc>
              </a:tr>
              <a:tr h="396302">
                <a:tc>
                  <a:txBody>
                    <a:bodyPr/>
                    <a:lstStyle/>
                    <a:p>
                      <a:r>
                        <a:rPr lang="en-US" sz="2000" dirty="0" err="1" smtClean="0"/>
                        <a:t>Amit</a:t>
                      </a:r>
                      <a:r>
                        <a:rPr lang="en-US" sz="2000" dirty="0" smtClean="0"/>
                        <a:t> Shah</a:t>
                      </a:r>
                      <a:endParaRPr lang="en-US" sz="2000" dirty="0"/>
                    </a:p>
                  </a:txBody>
                  <a:tcPr marL="91433" marR="91433" marT="45727" marB="45727"/>
                </a:tc>
                <a:tc>
                  <a:txBody>
                    <a:bodyPr/>
                    <a:lstStyle/>
                    <a:p>
                      <a:r>
                        <a:rPr lang="en-US" sz="2000" dirty="0" smtClean="0"/>
                        <a:t>Technical leader</a:t>
                      </a:r>
                      <a:endParaRPr lang="en-US" sz="2000" dirty="0"/>
                    </a:p>
                  </a:txBody>
                  <a:tcPr marL="91433" marR="91433" marT="45727" marB="45727"/>
                </a:tc>
              </a:tr>
              <a:tr h="396302">
                <a:tc>
                  <a:txBody>
                    <a:bodyPr/>
                    <a:lstStyle/>
                    <a:p>
                      <a:r>
                        <a:rPr lang="en-US" sz="2000" dirty="0" smtClean="0"/>
                        <a:t>Joe </a:t>
                      </a:r>
                      <a:r>
                        <a:rPr lang="en-US" sz="2000" dirty="0" err="1" smtClean="0"/>
                        <a:t>Yarnall</a:t>
                      </a:r>
                      <a:endParaRPr lang="en-US" sz="2000" dirty="0"/>
                    </a:p>
                  </a:txBody>
                  <a:tcPr marL="91433" marR="91433" marT="45727" marB="45727"/>
                </a:tc>
                <a:tc>
                  <a:txBody>
                    <a:bodyPr/>
                    <a:lstStyle/>
                    <a:p>
                      <a:r>
                        <a:rPr lang="en-US" sz="2000" dirty="0" smtClean="0"/>
                        <a:t>Developer and Tester</a:t>
                      </a:r>
                      <a:endParaRPr lang="en-US" sz="2000" dirty="0"/>
                    </a:p>
                  </a:txBody>
                  <a:tcPr marL="91433" marR="91433" marT="45727" marB="45727"/>
                </a:tc>
              </a:tr>
            </a:tbl>
          </a:graphicData>
        </a:graphic>
      </p:graphicFrame>
      <p:sp>
        <p:nvSpPr>
          <p:cNvPr id="18" name="Rounded Rectangle 17"/>
          <p:cNvSpPr/>
          <p:nvPr/>
        </p:nvSpPr>
        <p:spPr>
          <a:xfrm>
            <a:off x="29737917" y="21089256"/>
            <a:ext cx="12114901" cy="54000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bg1"/>
                </a:solidFill>
              </a:rPr>
              <a:t>Second Term Plan</a:t>
            </a:r>
            <a:endParaRPr lang="en-US" sz="4800" b="1" dirty="0">
              <a:solidFill>
                <a:schemeClr val="bg1"/>
              </a:solidFill>
            </a:endParaRPr>
          </a:p>
          <a:p>
            <a:pPr marL="457200" indent="-457200">
              <a:buFont typeface="+mj-lt"/>
              <a:buAutoNum type="arabicPeriod"/>
            </a:pPr>
            <a:endParaRPr lang="en-US" sz="2400" dirty="0" smtClean="0">
              <a:solidFill>
                <a:schemeClr val="bg1"/>
              </a:solidFill>
            </a:endParaRPr>
          </a:p>
          <a:p>
            <a:pPr marL="457200" indent="-457200">
              <a:buFont typeface="+mj-lt"/>
              <a:buAutoNum type="arabicPeriod"/>
            </a:pPr>
            <a:r>
              <a:rPr lang="en-US" sz="2400" dirty="0" smtClean="0">
                <a:solidFill>
                  <a:schemeClr val="bg1"/>
                </a:solidFill>
              </a:rPr>
              <a:t>Predicate Specification</a:t>
            </a:r>
          </a:p>
          <a:p>
            <a:pPr marL="2853111" lvl="1" indent="-514350">
              <a:buFont typeface="+mj-lt"/>
              <a:buAutoNum type="romanLcPeriod"/>
            </a:pPr>
            <a:r>
              <a:rPr lang="en-US" sz="2400" dirty="0" smtClean="0">
                <a:solidFill>
                  <a:schemeClr val="bg1"/>
                </a:solidFill>
              </a:rPr>
              <a:t>Improve dynamic specification</a:t>
            </a:r>
          </a:p>
          <a:p>
            <a:pPr marL="2853111" lvl="1" indent="-514350">
              <a:buFont typeface="+mj-lt"/>
              <a:buAutoNum type="romanLcPeriod"/>
            </a:pPr>
            <a:r>
              <a:rPr lang="en-US" sz="2400" dirty="0" smtClean="0">
                <a:solidFill>
                  <a:schemeClr val="bg1"/>
                </a:solidFill>
              </a:rPr>
              <a:t>Reduce energy usage</a:t>
            </a:r>
          </a:p>
          <a:p>
            <a:pPr marL="457200" indent="-457200">
              <a:buFont typeface="+mj-lt"/>
              <a:buAutoNum type="arabicPeriod"/>
            </a:pPr>
            <a:r>
              <a:rPr lang="en-US" sz="2400" dirty="0" err="1" smtClean="0">
                <a:solidFill>
                  <a:schemeClr val="bg1"/>
                </a:solidFill>
              </a:rPr>
              <a:t>Visualisation</a:t>
            </a:r>
            <a:r>
              <a:rPr lang="en-US" sz="2400" dirty="0" smtClean="0">
                <a:solidFill>
                  <a:schemeClr val="bg1"/>
                </a:solidFill>
              </a:rPr>
              <a:t> Tool</a:t>
            </a:r>
          </a:p>
          <a:p>
            <a:pPr marL="2853111" lvl="1" indent="-514350">
              <a:buFont typeface="+mj-lt"/>
              <a:buAutoNum type="romanLcPeriod"/>
            </a:pPr>
            <a:r>
              <a:rPr lang="en-US" sz="2400" dirty="0" smtClean="0">
                <a:solidFill>
                  <a:schemeClr val="bg1"/>
                </a:solidFill>
              </a:rPr>
              <a:t>Provide more information</a:t>
            </a:r>
          </a:p>
          <a:p>
            <a:pPr marL="2853111" lvl="1" indent="-514350">
              <a:buFont typeface="+mj-lt"/>
              <a:buAutoNum type="romanLcPeriod"/>
            </a:pPr>
            <a:r>
              <a:rPr lang="en-US" sz="2400" dirty="0" smtClean="0">
                <a:solidFill>
                  <a:schemeClr val="bg1"/>
                </a:solidFill>
              </a:rPr>
              <a:t>Better predicate checking integration</a:t>
            </a:r>
          </a:p>
          <a:p>
            <a:pPr marL="457200" indent="-457200">
              <a:buFont typeface="+mj-lt"/>
              <a:buAutoNum type="arabicPeriod"/>
            </a:pPr>
            <a:r>
              <a:rPr lang="en-US" sz="2400" dirty="0" smtClean="0">
                <a:solidFill>
                  <a:schemeClr val="bg1"/>
                </a:solidFill>
              </a:rPr>
              <a:t>Performance</a:t>
            </a:r>
          </a:p>
          <a:p>
            <a:pPr marL="2853111" lvl="1" indent="-514350">
              <a:buFont typeface="+mj-lt"/>
              <a:buAutoNum type="romanLcPeriod"/>
            </a:pPr>
            <a:r>
              <a:rPr lang="en-US" sz="2400" dirty="0" smtClean="0">
                <a:solidFill>
                  <a:schemeClr val="bg1"/>
                </a:solidFill>
              </a:rPr>
              <a:t>Investigate </a:t>
            </a:r>
            <a:r>
              <a:rPr lang="en-US" sz="2400" u="sng" dirty="0" smtClean="0">
                <a:solidFill>
                  <a:schemeClr val="bg1"/>
                </a:solidFill>
              </a:rPr>
              <a:t>where</a:t>
            </a:r>
            <a:r>
              <a:rPr lang="en-US" sz="2400" dirty="0" smtClean="0">
                <a:solidFill>
                  <a:schemeClr val="bg1"/>
                </a:solidFill>
              </a:rPr>
              <a:t> the best place to evaluate a predicate is</a:t>
            </a:r>
          </a:p>
          <a:p>
            <a:pPr marL="2853111" lvl="1" indent="-514350">
              <a:buFont typeface="+mj-lt"/>
              <a:buAutoNum type="romanLcPeriod"/>
            </a:pPr>
            <a:r>
              <a:rPr lang="en-US" sz="2400" dirty="0" smtClean="0">
                <a:solidFill>
                  <a:schemeClr val="bg1"/>
                </a:solidFill>
              </a:rPr>
              <a:t>Perform performance testing using physical nodes</a:t>
            </a:r>
          </a:p>
          <a:p>
            <a:pPr marL="457200" indent="-457200">
              <a:buFont typeface="+mj-lt"/>
              <a:buAutoNum type="arabicPeriod"/>
            </a:pPr>
            <a:endParaRPr lang="en-US" sz="2400" dirty="0" smtClean="0">
              <a:solidFill>
                <a:schemeClr val="bg1"/>
              </a:solidFill>
            </a:endParaRPr>
          </a:p>
        </p:txBody>
      </p:sp>
      <p:sp>
        <p:nvSpPr>
          <p:cNvPr id="19" name="Rounded Rectangle 18"/>
          <p:cNvSpPr/>
          <p:nvPr/>
        </p:nvSpPr>
        <p:spPr>
          <a:xfrm>
            <a:off x="15339509" y="7465581"/>
            <a:ext cx="12114901" cy="18972350"/>
          </a:xfrm>
          <a:prstGeom prst="roundRect">
            <a:avLst>
              <a:gd name="adj" fmla="val 59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t>Algorithms</a:t>
            </a:r>
          </a:p>
          <a:p>
            <a:r>
              <a:rPr lang="en-US" sz="4000" b="1" dirty="0" smtClean="0"/>
              <a:t>HSEND</a:t>
            </a:r>
          </a:p>
          <a:p>
            <a:endParaRPr lang="en-US" sz="4000" b="1" dirty="0"/>
          </a:p>
          <a:p>
            <a:r>
              <a:rPr lang="en-US" sz="4000" b="1" dirty="0" smtClean="0"/>
              <a:t/>
            </a:r>
            <a:br>
              <a:rPr lang="en-US" sz="4000" b="1" dirty="0" smtClean="0"/>
            </a:br>
            <a:r>
              <a:rPr lang="en-US" sz="4000" b="1" dirty="0" smtClean="0"/>
              <a:t>Tree Aggregation</a:t>
            </a:r>
          </a:p>
          <a:p>
            <a:endParaRPr lang="en-US" sz="4000" b="1" dirty="0"/>
          </a:p>
          <a:p>
            <a:endParaRPr lang="en-US" sz="4000" b="1" dirty="0" smtClean="0"/>
          </a:p>
          <a:p>
            <a:endParaRPr lang="en-US" sz="4000" b="1" dirty="0"/>
          </a:p>
          <a:p>
            <a:endParaRPr lang="en-US" sz="4000" b="1" dirty="0" smtClean="0"/>
          </a:p>
          <a:p>
            <a:endParaRPr lang="en-US" sz="4000" b="1" dirty="0"/>
          </a:p>
          <a:p>
            <a:endParaRPr lang="en-US" sz="4000" b="1" dirty="0" smtClean="0"/>
          </a:p>
          <a:p>
            <a:endParaRPr lang="en-US" sz="4000" b="1" dirty="0"/>
          </a:p>
          <a:p>
            <a:endParaRPr lang="en-US" sz="4000" b="1" dirty="0" smtClean="0"/>
          </a:p>
          <a:p>
            <a:endParaRPr lang="en-US" sz="4000" b="1" dirty="0"/>
          </a:p>
          <a:p>
            <a:endParaRPr lang="en-US" sz="4000" b="1" dirty="0" smtClean="0"/>
          </a:p>
          <a:p>
            <a:endParaRPr lang="en-US" sz="4000" b="1" dirty="0"/>
          </a:p>
          <a:p>
            <a:endParaRPr lang="en-US" sz="4000" b="1" dirty="0" smtClean="0"/>
          </a:p>
          <a:p>
            <a:r>
              <a:rPr lang="en-US" sz="4000" b="1" dirty="0" smtClean="0"/>
              <a:t>Clustering</a:t>
            </a:r>
            <a:endParaRPr lang="en-US" sz="4000" b="1" dirty="0" smtClean="0"/>
          </a:p>
          <a:p>
            <a:endParaRPr lang="en-US" sz="4000" b="1" dirty="0"/>
          </a:p>
          <a:p>
            <a:endParaRPr lang="en-US" sz="4000" b="1" dirty="0" smtClean="0"/>
          </a:p>
          <a:p>
            <a:endParaRPr lang="en-US" sz="4000" b="1" dirty="0"/>
          </a:p>
          <a:p>
            <a:endParaRPr lang="en-US" sz="4000" b="1" dirty="0" smtClean="0"/>
          </a:p>
          <a:p>
            <a:endParaRPr lang="en-US" sz="4000" b="1" dirty="0"/>
          </a:p>
          <a:p>
            <a:endParaRPr lang="en-US" sz="4000" b="1" dirty="0" smtClean="0"/>
          </a:p>
          <a:p>
            <a:endParaRPr lang="en-US" sz="4000" b="1" dirty="0"/>
          </a:p>
          <a:p>
            <a:endParaRPr lang="en-US" sz="4000" b="1" dirty="0" smtClean="0"/>
          </a:p>
          <a:p>
            <a:endParaRPr lang="en-US" sz="4000" b="1" dirty="0"/>
          </a:p>
          <a:p>
            <a:endParaRPr lang="en-US" sz="4000" b="1" dirty="0" smtClean="0"/>
          </a:p>
          <a:p>
            <a:endParaRPr lang="en-US" sz="4000" b="1" dirty="0" smtClean="0"/>
          </a:p>
        </p:txBody>
      </p:sp>
      <p:sp>
        <p:nvSpPr>
          <p:cNvPr id="20" name="Rounded Rectangle 19"/>
          <p:cNvSpPr/>
          <p:nvPr/>
        </p:nvSpPr>
        <p:spPr>
          <a:xfrm>
            <a:off x="29737918" y="15722074"/>
            <a:ext cx="12114901" cy="4804673"/>
          </a:xfrm>
          <a:prstGeom prst="roundRect">
            <a:avLst>
              <a:gd name="adj" fmla="val 119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t>Issues Encountered</a:t>
            </a:r>
            <a:endParaRPr lang="en-US" sz="2400" dirty="0"/>
          </a:p>
        </p:txBody>
      </p:sp>
      <p:sp>
        <p:nvSpPr>
          <p:cNvPr id="25" name="Rounded Rectangle 24"/>
          <p:cNvSpPr/>
          <p:nvPr/>
        </p:nvSpPr>
        <p:spPr>
          <a:xfrm>
            <a:off x="15339509" y="27151267"/>
            <a:ext cx="12951943" cy="24153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References</a:t>
            </a:r>
            <a:endParaRPr lang="en-US" sz="2000" b="1" dirty="0" smtClean="0"/>
          </a:p>
          <a:p>
            <a:pPr algn="ctr"/>
            <a:endParaRPr lang="en-US" sz="1400" b="1" dirty="0" smtClean="0"/>
          </a:p>
          <a:p>
            <a:endParaRPr lang="en-US" sz="2000" dirty="0"/>
          </a:p>
        </p:txBody>
      </p:sp>
      <p:grpSp>
        <p:nvGrpSpPr>
          <p:cNvPr id="26" name="Group 25"/>
          <p:cNvGrpSpPr/>
          <p:nvPr/>
        </p:nvGrpSpPr>
        <p:grpSpPr>
          <a:xfrm>
            <a:off x="1716638" y="14515123"/>
            <a:ext cx="10968796" cy="1661994"/>
            <a:chOff x="14932760" y="11856894"/>
            <a:chExt cx="10968796" cy="1661994"/>
          </a:xfrm>
        </p:grpSpPr>
        <p:sp>
          <p:nvSpPr>
            <p:cNvPr id="2" name="TextBox 1"/>
            <p:cNvSpPr txBox="1"/>
            <p:nvPr/>
          </p:nvSpPr>
          <p:spPr>
            <a:xfrm>
              <a:off x="14935812" y="11856894"/>
              <a:ext cx="5743128" cy="1200329"/>
            </a:xfrm>
            <a:prstGeom prst="rect">
              <a:avLst/>
            </a:prstGeom>
            <a:noFill/>
            <a:ln>
              <a:noFill/>
            </a:ln>
          </p:spPr>
          <p:txBody>
            <a:bodyPr wrap="square" rtlCol="0">
              <a:spAutoFit/>
            </a:bodyPr>
            <a:lstStyle/>
            <a:p>
              <a:r>
                <a:rPr lang="en-GB" sz="2400" dirty="0">
                  <a:solidFill>
                    <a:schemeClr val="bg1">
                      <a:lumMod val="85000"/>
                    </a:schemeClr>
                  </a:solidFill>
                  <a:latin typeface="Consolas" pitchFamily="49" charset="0"/>
                  <a:cs typeface="Consolas" pitchFamily="49" charset="0"/>
                </a:rPr>
                <a:t>using Neighbours(2) as </a:t>
              </a:r>
              <a:r>
                <a:rPr lang="en-GB" sz="2400" dirty="0" err="1">
                  <a:solidFill>
                    <a:schemeClr val="bg1">
                      <a:lumMod val="85000"/>
                    </a:schemeClr>
                  </a:solidFill>
                  <a:latin typeface="Consolas" pitchFamily="49" charset="0"/>
                  <a:cs typeface="Consolas" pitchFamily="49" charset="0"/>
                </a:rPr>
                <a:t>twohopn</a:t>
              </a:r>
              <a:r>
                <a:rPr lang="en-GB" sz="2400" dirty="0">
                  <a:solidFill>
                    <a:schemeClr val="bg1">
                      <a:lumMod val="85000"/>
                    </a:schemeClr>
                  </a:solidFill>
                  <a:latin typeface="Consolas" pitchFamily="49" charset="0"/>
                  <a:cs typeface="Consolas" pitchFamily="49" charset="0"/>
                </a:rPr>
                <a:t> in</a:t>
              </a:r>
            </a:p>
            <a:p>
              <a:r>
                <a:rPr lang="en-GB" sz="2400" dirty="0">
                  <a:solidFill>
                    <a:schemeClr val="bg1">
                      <a:lumMod val="85000"/>
                    </a:schemeClr>
                  </a:solidFill>
                  <a:latin typeface="Consolas" pitchFamily="49" charset="0"/>
                  <a:cs typeface="Consolas" pitchFamily="49" charset="0"/>
                </a:rPr>
                <a:t>    @(x : </a:t>
              </a:r>
              <a:r>
                <a:rPr lang="en-GB" sz="2400" dirty="0" err="1">
                  <a:solidFill>
                    <a:schemeClr val="bg1">
                      <a:lumMod val="85000"/>
                    </a:schemeClr>
                  </a:solidFill>
                  <a:latin typeface="Consolas" pitchFamily="49" charset="0"/>
                  <a:cs typeface="Consolas" pitchFamily="49" charset="0"/>
                </a:rPr>
                <a:t>twohopn</a:t>
              </a:r>
              <a:r>
                <a:rPr lang="en-GB" sz="2400" dirty="0">
                  <a:solidFill>
                    <a:schemeClr val="bg1">
                      <a:lumMod val="85000"/>
                    </a:schemeClr>
                  </a:solidFill>
                  <a:latin typeface="Consolas" pitchFamily="49" charset="0"/>
                  <a:cs typeface="Consolas" pitchFamily="49" charset="0"/>
                </a:rPr>
                <a:t> ~</a:t>
              </a:r>
            </a:p>
            <a:p>
              <a:r>
                <a:rPr lang="en-GB" sz="2400" dirty="0" smtClean="0">
                  <a:solidFill>
                    <a:schemeClr val="bg1">
                      <a:lumMod val="85000"/>
                    </a:schemeClr>
                  </a:solidFill>
                  <a:latin typeface="Consolas" pitchFamily="49" charset="0"/>
                  <a:cs typeface="Consolas" pitchFamily="49" charset="0"/>
                </a:rPr>
                <a:t>        slot(x) != slot(this))</a:t>
              </a:r>
              <a:endParaRPr lang="en-US" sz="2400" dirty="0">
                <a:solidFill>
                  <a:schemeClr val="bg1">
                    <a:lumMod val="85000"/>
                  </a:schemeClr>
                </a:solidFill>
                <a:latin typeface="Consolas" pitchFamily="49" charset="0"/>
                <a:cs typeface="Consolas" pitchFamily="49" charset="0"/>
              </a:endParaRPr>
            </a:p>
          </p:txBody>
        </p:sp>
        <p:sp>
          <p:nvSpPr>
            <p:cNvPr id="24" name="TextBox 23"/>
            <p:cNvSpPr txBox="1"/>
            <p:nvPr/>
          </p:nvSpPr>
          <p:spPr>
            <a:xfrm>
              <a:off x="21236962" y="11856894"/>
              <a:ext cx="4664594" cy="1200329"/>
            </a:xfrm>
            <a:prstGeom prst="rect">
              <a:avLst/>
            </a:prstGeom>
            <a:noFill/>
            <a:ln>
              <a:noFill/>
            </a:ln>
          </p:spPr>
          <p:txBody>
            <a:bodyPr wrap="square" rtlCol="0">
              <a:spAutoFit/>
            </a:bodyPr>
            <a:lstStyle/>
            <a:p>
              <a:r>
                <a:rPr lang="en-GB" sz="2400" dirty="0" smtClean="0">
                  <a:solidFill>
                    <a:schemeClr val="bg1">
                      <a:lumMod val="85000"/>
                    </a:schemeClr>
                  </a:solidFill>
                  <a:latin typeface="Consolas" pitchFamily="49" charset="0"/>
                  <a:cs typeface="Consolas" pitchFamily="49" charset="0"/>
                </a:rPr>
                <a:t>∀x </a:t>
              </a:r>
              <a:r>
                <a:rPr lang="el-GR" sz="2400" dirty="0" smtClean="0">
                  <a:solidFill>
                    <a:schemeClr val="bg1">
                      <a:lumMod val="85000"/>
                    </a:schemeClr>
                  </a:solidFill>
                  <a:latin typeface="Consolas" pitchFamily="49" charset="0"/>
                  <a:cs typeface="Consolas" pitchFamily="49" charset="0"/>
                </a:rPr>
                <a:t>ϵ</a:t>
              </a:r>
              <a:r>
                <a:rPr lang="en-GB" sz="2400" dirty="0" smtClean="0">
                  <a:solidFill>
                    <a:schemeClr val="bg1">
                      <a:lumMod val="85000"/>
                    </a:schemeClr>
                  </a:solidFill>
                  <a:latin typeface="Consolas" pitchFamily="49" charset="0"/>
                  <a:cs typeface="Consolas" pitchFamily="49" charset="0"/>
                </a:rPr>
                <a:t> Neighbours(2) ⋅ </a:t>
              </a:r>
            </a:p>
            <a:p>
              <a:r>
                <a:rPr lang="en-GB" sz="2400" dirty="0" smtClean="0">
                  <a:solidFill>
                    <a:schemeClr val="bg1">
                      <a:lumMod val="85000"/>
                    </a:schemeClr>
                  </a:solidFill>
                  <a:latin typeface="Consolas" pitchFamily="49" charset="0"/>
                  <a:cs typeface="Consolas" pitchFamily="49" charset="0"/>
                </a:rPr>
                <a:t>    slot(x) ≠ slot(this)</a:t>
              </a:r>
            </a:p>
            <a:p>
              <a:endParaRPr lang="en-GB" sz="2400" dirty="0">
                <a:solidFill>
                  <a:schemeClr val="bg1">
                    <a:lumMod val="85000"/>
                  </a:schemeClr>
                </a:solidFill>
                <a:latin typeface="Consolas" pitchFamily="49" charset="0"/>
                <a:cs typeface="Consolas" pitchFamily="49" charset="0"/>
              </a:endParaRPr>
            </a:p>
          </p:txBody>
        </p:sp>
        <p:sp>
          <p:nvSpPr>
            <p:cNvPr id="5" name="TextBox 4"/>
            <p:cNvSpPr txBox="1"/>
            <p:nvPr/>
          </p:nvSpPr>
          <p:spPr>
            <a:xfrm>
              <a:off x="14932760" y="13057223"/>
              <a:ext cx="10965744" cy="461665"/>
            </a:xfrm>
            <a:prstGeom prst="rect">
              <a:avLst/>
            </a:prstGeom>
            <a:noFill/>
            <a:ln>
              <a:noFill/>
            </a:ln>
          </p:spPr>
          <p:txBody>
            <a:bodyPr wrap="square" rtlCol="0">
              <a:spAutoFit/>
            </a:bodyPr>
            <a:lstStyle/>
            <a:p>
              <a:r>
                <a:rPr lang="en-GB" sz="2400" dirty="0" smtClean="0">
                  <a:solidFill>
                    <a:schemeClr val="bg1"/>
                  </a:solidFill>
                </a:rPr>
                <a:t>Listing 1. A predicate in our custom language and the same predicate in first order logic</a:t>
              </a:r>
              <a:endParaRPr lang="en-GB" sz="2400" dirty="0">
                <a:solidFill>
                  <a:schemeClr val="bg1"/>
                </a:solidFill>
              </a:endParaRPr>
            </a:p>
          </p:txBody>
        </p:sp>
      </p:gr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82019" y="7465581"/>
            <a:ext cx="10749090" cy="7403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719311" y="21141102"/>
            <a:ext cx="9355295" cy="4584700"/>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815481" y="12491024"/>
            <a:ext cx="4736584" cy="4756533"/>
          </a:xfrm>
          <a:prstGeom prst="rect">
            <a:avLst/>
          </a:prstGeom>
        </p:spPr>
      </p:pic>
    </p:spTree>
    <p:extLst>
      <p:ext uri="{BB962C8B-B14F-4D97-AF65-F5344CB8AC3E}">
        <p14:creationId xmlns:p14="http://schemas.microsoft.com/office/powerpoint/2010/main" val="34496114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7B6F2769-7194-4217-93D3-3AF3A4742282}">
  <ds:schemaRefs>
    <ds:schemaRef ds:uri="http://schemas.microsoft.com/sharepoint/v3/fields"/>
    <ds:schemaRef ds:uri="http://purl.org/dc/terms/"/>
    <ds:schemaRef ds:uri="http://purl.org/dc/elements/1.1/"/>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408</TotalTime>
  <Words>558</Words>
  <Application>Microsoft Office PowerPoint</Application>
  <PresentationFormat>Custom</PresentationFormat>
  <Paragraphs>83</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Ivan</cp:lastModifiedBy>
  <cp:revision>67</cp:revision>
  <dcterms:created xsi:type="dcterms:W3CDTF">2010-04-12T23:12:02Z</dcterms:created>
  <dcterms:modified xsi:type="dcterms:W3CDTF">2012-11-27T23:39:13Z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