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9086" autoAdjust="0"/>
  </p:normalViewPr>
  <p:slideViewPr>
    <p:cSldViewPr snapToGrid="0" snapToObjects="1">
      <p:cViewPr>
        <p:scale>
          <a:sx n="66" d="100"/>
          <a:sy n="66" d="100"/>
        </p:scale>
        <p:origin x="3480" y="574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656177" y="12935302"/>
            <a:ext cx="12114901" cy="4156760"/>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895499" y="14018028"/>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5668744" y="8704574"/>
            <a:ext cx="4963209" cy="2820676"/>
          </a:xfrm>
          <a:prstGeom prst="rect">
            <a:avLst/>
          </a:prstGeom>
        </p:spPr>
      </p:pic>
      <p:sp>
        <p:nvSpPr>
          <p:cNvPr id="23" name="Rounded Rectangle 22"/>
          <p:cNvSpPr/>
          <p:nvPr/>
        </p:nvSpPr>
        <p:spPr>
          <a:xfrm>
            <a:off x="540460" y="7215103"/>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628983731"/>
              </p:ext>
            </p:extLst>
          </p:nvPr>
        </p:nvGraphicFramePr>
        <p:xfrm>
          <a:off x="6803704" y="14018028"/>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877448"/>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124894" y="17958817"/>
            <a:ext cx="12114900" cy="3215258"/>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sp>
        <p:nvSpPr>
          <p:cNvPr id="15" name="Rounded Rectangle 14"/>
          <p:cNvSpPr/>
          <p:nvPr/>
        </p:nvSpPr>
        <p:spPr>
          <a:xfrm>
            <a:off x="746254" y="17726729"/>
            <a:ext cx="12114901" cy="9082719"/>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1180016" y="24471500"/>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215" y="11220333"/>
            <a:ext cx="8524881" cy="587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29346526" y="2896799"/>
            <a:ext cx="12893270" cy="6393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endParaRPr lang="en-US" sz="2000" dirty="0" smtClean="0"/>
          </a:p>
          <a:p>
            <a:r>
              <a:rPr lang="en-US" sz="2000" dirty="0" smtClean="0"/>
              <a:t>H-SEND </a:t>
            </a:r>
            <a:r>
              <a:rPr lang="en-US" sz="2000" dirty="0"/>
              <a:t>is 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compile-time predicates that require </a:t>
            </a:r>
            <a:r>
              <a:rPr lang="en-US" sz="2000" dirty="0" err="1" smtClean="0"/>
              <a:t>neighbour</a:t>
            </a:r>
            <a:r>
              <a:rPr lang="en-US" sz="2000" dirty="0" smtClean="0"/>
              <a:t> information.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400" dirty="0"/>
          </a:p>
        </p:txBody>
      </p:sp>
      <p:sp>
        <p:nvSpPr>
          <p:cNvPr id="28" name="Rounded Rectangle 27"/>
          <p:cNvSpPr/>
          <p:nvPr/>
        </p:nvSpPr>
        <p:spPr>
          <a:xfrm>
            <a:off x="14203440" y="2896799"/>
            <a:ext cx="14518836" cy="5451021"/>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Visualisation</a:t>
            </a:r>
            <a:r>
              <a:rPr lang="en-US" sz="4800" b="1" dirty="0"/>
              <a:t> </a:t>
            </a:r>
            <a:r>
              <a:rPr lang="en-US" sz="4800" b="1" dirty="0" smtClean="0"/>
              <a:t>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203440" y="12186949"/>
            <a:ext cx="14518836" cy="14672361"/>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195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474922"/>
              <a:ext cx="4741777" cy="3170099"/>
            </a:xfrm>
            <a:prstGeom prst="rect">
              <a:avLst/>
            </a:prstGeom>
            <a:noFill/>
          </p:spPr>
          <p:txBody>
            <a:bodyPr wrap="square" rtlCol="0">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a:t>
              </a:r>
              <a:r>
                <a:rPr lang="en-US" sz="2000" dirty="0" smtClean="0">
                  <a:solidFill>
                    <a:schemeClr val="bg1"/>
                  </a:solidFill>
                </a:rPr>
                <a:t>,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04693" y="22421550"/>
              <a:ext cx="9355295" cy="3975100"/>
            </a:xfrm>
            <a:prstGeom prst="rect">
              <a:avLst/>
            </a:prstGeom>
          </p:spPr>
        </p:pic>
      </p:grpSp>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42617"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534</TotalTime>
  <Words>1255</Words>
  <Application>Microsoft Office PowerPoint</Application>
  <PresentationFormat>Custom</PresentationFormat>
  <Paragraphs>111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Giles</cp:lastModifiedBy>
  <cp:revision>92</cp:revision>
  <dcterms:created xsi:type="dcterms:W3CDTF">2010-04-12T23:12:02Z</dcterms:created>
  <dcterms:modified xsi:type="dcterms:W3CDTF">2012-11-28T22:41:36Z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