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55" r:id="rId4"/>
  </p:sldMasterIdLst>
  <p:sldIdLst>
    <p:sldId id="256" r:id="rId5"/>
  </p:sldIdLst>
  <p:sldSz cx="42811700" cy="30275213"/>
  <p:notesSz cx="6858000" cy="9144000"/>
  <p:defaultTextStyle>
    <a:defPPr>
      <a:defRPr lang="en-US"/>
    </a:defPPr>
    <a:lvl1pPr marL="0" algn="l" defTabSz="2338761" rtl="0" eaLnBrk="1" latinLnBrk="0" hangingPunct="1">
      <a:defRPr sz="9200" kern="1200">
        <a:solidFill>
          <a:schemeClr val="tx1"/>
        </a:solidFill>
        <a:latin typeface="+mn-lt"/>
        <a:ea typeface="+mn-ea"/>
        <a:cs typeface="+mn-cs"/>
      </a:defRPr>
    </a:lvl1pPr>
    <a:lvl2pPr marL="2338761" algn="l" defTabSz="2338761" rtl="0" eaLnBrk="1" latinLnBrk="0" hangingPunct="1">
      <a:defRPr sz="9200" kern="1200">
        <a:solidFill>
          <a:schemeClr val="tx1"/>
        </a:solidFill>
        <a:latin typeface="+mn-lt"/>
        <a:ea typeface="+mn-ea"/>
        <a:cs typeface="+mn-cs"/>
      </a:defRPr>
    </a:lvl2pPr>
    <a:lvl3pPr marL="4677522" algn="l" defTabSz="2338761" rtl="0" eaLnBrk="1" latinLnBrk="0" hangingPunct="1">
      <a:defRPr sz="9200" kern="1200">
        <a:solidFill>
          <a:schemeClr val="tx1"/>
        </a:solidFill>
        <a:latin typeface="+mn-lt"/>
        <a:ea typeface="+mn-ea"/>
        <a:cs typeface="+mn-cs"/>
      </a:defRPr>
    </a:lvl3pPr>
    <a:lvl4pPr marL="7016283" algn="l" defTabSz="2338761" rtl="0" eaLnBrk="1" latinLnBrk="0" hangingPunct="1">
      <a:defRPr sz="9200" kern="1200">
        <a:solidFill>
          <a:schemeClr val="tx1"/>
        </a:solidFill>
        <a:latin typeface="+mn-lt"/>
        <a:ea typeface="+mn-ea"/>
        <a:cs typeface="+mn-cs"/>
      </a:defRPr>
    </a:lvl4pPr>
    <a:lvl5pPr marL="9355044" algn="l" defTabSz="2338761" rtl="0" eaLnBrk="1" latinLnBrk="0" hangingPunct="1">
      <a:defRPr sz="9200" kern="1200">
        <a:solidFill>
          <a:schemeClr val="tx1"/>
        </a:solidFill>
        <a:latin typeface="+mn-lt"/>
        <a:ea typeface="+mn-ea"/>
        <a:cs typeface="+mn-cs"/>
      </a:defRPr>
    </a:lvl5pPr>
    <a:lvl6pPr marL="11693804" algn="l" defTabSz="2338761" rtl="0" eaLnBrk="1" latinLnBrk="0" hangingPunct="1">
      <a:defRPr sz="9200" kern="1200">
        <a:solidFill>
          <a:schemeClr val="tx1"/>
        </a:solidFill>
        <a:latin typeface="+mn-lt"/>
        <a:ea typeface="+mn-ea"/>
        <a:cs typeface="+mn-cs"/>
      </a:defRPr>
    </a:lvl6pPr>
    <a:lvl7pPr marL="14032565" algn="l" defTabSz="2338761" rtl="0" eaLnBrk="1" latinLnBrk="0" hangingPunct="1">
      <a:defRPr sz="9200" kern="1200">
        <a:solidFill>
          <a:schemeClr val="tx1"/>
        </a:solidFill>
        <a:latin typeface="+mn-lt"/>
        <a:ea typeface="+mn-ea"/>
        <a:cs typeface="+mn-cs"/>
      </a:defRPr>
    </a:lvl7pPr>
    <a:lvl8pPr marL="16371326" algn="l" defTabSz="2338761" rtl="0" eaLnBrk="1" latinLnBrk="0" hangingPunct="1">
      <a:defRPr sz="9200" kern="1200">
        <a:solidFill>
          <a:schemeClr val="tx1"/>
        </a:solidFill>
        <a:latin typeface="+mn-lt"/>
        <a:ea typeface="+mn-ea"/>
        <a:cs typeface="+mn-cs"/>
      </a:defRPr>
    </a:lvl8pPr>
    <a:lvl9pPr marL="18710087" algn="l" defTabSz="2338761" rtl="0" eaLnBrk="1" latinLnBrk="0" hangingPunct="1">
      <a:defRPr sz="92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0681" autoAdjust="0"/>
    <p:restoredTop sz="99540" autoAdjust="0"/>
  </p:normalViewPr>
  <p:slideViewPr>
    <p:cSldViewPr snapToGrid="0" snapToObjects="1">
      <p:cViewPr>
        <p:scale>
          <a:sx n="50" d="100"/>
          <a:sy n="50" d="100"/>
        </p:scale>
        <p:origin x="-728" y="1648"/>
      </p:cViewPr>
      <p:guideLst>
        <p:guide orient="horz" pos="9536"/>
        <p:guide pos="14275"/>
      </p:guideLst>
    </p:cSldViewPr>
  </p:slideViewPr>
  <p:notesTextViewPr>
    <p:cViewPr>
      <p:scale>
        <a:sx n="100" d="100"/>
        <a:sy n="100" d="100"/>
      </p:scale>
      <p:origin x="0" y="0"/>
    </p:cViewPr>
  </p:notesTextViewPr>
  <p:sorterViewPr>
    <p:cViewPr>
      <p:scale>
        <a:sx n="149" d="100"/>
        <a:sy n="149"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printerSettings" Target="printerSettings/printerSettings1.bin"/><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customXml" Target="../customXml/item1.xml"/><Relationship Id="rId2" Type="http://schemas.openxmlformats.org/officeDocument/2006/relationships/customXml" Target="../customXml/item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10878" y="9404955"/>
            <a:ext cx="36389945" cy="6489549"/>
          </a:xfrm>
        </p:spPr>
        <p:txBody>
          <a:bodyPr/>
          <a:lstStyle/>
          <a:p>
            <a:r>
              <a:rPr lang="en-US" smtClean="0"/>
              <a:t>Click to edit Master title style</a:t>
            </a:r>
            <a:endParaRPr lang="en-US"/>
          </a:p>
        </p:txBody>
      </p:sp>
      <p:sp>
        <p:nvSpPr>
          <p:cNvPr id="3" name="Subtitle 2"/>
          <p:cNvSpPr>
            <a:spLocks noGrp="1"/>
          </p:cNvSpPr>
          <p:nvPr>
            <p:ph type="subTitle" idx="1"/>
          </p:nvPr>
        </p:nvSpPr>
        <p:spPr>
          <a:xfrm>
            <a:off x="6421755" y="17155954"/>
            <a:ext cx="29968190" cy="7736999"/>
          </a:xfrm>
        </p:spPr>
        <p:txBody>
          <a:bodyPr/>
          <a:lstStyle>
            <a:lvl1pPr marL="0" indent="0" algn="ctr">
              <a:buNone/>
              <a:defRPr>
                <a:solidFill>
                  <a:schemeClr val="tx1">
                    <a:tint val="75000"/>
                  </a:schemeClr>
                </a:solidFill>
              </a:defRPr>
            </a:lvl1pPr>
            <a:lvl2pPr marL="2338761" indent="0" algn="ctr">
              <a:buNone/>
              <a:defRPr>
                <a:solidFill>
                  <a:schemeClr val="tx1">
                    <a:tint val="75000"/>
                  </a:schemeClr>
                </a:solidFill>
              </a:defRPr>
            </a:lvl2pPr>
            <a:lvl3pPr marL="4677522" indent="0" algn="ctr">
              <a:buNone/>
              <a:defRPr>
                <a:solidFill>
                  <a:schemeClr val="tx1">
                    <a:tint val="75000"/>
                  </a:schemeClr>
                </a:solidFill>
              </a:defRPr>
            </a:lvl3pPr>
            <a:lvl4pPr marL="7016283" indent="0" algn="ctr">
              <a:buNone/>
              <a:defRPr>
                <a:solidFill>
                  <a:schemeClr val="tx1">
                    <a:tint val="75000"/>
                  </a:schemeClr>
                </a:solidFill>
              </a:defRPr>
            </a:lvl4pPr>
            <a:lvl5pPr marL="9355044" indent="0" algn="ctr">
              <a:buNone/>
              <a:defRPr>
                <a:solidFill>
                  <a:schemeClr val="tx1">
                    <a:tint val="75000"/>
                  </a:schemeClr>
                </a:solidFill>
              </a:defRPr>
            </a:lvl5pPr>
            <a:lvl6pPr marL="11693804" indent="0" algn="ctr">
              <a:buNone/>
              <a:defRPr>
                <a:solidFill>
                  <a:schemeClr val="tx1">
                    <a:tint val="75000"/>
                  </a:schemeClr>
                </a:solidFill>
              </a:defRPr>
            </a:lvl6pPr>
            <a:lvl7pPr marL="14032565" indent="0" algn="ctr">
              <a:buNone/>
              <a:defRPr>
                <a:solidFill>
                  <a:schemeClr val="tx1">
                    <a:tint val="75000"/>
                  </a:schemeClr>
                </a:solidFill>
              </a:defRPr>
            </a:lvl7pPr>
            <a:lvl8pPr marL="16371326" indent="0" algn="ctr">
              <a:buNone/>
              <a:defRPr>
                <a:solidFill>
                  <a:schemeClr val="tx1">
                    <a:tint val="75000"/>
                  </a:schemeClr>
                </a:solidFill>
              </a:defRPr>
            </a:lvl8pPr>
            <a:lvl9pPr marL="18710087"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ACDB3CC-F982-40F9-8DD6-BCC9AFBF44BD}" type="datetime1">
              <a:rPr lang="en-US" smtClean="0"/>
              <a:pPr/>
              <a:t>27/11/2012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F88E988-FB04-AB4E-BE5A-59F242AF7F7A}" type="slidenum">
              <a:rPr lang="en-US" smtClean="0"/>
              <a:t>‹#›</a:t>
            </a:fld>
            <a:endParaRPr lang="en-US"/>
          </a:p>
        </p:txBody>
      </p:sp>
    </p:spTree>
    <p:extLst>
      <p:ext uri="{BB962C8B-B14F-4D97-AF65-F5344CB8AC3E}">
        <p14:creationId xmlns:p14="http://schemas.microsoft.com/office/powerpoint/2010/main" val="17283514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C2560D-EC28-3B41-86E8-18F1CE0113B4}" type="datetimeFigureOut">
              <a:rPr lang="en-US" smtClean="0"/>
              <a:t>27/11/2012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3723317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038482" y="1212421"/>
            <a:ext cx="9632633" cy="2583204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140585" y="1212421"/>
            <a:ext cx="28184369" cy="2583204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C2560D-EC28-3B41-86E8-18F1CE0113B4}" type="datetimeFigureOut">
              <a:rPr lang="en-US" smtClean="0"/>
              <a:t>27/11/2012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24179964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C2560D-EC28-3B41-86E8-18F1CE0113B4}" type="datetimeFigureOut">
              <a:rPr lang="en-US" smtClean="0"/>
              <a:t>27/11/2012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32203822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381829" y="19454634"/>
            <a:ext cx="36389945" cy="6012992"/>
          </a:xfrm>
        </p:spPr>
        <p:txBody>
          <a:bodyPr anchor="t"/>
          <a:lstStyle>
            <a:lvl1pPr algn="l">
              <a:defRPr sz="20500" b="1" cap="all"/>
            </a:lvl1pPr>
          </a:lstStyle>
          <a:p>
            <a:r>
              <a:rPr lang="en-US" smtClean="0"/>
              <a:t>Click to edit Master title style</a:t>
            </a:r>
            <a:endParaRPr lang="en-US"/>
          </a:p>
        </p:txBody>
      </p:sp>
      <p:sp>
        <p:nvSpPr>
          <p:cNvPr id="3" name="Text Placeholder 2"/>
          <p:cNvSpPr>
            <a:spLocks noGrp="1"/>
          </p:cNvSpPr>
          <p:nvPr>
            <p:ph type="body" idx="1"/>
          </p:nvPr>
        </p:nvSpPr>
        <p:spPr>
          <a:xfrm>
            <a:off x="3381829" y="12831929"/>
            <a:ext cx="36389945" cy="6622699"/>
          </a:xfrm>
        </p:spPr>
        <p:txBody>
          <a:bodyPr anchor="b"/>
          <a:lstStyle>
            <a:lvl1pPr marL="0" indent="0">
              <a:buNone/>
              <a:defRPr sz="10200">
                <a:solidFill>
                  <a:schemeClr val="tx1">
                    <a:tint val="75000"/>
                  </a:schemeClr>
                </a:solidFill>
              </a:defRPr>
            </a:lvl1pPr>
            <a:lvl2pPr marL="2338761" indent="0">
              <a:buNone/>
              <a:defRPr sz="9200">
                <a:solidFill>
                  <a:schemeClr val="tx1">
                    <a:tint val="75000"/>
                  </a:schemeClr>
                </a:solidFill>
              </a:defRPr>
            </a:lvl2pPr>
            <a:lvl3pPr marL="4677522" indent="0">
              <a:buNone/>
              <a:defRPr sz="8200">
                <a:solidFill>
                  <a:schemeClr val="tx1">
                    <a:tint val="75000"/>
                  </a:schemeClr>
                </a:solidFill>
              </a:defRPr>
            </a:lvl3pPr>
            <a:lvl4pPr marL="7016283" indent="0">
              <a:buNone/>
              <a:defRPr sz="7200">
                <a:solidFill>
                  <a:schemeClr val="tx1">
                    <a:tint val="75000"/>
                  </a:schemeClr>
                </a:solidFill>
              </a:defRPr>
            </a:lvl4pPr>
            <a:lvl5pPr marL="9355044" indent="0">
              <a:buNone/>
              <a:defRPr sz="7200">
                <a:solidFill>
                  <a:schemeClr val="tx1">
                    <a:tint val="75000"/>
                  </a:schemeClr>
                </a:solidFill>
              </a:defRPr>
            </a:lvl5pPr>
            <a:lvl6pPr marL="11693804" indent="0">
              <a:buNone/>
              <a:defRPr sz="7200">
                <a:solidFill>
                  <a:schemeClr val="tx1">
                    <a:tint val="75000"/>
                  </a:schemeClr>
                </a:solidFill>
              </a:defRPr>
            </a:lvl6pPr>
            <a:lvl7pPr marL="14032565" indent="0">
              <a:buNone/>
              <a:defRPr sz="7200">
                <a:solidFill>
                  <a:schemeClr val="tx1">
                    <a:tint val="75000"/>
                  </a:schemeClr>
                </a:solidFill>
              </a:defRPr>
            </a:lvl7pPr>
            <a:lvl8pPr marL="16371326" indent="0">
              <a:buNone/>
              <a:defRPr sz="7200">
                <a:solidFill>
                  <a:schemeClr val="tx1">
                    <a:tint val="75000"/>
                  </a:schemeClr>
                </a:solidFill>
              </a:defRPr>
            </a:lvl8pPr>
            <a:lvl9pPr marL="18710087" indent="0">
              <a:buNone/>
              <a:defRPr sz="7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9E7B99-7C3F-4BC3-B7B8-7E1F8C620B24}" type="datetime1">
              <a:rPr lang="en-US" smtClean="0"/>
              <a:pPr/>
              <a:t>27/11/2012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AF2B4D-6B12-4EDF-87BB-2B55CECB6611}" type="slidenum">
              <a:rPr lang="en-US" smtClean="0"/>
              <a:pPr/>
              <a:t>‹#›</a:t>
            </a:fld>
            <a:endParaRPr lang="en-US"/>
          </a:p>
        </p:txBody>
      </p:sp>
    </p:spTree>
    <p:extLst>
      <p:ext uri="{BB962C8B-B14F-4D97-AF65-F5344CB8AC3E}">
        <p14:creationId xmlns:p14="http://schemas.microsoft.com/office/powerpoint/2010/main" val="1122394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140585" y="7064222"/>
            <a:ext cx="18908501" cy="19980240"/>
          </a:xfrm>
        </p:spPr>
        <p:txBody>
          <a:bodyPr/>
          <a:lstStyle>
            <a:lvl1pPr>
              <a:defRPr sz="14300"/>
            </a:lvl1pPr>
            <a:lvl2pPr>
              <a:defRPr sz="12300"/>
            </a:lvl2pPr>
            <a:lvl3pPr>
              <a:defRPr sz="10200"/>
            </a:lvl3pPr>
            <a:lvl4pPr>
              <a:defRPr sz="9200"/>
            </a:lvl4pPr>
            <a:lvl5pPr>
              <a:defRPr sz="9200"/>
            </a:lvl5pPr>
            <a:lvl6pPr>
              <a:defRPr sz="9200"/>
            </a:lvl6pPr>
            <a:lvl7pPr>
              <a:defRPr sz="9200"/>
            </a:lvl7pPr>
            <a:lvl8pPr>
              <a:defRPr sz="9200"/>
            </a:lvl8pPr>
            <a:lvl9pPr>
              <a:defRPr sz="9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1762614" y="7064222"/>
            <a:ext cx="18908501" cy="19980240"/>
          </a:xfrm>
        </p:spPr>
        <p:txBody>
          <a:bodyPr/>
          <a:lstStyle>
            <a:lvl1pPr>
              <a:defRPr sz="14300"/>
            </a:lvl1pPr>
            <a:lvl2pPr>
              <a:defRPr sz="12300"/>
            </a:lvl2pPr>
            <a:lvl3pPr>
              <a:defRPr sz="10200"/>
            </a:lvl3pPr>
            <a:lvl4pPr>
              <a:defRPr sz="9200"/>
            </a:lvl4pPr>
            <a:lvl5pPr>
              <a:defRPr sz="9200"/>
            </a:lvl5pPr>
            <a:lvl6pPr>
              <a:defRPr sz="9200"/>
            </a:lvl6pPr>
            <a:lvl7pPr>
              <a:defRPr sz="9200"/>
            </a:lvl7pPr>
            <a:lvl8pPr>
              <a:defRPr sz="9200"/>
            </a:lvl8pPr>
            <a:lvl9pPr>
              <a:defRPr sz="9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8C2560D-EC28-3B41-86E8-18F1CE0113B4}" type="datetimeFigureOut">
              <a:rPr lang="en-US" smtClean="0"/>
              <a:t>27/11/2012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1260594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40585" y="6776886"/>
            <a:ext cx="18915936" cy="2824286"/>
          </a:xfrm>
        </p:spPr>
        <p:txBody>
          <a:bodyPr anchor="b"/>
          <a:lstStyle>
            <a:lvl1pPr marL="0" indent="0">
              <a:buNone/>
              <a:defRPr sz="12300" b="1"/>
            </a:lvl1pPr>
            <a:lvl2pPr marL="2338761" indent="0">
              <a:buNone/>
              <a:defRPr sz="10200" b="1"/>
            </a:lvl2pPr>
            <a:lvl3pPr marL="4677522" indent="0">
              <a:buNone/>
              <a:defRPr sz="9200" b="1"/>
            </a:lvl3pPr>
            <a:lvl4pPr marL="7016283" indent="0">
              <a:buNone/>
              <a:defRPr sz="8200" b="1"/>
            </a:lvl4pPr>
            <a:lvl5pPr marL="9355044" indent="0">
              <a:buNone/>
              <a:defRPr sz="8200" b="1"/>
            </a:lvl5pPr>
            <a:lvl6pPr marL="11693804" indent="0">
              <a:buNone/>
              <a:defRPr sz="8200" b="1"/>
            </a:lvl6pPr>
            <a:lvl7pPr marL="14032565" indent="0">
              <a:buNone/>
              <a:defRPr sz="8200" b="1"/>
            </a:lvl7pPr>
            <a:lvl8pPr marL="16371326" indent="0">
              <a:buNone/>
              <a:defRPr sz="8200" b="1"/>
            </a:lvl8pPr>
            <a:lvl9pPr marL="18710087" indent="0">
              <a:buNone/>
              <a:defRPr sz="8200" b="1"/>
            </a:lvl9pPr>
          </a:lstStyle>
          <a:p>
            <a:pPr lvl="0"/>
            <a:r>
              <a:rPr lang="en-US" smtClean="0"/>
              <a:t>Click to edit Master text styles</a:t>
            </a:r>
          </a:p>
        </p:txBody>
      </p:sp>
      <p:sp>
        <p:nvSpPr>
          <p:cNvPr id="4" name="Content Placeholder 3"/>
          <p:cNvSpPr>
            <a:spLocks noGrp="1"/>
          </p:cNvSpPr>
          <p:nvPr>
            <p:ph sz="half" idx="2"/>
          </p:nvPr>
        </p:nvSpPr>
        <p:spPr>
          <a:xfrm>
            <a:off x="2140585" y="9601166"/>
            <a:ext cx="18915936" cy="17443290"/>
          </a:xfrm>
        </p:spPr>
        <p:txBody>
          <a:bodyPr/>
          <a:lstStyle>
            <a:lvl1pPr>
              <a:defRPr sz="12300"/>
            </a:lvl1pPr>
            <a:lvl2pPr>
              <a:defRPr sz="10200"/>
            </a:lvl2pPr>
            <a:lvl3pPr>
              <a:defRPr sz="9200"/>
            </a:lvl3pPr>
            <a:lvl4pPr>
              <a:defRPr sz="8200"/>
            </a:lvl4pPr>
            <a:lvl5pPr>
              <a:defRPr sz="8200"/>
            </a:lvl5pPr>
            <a:lvl6pPr>
              <a:defRPr sz="8200"/>
            </a:lvl6pPr>
            <a:lvl7pPr>
              <a:defRPr sz="8200"/>
            </a:lvl7pPr>
            <a:lvl8pPr>
              <a:defRPr sz="8200"/>
            </a:lvl8pPr>
            <a:lvl9pPr>
              <a:defRPr sz="8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1747770" y="6776886"/>
            <a:ext cx="18923366" cy="2824286"/>
          </a:xfrm>
        </p:spPr>
        <p:txBody>
          <a:bodyPr anchor="b"/>
          <a:lstStyle>
            <a:lvl1pPr marL="0" indent="0">
              <a:buNone/>
              <a:defRPr sz="12300" b="1"/>
            </a:lvl1pPr>
            <a:lvl2pPr marL="2338761" indent="0">
              <a:buNone/>
              <a:defRPr sz="10200" b="1"/>
            </a:lvl2pPr>
            <a:lvl3pPr marL="4677522" indent="0">
              <a:buNone/>
              <a:defRPr sz="9200" b="1"/>
            </a:lvl3pPr>
            <a:lvl4pPr marL="7016283" indent="0">
              <a:buNone/>
              <a:defRPr sz="8200" b="1"/>
            </a:lvl4pPr>
            <a:lvl5pPr marL="9355044" indent="0">
              <a:buNone/>
              <a:defRPr sz="8200" b="1"/>
            </a:lvl5pPr>
            <a:lvl6pPr marL="11693804" indent="0">
              <a:buNone/>
              <a:defRPr sz="8200" b="1"/>
            </a:lvl6pPr>
            <a:lvl7pPr marL="14032565" indent="0">
              <a:buNone/>
              <a:defRPr sz="8200" b="1"/>
            </a:lvl7pPr>
            <a:lvl8pPr marL="16371326" indent="0">
              <a:buNone/>
              <a:defRPr sz="8200" b="1"/>
            </a:lvl8pPr>
            <a:lvl9pPr marL="18710087" indent="0">
              <a:buNone/>
              <a:defRPr sz="8200" b="1"/>
            </a:lvl9pPr>
          </a:lstStyle>
          <a:p>
            <a:pPr lvl="0"/>
            <a:r>
              <a:rPr lang="en-US" smtClean="0"/>
              <a:t>Click to edit Master text styles</a:t>
            </a:r>
          </a:p>
        </p:txBody>
      </p:sp>
      <p:sp>
        <p:nvSpPr>
          <p:cNvPr id="6" name="Content Placeholder 5"/>
          <p:cNvSpPr>
            <a:spLocks noGrp="1"/>
          </p:cNvSpPr>
          <p:nvPr>
            <p:ph sz="quarter" idx="4"/>
          </p:nvPr>
        </p:nvSpPr>
        <p:spPr>
          <a:xfrm>
            <a:off x="21747770" y="9601166"/>
            <a:ext cx="18923366" cy="17443290"/>
          </a:xfrm>
        </p:spPr>
        <p:txBody>
          <a:bodyPr/>
          <a:lstStyle>
            <a:lvl1pPr>
              <a:defRPr sz="12300"/>
            </a:lvl1pPr>
            <a:lvl2pPr>
              <a:defRPr sz="10200"/>
            </a:lvl2pPr>
            <a:lvl3pPr>
              <a:defRPr sz="9200"/>
            </a:lvl3pPr>
            <a:lvl4pPr>
              <a:defRPr sz="8200"/>
            </a:lvl4pPr>
            <a:lvl5pPr>
              <a:defRPr sz="8200"/>
            </a:lvl5pPr>
            <a:lvl6pPr>
              <a:defRPr sz="8200"/>
            </a:lvl6pPr>
            <a:lvl7pPr>
              <a:defRPr sz="8200"/>
            </a:lvl7pPr>
            <a:lvl8pPr>
              <a:defRPr sz="8200"/>
            </a:lvl8pPr>
            <a:lvl9pPr>
              <a:defRPr sz="8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8C2560D-EC28-3B41-86E8-18F1CE0113B4}" type="datetimeFigureOut">
              <a:rPr lang="en-US" smtClean="0"/>
              <a:t>27/11/2012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24868244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8C2560D-EC28-3B41-86E8-18F1CE0113B4}" type="datetimeFigureOut">
              <a:rPr lang="en-US" smtClean="0"/>
              <a:t>27/11/2012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1084712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C2560D-EC28-3B41-86E8-18F1CE0113B4}" type="datetimeFigureOut">
              <a:rPr lang="en-US" smtClean="0"/>
              <a:t>27/11/2012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12492246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40606" y="1205399"/>
            <a:ext cx="14084754" cy="5129970"/>
          </a:xfrm>
        </p:spPr>
        <p:txBody>
          <a:bodyPr anchor="b"/>
          <a:lstStyle>
            <a:lvl1pPr algn="l">
              <a:defRPr sz="10200" b="1"/>
            </a:lvl1pPr>
          </a:lstStyle>
          <a:p>
            <a:r>
              <a:rPr lang="en-US" smtClean="0"/>
              <a:t>Click to edit Master title style</a:t>
            </a:r>
            <a:endParaRPr lang="en-US"/>
          </a:p>
        </p:txBody>
      </p:sp>
      <p:sp>
        <p:nvSpPr>
          <p:cNvPr id="3" name="Content Placeholder 2"/>
          <p:cNvSpPr>
            <a:spLocks noGrp="1"/>
          </p:cNvSpPr>
          <p:nvPr>
            <p:ph idx="1"/>
          </p:nvPr>
        </p:nvSpPr>
        <p:spPr>
          <a:xfrm>
            <a:off x="16738185" y="1205414"/>
            <a:ext cx="23932930" cy="25839057"/>
          </a:xfrm>
        </p:spPr>
        <p:txBody>
          <a:bodyPr/>
          <a:lstStyle>
            <a:lvl1pPr>
              <a:defRPr sz="16400"/>
            </a:lvl1pPr>
            <a:lvl2pPr>
              <a:defRPr sz="14300"/>
            </a:lvl2pPr>
            <a:lvl3pPr>
              <a:defRPr sz="12300"/>
            </a:lvl3pPr>
            <a:lvl4pPr>
              <a:defRPr sz="10200"/>
            </a:lvl4pPr>
            <a:lvl5pPr>
              <a:defRPr sz="10200"/>
            </a:lvl5pPr>
            <a:lvl6pPr>
              <a:defRPr sz="10200"/>
            </a:lvl6pPr>
            <a:lvl7pPr>
              <a:defRPr sz="10200"/>
            </a:lvl7pPr>
            <a:lvl8pPr>
              <a:defRPr sz="10200"/>
            </a:lvl8pPr>
            <a:lvl9pPr>
              <a:defRPr sz="10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40606" y="6335384"/>
            <a:ext cx="14084754" cy="20709087"/>
          </a:xfrm>
        </p:spPr>
        <p:txBody>
          <a:bodyPr/>
          <a:lstStyle>
            <a:lvl1pPr marL="0" indent="0">
              <a:buNone/>
              <a:defRPr sz="7200"/>
            </a:lvl1pPr>
            <a:lvl2pPr marL="2338761" indent="0">
              <a:buNone/>
              <a:defRPr sz="6100"/>
            </a:lvl2pPr>
            <a:lvl3pPr marL="4677522" indent="0">
              <a:buNone/>
              <a:defRPr sz="5100"/>
            </a:lvl3pPr>
            <a:lvl4pPr marL="7016283" indent="0">
              <a:buNone/>
              <a:defRPr sz="4600"/>
            </a:lvl4pPr>
            <a:lvl5pPr marL="9355044" indent="0">
              <a:buNone/>
              <a:defRPr sz="4600"/>
            </a:lvl5pPr>
            <a:lvl6pPr marL="11693804" indent="0">
              <a:buNone/>
              <a:defRPr sz="4600"/>
            </a:lvl6pPr>
            <a:lvl7pPr marL="14032565" indent="0">
              <a:buNone/>
              <a:defRPr sz="4600"/>
            </a:lvl7pPr>
            <a:lvl8pPr marL="16371326" indent="0">
              <a:buNone/>
              <a:defRPr sz="4600"/>
            </a:lvl8pPr>
            <a:lvl9pPr marL="18710087" indent="0">
              <a:buNone/>
              <a:defRPr sz="46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C2560D-EC28-3B41-86E8-18F1CE0113B4}" type="datetimeFigureOut">
              <a:rPr lang="en-US" smtClean="0"/>
              <a:t>27/11/2012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6B1FF6-39B9-40F5-8B67-33C6354A3D4F}" type="slidenum">
              <a:rPr kumimoji="0" lang="en-US" smtClean="0"/>
              <a:pPr eaLnBrk="1" latinLnBrk="0" hangingPunct="1"/>
              <a:t>‹#›</a:t>
            </a:fld>
            <a:endParaRPr kumimoji="0" lang="en-US" dirty="0">
              <a:solidFill>
                <a:schemeClr val="accent3">
                  <a:shade val="75000"/>
                </a:schemeClr>
              </a:solidFill>
            </a:endParaRPr>
          </a:p>
        </p:txBody>
      </p:sp>
    </p:spTree>
    <p:extLst>
      <p:ext uri="{BB962C8B-B14F-4D97-AF65-F5344CB8AC3E}">
        <p14:creationId xmlns:p14="http://schemas.microsoft.com/office/powerpoint/2010/main" val="12182203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1393" y="21192649"/>
            <a:ext cx="25687020" cy="2501915"/>
          </a:xfrm>
        </p:spPr>
        <p:txBody>
          <a:bodyPr anchor="b"/>
          <a:lstStyle>
            <a:lvl1pPr algn="l">
              <a:defRPr sz="10200" b="1"/>
            </a:lvl1pPr>
          </a:lstStyle>
          <a:p>
            <a:r>
              <a:rPr lang="en-US" smtClean="0"/>
              <a:t>Click to edit Master title style</a:t>
            </a:r>
            <a:endParaRPr lang="en-US"/>
          </a:p>
        </p:txBody>
      </p:sp>
      <p:sp>
        <p:nvSpPr>
          <p:cNvPr id="3" name="Picture Placeholder 2"/>
          <p:cNvSpPr>
            <a:spLocks noGrp="1"/>
          </p:cNvSpPr>
          <p:nvPr>
            <p:ph type="pic" idx="1"/>
          </p:nvPr>
        </p:nvSpPr>
        <p:spPr>
          <a:xfrm>
            <a:off x="8391393" y="2705145"/>
            <a:ext cx="25687020" cy="18165128"/>
          </a:xfrm>
        </p:spPr>
        <p:txBody>
          <a:bodyPr/>
          <a:lstStyle>
            <a:lvl1pPr marL="0" indent="0">
              <a:buNone/>
              <a:defRPr sz="16400"/>
            </a:lvl1pPr>
            <a:lvl2pPr marL="2338761" indent="0">
              <a:buNone/>
              <a:defRPr sz="14300"/>
            </a:lvl2pPr>
            <a:lvl3pPr marL="4677522" indent="0">
              <a:buNone/>
              <a:defRPr sz="12300"/>
            </a:lvl3pPr>
            <a:lvl4pPr marL="7016283" indent="0">
              <a:buNone/>
              <a:defRPr sz="10200"/>
            </a:lvl4pPr>
            <a:lvl5pPr marL="9355044" indent="0">
              <a:buNone/>
              <a:defRPr sz="10200"/>
            </a:lvl5pPr>
            <a:lvl6pPr marL="11693804" indent="0">
              <a:buNone/>
              <a:defRPr sz="10200"/>
            </a:lvl6pPr>
            <a:lvl7pPr marL="14032565" indent="0">
              <a:buNone/>
              <a:defRPr sz="10200"/>
            </a:lvl7pPr>
            <a:lvl8pPr marL="16371326" indent="0">
              <a:buNone/>
              <a:defRPr sz="10200"/>
            </a:lvl8pPr>
            <a:lvl9pPr marL="18710087" indent="0">
              <a:buNone/>
              <a:defRPr sz="10200"/>
            </a:lvl9pPr>
          </a:lstStyle>
          <a:p>
            <a:endParaRPr lang="en-US"/>
          </a:p>
        </p:txBody>
      </p:sp>
      <p:sp>
        <p:nvSpPr>
          <p:cNvPr id="4" name="Text Placeholder 3"/>
          <p:cNvSpPr>
            <a:spLocks noGrp="1"/>
          </p:cNvSpPr>
          <p:nvPr>
            <p:ph type="body" sz="half" idx="2"/>
          </p:nvPr>
        </p:nvSpPr>
        <p:spPr>
          <a:xfrm>
            <a:off x="8391393" y="23694573"/>
            <a:ext cx="25687020" cy="3553133"/>
          </a:xfrm>
        </p:spPr>
        <p:txBody>
          <a:bodyPr/>
          <a:lstStyle>
            <a:lvl1pPr marL="0" indent="0">
              <a:buNone/>
              <a:defRPr sz="7200"/>
            </a:lvl1pPr>
            <a:lvl2pPr marL="2338761" indent="0">
              <a:buNone/>
              <a:defRPr sz="6100"/>
            </a:lvl2pPr>
            <a:lvl3pPr marL="4677522" indent="0">
              <a:buNone/>
              <a:defRPr sz="5100"/>
            </a:lvl3pPr>
            <a:lvl4pPr marL="7016283" indent="0">
              <a:buNone/>
              <a:defRPr sz="4600"/>
            </a:lvl4pPr>
            <a:lvl5pPr marL="9355044" indent="0">
              <a:buNone/>
              <a:defRPr sz="4600"/>
            </a:lvl5pPr>
            <a:lvl6pPr marL="11693804" indent="0">
              <a:buNone/>
              <a:defRPr sz="4600"/>
            </a:lvl6pPr>
            <a:lvl7pPr marL="14032565" indent="0">
              <a:buNone/>
              <a:defRPr sz="4600"/>
            </a:lvl7pPr>
            <a:lvl8pPr marL="16371326" indent="0">
              <a:buNone/>
              <a:defRPr sz="4600"/>
            </a:lvl8pPr>
            <a:lvl9pPr marL="18710087" indent="0">
              <a:buNone/>
              <a:defRPr sz="46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C2560D-EC28-3B41-86E8-18F1CE0113B4}" type="datetimeFigureOut">
              <a:rPr lang="en-US" smtClean="0"/>
              <a:t>27/11/2012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361598310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40585" y="1212415"/>
            <a:ext cx="38530530" cy="5045869"/>
          </a:xfrm>
          <a:prstGeom prst="rect">
            <a:avLst/>
          </a:prstGeom>
        </p:spPr>
        <p:txBody>
          <a:bodyPr vert="horz" lIns="467752" tIns="233876" rIns="467752" bIns="233876"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140585" y="7064222"/>
            <a:ext cx="38530530" cy="19980240"/>
          </a:xfrm>
          <a:prstGeom prst="rect">
            <a:avLst/>
          </a:prstGeom>
        </p:spPr>
        <p:txBody>
          <a:bodyPr vert="horz" lIns="467752" tIns="233876" rIns="467752" bIns="23387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140585" y="28060646"/>
            <a:ext cx="9989397" cy="1611876"/>
          </a:xfrm>
          <a:prstGeom prst="rect">
            <a:avLst/>
          </a:prstGeom>
        </p:spPr>
        <p:txBody>
          <a:bodyPr vert="horz" lIns="467752" tIns="233876" rIns="467752" bIns="233876" rtlCol="0" anchor="ctr"/>
          <a:lstStyle>
            <a:lvl1pPr algn="l">
              <a:defRPr sz="6100">
                <a:solidFill>
                  <a:schemeClr val="tx1">
                    <a:tint val="75000"/>
                  </a:schemeClr>
                </a:solidFill>
              </a:defRPr>
            </a:lvl1pPr>
          </a:lstStyle>
          <a:p>
            <a:fld id="{68C2560D-EC28-3B41-86E8-18F1CE0113B4}" type="datetimeFigureOut">
              <a:rPr lang="en-US" smtClean="0"/>
              <a:t>27/11/2012</a:t>
            </a:fld>
            <a:endParaRPr lang="en-US"/>
          </a:p>
        </p:txBody>
      </p:sp>
      <p:sp>
        <p:nvSpPr>
          <p:cNvPr id="5" name="Footer Placeholder 4"/>
          <p:cNvSpPr>
            <a:spLocks noGrp="1"/>
          </p:cNvSpPr>
          <p:nvPr>
            <p:ph type="ftr" sz="quarter" idx="3"/>
          </p:nvPr>
        </p:nvSpPr>
        <p:spPr>
          <a:xfrm>
            <a:off x="14627331" y="28060646"/>
            <a:ext cx="13557038" cy="1611876"/>
          </a:xfrm>
          <a:prstGeom prst="rect">
            <a:avLst/>
          </a:prstGeom>
        </p:spPr>
        <p:txBody>
          <a:bodyPr vert="horz" lIns="467752" tIns="233876" rIns="467752" bIns="233876" rtlCol="0" anchor="ctr"/>
          <a:lstStyle>
            <a:lvl1pPr algn="ctr">
              <a:defRPr sz="61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681718" y="28060646"/>
            <a:ext cx="9989397" cy="1611876"/>
          </a:xfrm>
          <a:prstGeom prst="rect">
            <a:avLst/>
          </a:prstGeom>
        </p:spPr>
        <p:txBody>
          <a:bodyPr vert="horz" lIns="467752" tIns="233876" rIns="467752" bIns="233876" rtlCol="0" anchor="ctr"/>
          <a:lstStyle>
            <a:lvl1pPr algn="r">
              <a:defRPr sz="6100">
                <a:solidFill>
                  <a:schemeClr val="tx1">
                    <a:tint val="75000"/>
                  </a:schemeClr>
                </a:solidFill>
              </a:defRPr>
            </a:lvl1pPr>
          </a:lstStyle>
          <a:p>
            <a:fld id="{2066355A-084C-D24E-9AD2-7E4FC41EA627}" type="slidenum">
              <a:rPr lang="en-US" smtClean="0"/>
              <a:t>‹#›</a:t>
            </a:fld>
            <a:endParaRPr lang="en-US"/>
          </a:p>
        </p:txBody>
      </p:sp>
    </p:spTree>
    <p:extLst>
      <p:ext uri="{BB962C8B-B14F-4D97-AF65-F5344CB8AC3E}">
        <p14:creationId xmlns:p14="http://schemas.microsoft.com/office/powerpoint/2010/main" val="3693843513"/>
      </p:ext>
    </p:extLst>
  </p:cSld>
  <p:clrMap bg1="lt1" tx1="dk1" bg2="lt2" tx2="dk2" accent1="accent1" accent2="accent2" accent3="accent3" accent4="accent4" accent5="accent5" accent6="accent6" hlink="hlink" folHlink="folHlink"/>
  <p:sldLayoutIdLst>
    <p:sldLayoutId id="2147493456" r:id="rId1"/>
    <p:sldLayoutId id="2147493457" r:id="rId2"/>
    <p:sldLayoutId id="2147493458" r:id="rId3"/>
    <p:sldLayoutId id="2147493459" r:id="rId4"/>
    <p:sldLayoutId id="2147493460" r:id="rId5"/>
    <p:sldLayoutId id="2147493461" r:id="rId6"/>
    <p:sldLayoutId id="2147493462" r:id="rId7"/>
    <p:sldLayoutId id="2147493463" r:id="rId8"/>
    <p:sldLayoutId id="2147493464" r:id="rId9"/>
    <p:sldLayoutId id="2147493465" r:id="rId10"/>
    <p:sldLayoutId id="2147493466" r:id="rId11"/>
  </p:sldLayoutIdLst>
  <p:txStyles>
    <p:titleStyle>
      <a:lvl1pPr algn="ctr" defTabSz="2338761" rtl="0" eaLnBrk="1" latinLnBrk="0" hangingPunct="1">
        <a:spcBef>
          <a:spcPct val="0"/>
        </a:spcBef>
        <a:buNone/>
        <a:defRPr sz="22500" kern="1200">
          <a:solidFill>
            <a:schemeClr val="tx1"/>
          </a:solidFill>
          <a:latin typeface="+mj-lt"/>
          <a:ea typeface="+mj-ea"/>
          <a:cs typeface="+mj-cs"/>
        </a:defRPr>
      </a:lvl1pPr>
    </p:titleStyle>
    <p:bodyStyle>
      <a:lvl1pPr marL="1754071" indent="-1754071" algn="l" defTabSz="2338761" rtl="0" eaLnBrk="1" latinLnBrk="0" hangingPunct="1">
        <a:spcBef>
          <a:spcPct val="20000"/>
        </a:spcBef>
        <a:buFont typeface="Arial"/>
        <a:buChar char="•"/>
        <a:defRPr sz="16400" kern="1200">
          <a:solidFill>
            <a:schemeClr val="tx1"/>
          </a:solidFill>
          <a:latin typeface="+mn-lt"/>
          <a:ea typeface="+mn-ea"/>
          <a:cs typeface="+mn-cs"/>
        </a:defRPr>
      </a:lvl1pPr>
      <a:lvl2pPr marL="3800486" indent="-1461726" algn="l" defTabSz="2338761" rtl="0" eaLnBrk="1" latinLnBrk="0" hangingPunct="1">
        <a:spcBef>
          <a:spcPct val="20000"/>
        </a:spcBef>
        <a:buFont typeface="Arial"/>
        <a:buChar char="–"/>
        <a:defRPr sz="14300" kern="1200">
          <a:solidFill>
            <a:schemeClr val="tx1"/>
          </a:solidFill>
          <a:latin typeface="+mn-lt"/>
          <a:ea typeface="+mn-ea"/>
          <a:cs typeface="+mn-cs"/>
        </a:defRPr>
      </a:lvl2pPr>
      <a:lvl3pPr marL="5846902" indent="-1169380" algn="l" defTabSz="2338761" rtl="0" eaLnBrk="1" latinLnBrk="0" hangingPunct="1">
        <a:spcBef>
          <a:spcPct val="20000"/>
        </a:spcBef>
        <a:buFont typeface="Arial"/>
        <a:buChar char="•"/>
        <a:defRPr sz="12300" kern="1200">
          <a:solidFill>
            <a:schemeClr val="tx1"/>
          </a:solidFill>
          <a:latin typeface="+mn-lt"/>
          <a:ea typeface="+mn-ea"/>
          <a:cs typeface="+mn-cs"/>
        </a:defRPr>
      </a:lvl3pPr>
      <a:lvl4pPr marL="8185663" indent="-1169380" algn="l" defTabSz="2338761" rtl="0" eaLnBrk="1" latinLnBrk="0" hangingPunct="1">
        <a:spcBef>
          <a:spcPct val="20000"/>
        </a:spcBef>
        <a:buFont typeface="Arial"/>
        <a:buChar char="–"/>
        <a:defRPr sz="10200" kern="1200">
          <a:solidFill>
            <a:schemeClr val="tx1"/>
          </a:solidFill>
          <a:latin typeface="+mn-lt"/>
          <a:ea typeface="+mn-ea"/>
          <a:cs typeface="+mn-cs"/>
        </a:defRPr>
      </a:lvl4pPr>
      <a:lvl5pPr marL="10524424" indent="-1169380" algn="l" defTabSz="2338761" rtl="0" eaLnBrk="1" latinLnBrk="0" hangingPunct="1">
        <a:spcBef>
          <a:spcPct val="20000"/>
        </a:spcBef>
        <a:buFont typeface="Arial"/>
        <a:buChar char="»"/>
        <a:defRPr sz="10200" kern="1200">
          <a:solidFill>
            <a:schemeClr val="tx1"/>
          </a:solidFill>
          <a:latin typeface="+mn-lt"/>
          <a:ea typeface="+mn-ea"/>
          <a:cs typeface="+mn-cs"/>
        </a:defRPr>
      </a:lvl5pPr>
      <a:lvl6pPr marL="12863185" indent="-1169380" algn="l" defTabSz="2338761" rtl="0" eaLnBrk="1" latinLnBrk="0" hangingPunct="1">
        <a:spcBef>
          <a:spcPct val="20000"/>
        </a:spcBef>
        <a:buFont typeface="Arial"/>
        <a:buChar char="•"/>
        <a:defRPr sz="10200" kern="1200">
          <a:solidFill>
            <a:schemeClr val="tx1"/>
          </a:solidFill>
          <a:latin typeface="+mn-lt"/>
          <a:ea typeface="+mn-ea"/>
          <a:cs typeface="+mn-cs"/>
        </a:defRPr>
      </a:lvl6pPr>
      <a:lvl7pPr marL="15201946" indent="-1169380" algn="l" defTabSz="2338761" rtl="0" eaLnBrk="1" latinLnBrk="0" hangingPunct="1">
        <a:spcBef>
          <a:spcPct val="20000"/>
        </a:spcBef>
        <a:buFont typeface="Arial"/>
        <a:buChar char="•"/>
        <a:defRPr sz="10200" kern="1200">
          <a:solidFill>
            <a:schemeClr val="tx1"/>
          </a:solidFill>
          <a:latin typeface="+mn-lt"/>
          <a:ea typeface="+mn-ea"/>
          <a:cs typeface="+mn-cs"/>
        </a:defRPr>
      </a:lvl7pPr>
      <a:lvl8pPr marL="17540707" indent="-1169380" algn="l" defTabSz="2338761" rtl="0" eaLnBrk="1" latinLnBrk="0" hangingPunct="1">
        <a:spcBef>
          <a:spcPct val="20000"/>
        </a:spcBef>
        <a:buFont typeface="Arial"/>
        <a:buChar char="•"/>
        <a:defRPr sz="10200" kern="1200">
          <a:solidFill>
            <a:schemeClr val="tx1"/>
          </a:solidFill>
          <a:latin typeface="+mn-lt"/>
          <a:ea typeface="+mn-ea"/>
          <a:cs typeface="+mn-cs"/>
        </a:defRPr>
      </a:lvl8pPr>
      <a:lvl9pPr marL="19879467" indent="-1169380" algn="l" defTabSz="2338761" rtl="0" eaLnBrk="1" latinLnBrk="0" hangingPunct="1">
        <a:spcBef>
          <a:spcPct val="20000"/>
        </a:spcBef>
        <a:buFont typeface="Arial"/>
        <a:buChar char="•"/>
        <a:defRPr sz="10200" kern="1200">
          <a:solidFill>
            <a:schemeClr val="tx1"/>
          </a:solidFill>
          <a:latin typeface="+mn-lt"/>
          <a:ea typeface="+mn-ea"/>
          <a:cs typeface="+mn-cs"/>
        </a:defRPr>
      </a:lvl9pPr>
    </p:bodyStyle>
    <p:otherStyle>
      <a:defPPr>
        <a:defRPr lang="en-US"/>
      </a:defPPr>
      <a:lvl1pPr marL="0" algn="l" defTabSz="2338761" rtl="0" eaLnBrk="1" latinLnBrk="0" hangingPunct="1">
        <a:defRPr sz="9200" kern="1200">
          <a:solidFill>
            <a:schemeClr val="tx1"/>
          </a:solidFill>
          <a:latin typeface="+mn-lt"/>
          <a:ea typeface="+mn-ea"/>
          <a:cs typeface="+mn-cs"/>
        </a:defRPr>
      </a:lvl1pPr>
      <a:lvl2pPr marL="2338761" algn="l" defTabSz="2338761" rtl="0" eaLnBrk="1" latinLnBrk="0" hangingPunct="1">
        <a:defRPr sz="9200" kern="1200">
          <a:solidFill>
            <a:schemeClr val="tx1"/>
          </a:solidFill>
          <a:latin typeface="+mn-lt"/>
          <a:ea typeface="+mn-ea"/>
          <a:cs typeface="+mn-cs"/>
        </a:defRPr>
      </a:lvl2pPr>
      <a:lvl3pPr marL="4677522" algn="l" defTabSz="2338761" rtl="0" eaLnBrk="1" latinLnBrk="0" hangingPunct="1">
        <a:defRPr sz="9200" kern="1200">
          <a:solidFill>
            <a:schemeClr val="tx1"/>
          </a:solidFill>
          <a:latin typeface="+mn-lt"/>
          <a:ea typeface="+mn-ea"/>
          <a:cs typeface="+mn-cs"/>
        </a:defRPr>
      </a:lvl3pPr>
      <a:lvl4pPr marL="7016283" algn="l" defTabSz="2338761" rtl="0" eaLnBrk="1" latinLnBrk="0" hangingPunct="1">
        <a:defRPr sz="9200" kern="1200">
          <a:solidFill>
            <a:schemeClr val="tx1"/>
          </a:solidFill>
          <a:latin typeface="+mn-lt"/>
          <a:ea typeface="+mn-ea"/>
          <a:cs typeface="+mn-cs"/>
        </a:defRPr>
      </a:lvl4pPr>
      <a:lvl5pPr marL="9355044" algn="l" defTabSz="2338761" rtl="0" eaLnBrk="1" latinLnBrk="0" hangingPunct="1">
        <a:defRPr sz="9200" kern="1200">
          <a:solidFill>
            <a:schemeClr val="tx1"/>
          </a:solidFill>
          <a:latin typeface="+mn-lt"/>
          <a:ea typeface="+mn-ea"/>
          <a:cs typeface="+mn-cs"/>
        </a:defRPr>
      </a:lvl5pPr>
      <a:lvl6pPr marL="11693804" algn="l" defTabSz="2338761" rtl="0" eaLnBrk="1" latinLnBrk="0" hangingPunct="1">
        <a:defRPr sz="9200" kern="1200">
          <a:solidFill>
            <a:schemeClr val="tx1"/>
          </a:solidFill>
          <a:latin typeface="+mn-lt"/>
          <a:ea typeface="+mn-ea"/>
          <a:cs typeface="+mn-cs"/>
        </a:defRPr>
      </a:lvl6pPr>
      <a:lvl7pPr marL="14032565" algn="l" defTabSz="2338761" rtl="0" eaLnBrk="1" latinLnBrk="0" hangingPunct="1">
        <a:defRPr sz="9200" kern="1200">
          <a:solidFill>
            <a:schemeClr val="tx1"/>
          </a:solidFill>
          <a:latin typeface="+mn-lt"/>
          <a:ea typeface="+mn-ea"/>
          <a:cs typeface="+mn-cs"/>
        </a:defRPr>
      </a:lvl7pPr>
      <a:lvl8pPr marL="16371326" algn="l" defTabSz="2338761" rtl="0" eaLnBrk="1" latinLnBrk="0" hangingPunct="1">
        <a:defRPr sz="9200" kern="1200">
          <a:solidFill>
            <a:schemeClr val="tx1"/>
          </a:solidFill>
          <a:latin typeface="+mn-lt"/>
          <a:ea typeface="+mn-ea"/>
          <a:cs typeface="+mn-cs"/>
        </a:defRPr>
      </a:lvl8pPr>
      <a:lvl9pPr marL="18710087" algn="l" defTabSz="2338761" rtl="0" eaLnBrk="1" latinLnBrk="0" hangingPunct="1">
        <a:defRPr sz="9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jpg"/><Relationship Id="rId1" Type="http://schemas.openxmlformats.org/officeDocument/2006/relationships/slideLayout" Target="../slideLayouts/slideLayout1.xml"/><Relationship Id="rId2"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24000">
              <a:schemeClr val="bg1"/>
            </a:gs>
            <a:gs pos="100000">
              <a:schemeClr val="accent5">
                <a:alpha val="6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6" name="Rounded Rectangle 5"/>
          <p:cNvSpPr/>
          <p:nvPr/>
        </p:nvSpPr>
        <p:spPr>
          <a:xfrm>
            <a:off x="597655" y="6140942"/>
            <a:ext cx="12115800" cy="1160719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2000" dirty="0"/>
              <a:t>Predicate Specification</a:t>
            </a:r>
          </a:p>
          <a:p>
            <a:endParaRPr lang="en-US" sz="2000" dirty="0"/>
          </a:p>
          <a:p>
            <a:r>
              <a:rPr lang="en-US" sz="2000" dirty="0"/>
              <a:t>We explored a variety of methods of specifying predicates for evaluation, with an aim to enable an expressive syntax, and flexibility with regards to deploying new predicates across the network at runtime.</a:t>
            </a:r>
          </a:p>
          <a:p>
            <a:endParaRPr lang="en-US" sz="2000" dirty="0"/>
          </a:p>
          <a:p>
            <a:r>
              <a:rPr lang="en-US" sz="2000" dirty="0"/>
              <a:t>Existing literature seemed to primarily rely on specifying the predicates at compile-time [</a:t>
            </a:r>
            <a:r>
              <a:rPr lang="en-US" sz="2000" dirty="0" err="1"/>
              <a:t>hsend</a:t>
            </a:r>
            <a:r>
              <a:rPr lang="en-US" sz="2000" dirty="0"/>
              <a:t> paper], which was not a suitable approach for us, as it simultaneously prevented us from adding new predicates at runtime, and also constrained the predicate syntax to a format that was easily convertible to C.</a:t>
            </a:r>
          </a:p>
          <a:p>
            <a:endParaRPr lang="en-US" sz="2000" dirty="0"/>
          </a:p>
          <a:p>
            <a:r>
              <a:rPr lang="en-US" sz="2000" dirty="0"/>
              <a:t>We explored options such as </a:t>
            </a:r>
            <a:r>
              <a:rPr lang="en-US" sz="2000" dirty="0" err="1"/>
              <a:t>eLua</a:t>
            </a:r>
            <a:r>
              <a:rPr lang="en-US" sz="2000" dirty="0"/>
              <a:t> (embedded </a:t>
            </a:r>
            <a:r>
              <a:rPr lang="en-US" sz="2000" dirty="0" err="1"/>
              <a:t>Lua</a:t>
            </a:r>
            <a:r>
              <a:rPr lang="en-US" sz="2000" dirty="0"/>
              <a:t>), however even with patches aimed at </a:t>
            </a:r>
            <a:r>
              <a:rPr lang="en-US" sz="2000" dirty="0" err="1"/>
              <a:t>minimising</a:t>
            </a:r>
            <a:r>
              <a:rPr lang="en-US" sz="2000" dirty="0"/>
              <a:t> RAM usage [</a:t>
            </a:r>
            <a:r>
              <a:rPr lang="en-US" sz="2000" dirty="0" err="1"/>
              <a:t>ltr</a:t>
            </a:r>
            <a:r>
              <a:rPr lang="en-US" sz="2000" dirty="0"/>
              <a:t>], this was still infeasible. Other lightweight scripting languages such as [wren] did not provide the expressive power we wanted.</a:t>
            </a:r>
          </a:p>
          <a:p>
            <a:endParaRPr lang="en-US" sz="2000" dirty="0"/>
          </a:p>
          <a:p>
            <a:r>
              <a:rPr lang="en-US" sz="2000" dirty="0"/>
              <a:t>We eventually decided it would be easier to simply implement our own predicate-based scripting language that provided the features we wanted, and was able to run on the limited resources available. We designed a syntax that enabled us to target nodes and </a:t>
            </a:r>
            <a:r>
              <a:rPr lang="en-US" sz="2000" dirty="0" err="1"/>
              <a:t>utilise</a:t>
            </a:r>
            <a:r>
              <a:rPr lang="en-US" sz="2000" dirty="0"/>
              <a:t> built in functions to iterate over sets of nodes when evaluating first-order predicates.</a:t>
            </a:r>
          </a:p>
          <a:p>
            <a:endParaRPr lang="en-US" sz="2000" dirty="0"/>
          </a:p>
          <a:p>
            <a:r>
              <a:rPr lang="en-US" sz="2000" dirty="0"/>
              <a:t>As an example of a predicate specified in our language, the following snippet will check no nodes within a two-hop </a:t>
            </a:r>
            <a:r>
              <a:rPr lang="en-US" sz="2000" dirty="0" err="1"/>
              <a:t>neighbourhood</a:t>
            </a:r>
            <a:r>
              <a:rPr lang="en-US" sz="2000" dirty="0"/>
              <a:t> have clashing addresses:</a:t>
            </a:r>
          </a:p>
          <a:p>
            <a:endParaRPr lang="en-US" sz="2000" dirty="0"/>
          </a:p>
          <a:p>
            <a:r>
              <a:rPr lang="en-US" sz="2000" dirty="0"/>
              <a:t>[insert example here, can't find </a:t>
            </a:r>
            <a:r>
              <a:rPr lang="en-US" sz="2000" dirty="0" err="1"/>
              <a:t>bradbury's</a:t>
            </a:r>
            <a:r>
              <a:rPr lang="en-US" sz="2000" dirty="0"/>
              <a:t> file with them]</a:t>
            </a:r>
          </a:p>
          <a:p>
            <a:endParaRPr lang="en-US" sz="2000" dirty="0"/>
          </a:p>
          <a:p>
            <a:r>
              <a:rPr lang="en-US" sz="2000" dirty="0"/>
              <a:t>In order to </a:t>
            </a:r>
            <a:r>
              <a:rPr lang="en-US" sz="2000" dirty="0" err="1"/>
              <a:t>realise</a:t>
            </a:r>
            <a:r>
              <a:rPr lang="en-US" sz="2000" dirty="0"/>
              <a:t> this, we have implemented a parser, assembler and virtual machine. The base application will compile new predicates and transmit the assembled code to nodes for execution.</a:t>
            </a:r>
          </a:p>
          <a:p>
            <a:pPr algn="ctr"/>
            <a:endParaRPr lang="en-US" sz="2000" dirty="0"/>
          </a:p>
        </p:txBody>
      </p:sp>
      <p:sp>
        <p:nvSpPr>
          <p:cNvPr id="7" name="Rounded Rectangle 6"/>
          <p:cNvSpPr/>
          <p:nvPr/>
        </p:nvSpPr>
        <p:spPr>
          <a:xfrm>
            <a:off x="14097000" y="6140942"/>
            <a:ext cx="12115800" cy="1160719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2000" dirty="0" smtClean="0"/>
              <a:t>Project Management</a:t>
            </a:r>
          </a:p>
          <a:p>
            <a:endParaRPr lang="en-US" sz="2000" dirty="0" smtClean="0"/>
          </a:p>
          <a:p>
            <a:endParaRPr lang="en-US" sz="2000" dirty="0"/>
          </a:p>
          <a:p>
            <a:endParaRPr lang="en-US" sz="2000" dirty="0" smtClean="0"/>
          </a:p>
          <a:p>
            <a:endParaRPr lang="en-US" sz="2000" dirty="0"/>
          </a:p>
        </p:txBody>
      </p:sp>
      <p:sp>
        <p:nvSpPr>
          <p:cNvPr id="8" name="Rounded Rectangle 7"/>
          <p:cNvSpPr/>
          <p:nvPr/>
        </p:nvSpPr>
        <p:spPr>
          <a:xfrm>
            <a:off x="22579156" y="7264367"/>
            <a:ext cx="12115800" cy="1160719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2000" dirty="0" smtClean="0"/>
              <a:t>Problems</a:t>
            </a:r>
          </a:p>
          <a:p>
            <a:endParaRPr lang="en-US" sz="2000" dirty="0"/>
          </a:p>
        </p:txBody>
      </p:sp>
      <p:sp>
        <p:nvSpPr>
          <p:cNvPr id="9" name="Rounded Rectangle 8"/>
          <p:cNvSpPr/>
          <p:nvPr/>
        </p:nvSpPr>
        <p:spPr>
          <a:xfrm>
            <a:off x="14869477" y="17982258"/>
            <a:ext cx="12115800" cy="1160719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2000" dirty="0" smtClean="0"/>
              <a:t>Second term plans</a:t>
            </a:r>
          </a:p>
          <a:p>
            <a:endParaRPr lang="en-US" sz="2000" dirty="0"/>
          </a:p>
        </p:txBody>
      </p:sp>
      <p:sp>
        <p:nvSpPr>
          <p:cNvPr id="10" name="Rounded Rectangle 9"/>
          <p:cNvSpPr/>
          <p:nvPr/>
        </p:nvSpPr>
        <p:spPr>
          <a:xfrm>
            <a:off x="27366277" y="11318478"/>
            <a:ext cx="12115800" cy="1160719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2000" dirty="0" smtClean="0"/>
              <a:t>Algorithms</a:t>
            </a:r>
          </a:p>
          <a:p>
            <a:r>
              <a:rPr lang="en-US" sz="2000" dirty="0" smtClean="0"/>
              <a:t>HSEND - </a:t>
            </a:r>
            <a:endParaRPr lang="en-US" sz="2000" dirty="0"/>
          </a:p>
        </p:txBody>
      </p:sp>
      <p:sp>
        <p:nvSpPr>
          <p:cNvPr id="12" name="Rectangle 11"/>
          <p:cNvSpPr/>
          <p:nvPr/>
        </p:nvSpPr>
        <p:spPr>
          <a:xfrm>
            <a:off x="8785352" y="246738"/>
            <a:ext cx="25233591" cy="1569660"/>
          </a:xfrm>
          <a:prstGeom prst="rect">
            <a:avLst/>
          </a:prstGeom>
        </p:spPr>
        <p:txBody>
          <a:bodyPr wrap="none">
            <a:spAutoFit/>
          </a:bodyPr>
          <a:lstStyle/>
          <a:p>
            <a:pPr lvl="0" algn="ctr"/>
            <a:r>
              <a:rPr lang="en-GB" sz="9600" b="1" dirty="0" smtClean="0">
                <a:ln w="17780" cmpd="sng">
                  <a:solidFill>
                    <a:srgbClr val="FFFFFF"/>
                  </a:solidFill>
                  <a:prstDash val="solid"/>
                  <a:miter lim="800000"/>
                </a:ln>
                <a:effectLst>
                  <a:glow rad="127000">
                    <a:schemeClr val="bg1">
                      <a:alpha val="50000"/>
                    </a:schemeClr>
                  </a:glow>
                </a:effectLst>
              </a:rPr>
              <a:t>Towards Debugging of Wireless Sensor Networks</a:t>
            </a:r>
            <a:endParaRPr lang="en-GB" sz="9600" b="1" dirty="0">
              <a:ln w="17780" cmpd="sng">
                <a:solidFill>
                  <a:srgbClr val="FFFFFF"/>
                </a:solidFill>
                <a:prstDash val="solid"/>
                <a:miter lim="800000"/>
              </a:ln>
              <a:effectLst>
                <a:glow rad="127000">
                  <a:schemeClr val="bg1">
                    <a:alpha val="50000"/>
                  </a:schemeClr>
                </a:glow>
              </a:effectLst>
            </a:endParaRPr>
          </a:p>
        </p:txBody>
      </p:sp>
      <p:pic>
        <p:nvPicPr>
          <p:cNvPr id="13" name="Picture 12" descr="the_warwick_uni_blue.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82580" y="26433774"/>
            <a:ext cx="9881596" cy="3841439"/>
          </a:xfrm>
          <a:prstGeom prst="rect">
            <a:avLst/>
          </a:prstGeom>
        </p:spPr>
      </p:pic>
      <p:sp>
        <p:nvSpPr>
          <p:cNvPr id="14" name="Rounded Rectangle 13"/>
          <p:cNvSpPr/>
          <p:nvPr/>
        </p:nvSpPr>
        <p:spPr>
          <a:xfrm>
            <a:off x="14869477" y="3027106"/>
            <a:ext cx="12115800" cy="311383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2000" dirty="0" smtClean="0"/>
              <a:t>Abstract</a:t>
            </a:r>
          </a:p>
          <a:p>
            <a:r>
              <a:rPr lang="en-US" sz="2000" dirty="0"/>
              <a:t>Debugging tools are vital for developers to produce reliable software, however traditional tools are less useful when developing software for new system paradigms such as wireless </a:t>
            </a:r>
            <a:r>
              <a:rPr lang="en-US" sz="2000" dirty="0" smtClean="0"/>
              <a:t>sensor </a:t>
            </a:r>
            <a:r>
              <a:rPr lang="en-US" sz="2000" dirty="0"/>
              <a:t>networks. As wireless sensor networks become increasing prevalent in our lives it will become ever more important that the software they are running works reliably and to do this debugging tools will be required. This project investigates how predicates can be specified and checked on wireless sensor node and how errors can be reported to a base station. </a:t>
            </a:r>
            <a:endParaRPr lang="en-US" sz="2000" dirty="0"/>
          </a:p>
          <a:p>
            <a:endParaRPr lang="en-US" sz="2000" dirty="0"/>
          </a:p>
        </p:txBody>
      </p:sp>
      <p:graphicFrame>
        <p:nvGraphicFramePr>
          <p:cNvPr id="16" name="Table 15"/>
          <p:cNvGraphicFramePr>
            <a:graphicFrameLocks noGrp="1"/>
          </p:cNvGraphicFramePr>
          <p:nvPr>
            <p:extLst>
              <p:ext uri="{D42A27DB-BD31-4B8C-83A1-F6EECF244321}">
                <p14:modId xmlns:p14="http://schemas.microsoft.com/office/powerpoint/2010/main" val="1360343994"/>
              </p:ext>
            </p:extLst>
          </p:nvPr>
        </p:nvGraphicFramePr>
        <p:xfrm>
          <a:off x="14869477" y="12176751"/>
          <a:ext cx="5132919" cy="2773680"/>
        </p:xfrm>
        <a:graphic>
          <a:graphicData uri="http://schemas.openxmlformats.org/drawingml/2006/table">
            <a:tbl>
              <a:tblPr firstRow="1" bandRow="1">
                <a:tableStyleId>{5C22544A-7EE6-4342-B048-85BDC9FD1C3A}</a:tableStyleId>
              </a:tblPr>
              <a:tblGrid>
                <a:gridCol w="2135719"/>
                <a:gridCol w="2997200"/>
              </a:tblGrid>
              <a:tr h="370840">
                <a:tc>
                  <a:txBody>
                    <a:bodyPr/>
                    <a:lstStyle/>
                    <a:p>
                      <a:r>
                        <a:rPr lang="en-US" sz="2000" dirty="0" smtClean="0"/>
                        <a:t>Name</a:t>
                      </a:r>
                      <a:endParaRPr lang="en-US" sz="2000" dirty="0"/>
                    </a:p>
                  </a:txBody>
                  <a:tcPr/>
                </a:tc>
                <a:tc>
                  <a:txBody>
                    <a:bodyPr/>
                    <a:lstStyle/>
                    <a:p>
                      <a:r>
                        <a:rPr lang="en-US" sz="2000" dirty="0" smtClean="0"/>
                        <a:t>Role</a:t>
                      </a:r>
                      <a:endParaRPr lang="en-US" sz="2000" dirty="0"/>
                    </a:p>
                  </a:txBody>
                  <a:tcPr/>
                </a:tc>
              </a:tr>
              <a:tr h="370840">
                <a:tc>
                  <a:txBody>
                    <a:bodyPr/>
                    <a:lstStyle/>
                    <a:p>
                      <a:r>
                        <a:rPr lang="en-US" sz="2000" dirty="0" smtClean="0"/>
                        <a:t>Matthew Bradbury</a:t>
                      </a:r>
                      <a:endParaRPr lang="en-US" sz="2000" dirty="0"/>
                    </a:p>
                  </a:txBody>
                  <a:tcPr/>
                </a:tc>
                <a:tc>
                  <a:txBody>
                    <a:bodyPr/>
                    <a:lstStyle/>
                    <a:p>
                      <a:r>
                        <a:rPr lang="en-US" sz="2000" dirty="0" smtClean="0"/>
                        <a:t>Group Leader</a:t>
                      </a:r>
                      <a:endParaRPr lang="en-US" sz="2000" dirty="0"/>
                    </a:p>
                  </a:txBody>
                  <a:tcPr/>
                </a:tc>
              </a:tr>
              <a:tr h="370840">
                <a:tc>
                  <a:txBody>
                    <a:bodyPr/>
                    <a:lstStyle/>
                    <a:p>
                      <a:r>
                        <a:rPr lang="en-US" sz="2000" dirty="0" smtClean="0"/>
                        <a:t>Tim Law</a:t>
                      </a:r>
                      <a:endParaRPr lang="en-US" sz="2000" dirty="0"/>
                    </a:p>
                  </a:txBody>
                  <a:tcPr/>
                </a:tc>
                <a:tc>
                  <a:txBody>
                    <a:bodyPr/>
                    <a:lstStyle/>
                    <a:p>
                      <a:r>
                        <a:rPr lang="en-US" sz="2000" dirty="0" smtClean="0"/>
                        <a:t>Developer and Researcher</a:t>
                      </a:r>
                      <a:endParaRPr lang="en-US" sz="2000" dirty="0"/>
                    </a:p>
                  </a:txBody>
                  <a:tcPr/>
                </a:tc>
              </a:tr>
              <a:tr h="370840">
                <a:tc>
                  <a:txBody>
                    <a:bodyPr/>
                    <a:lstStyle/>
                    <a:p>
                      <a:r>
                        <a:rPr lang="en-US" sz="2000" dirty="0" smtClean="0"/>
                        <a:t>Ivan Leong</a:t>
                      </a:r>
                      <a:endParaRPr lang="en-US" sz="2000" dirty="0"/>
                    </a:p>
                  </a:txBody>
                  <a:tcPr/>
                </a:tc>
                <a:tc>
                  <a:txBody>
                    <a:bodyPr/>
                    <a:lstStyle/>
                    <a:p>
                      <a:r>
                        <a:rPr lang="en-US" sz="2000" dirty="0" smtClean="0"/>
                        <a:t>Developer and Tester</a:t>
                      </a:r>
                      <a:endParaRPr lang="en-US" sz="2000" dirty="0"/>
                    </a:p>
                  </a:txBody>
                  <a:tcPr/>
                </a:tc>
              </a:tr>
              <a:tr h="370840">
                <a:tc>
                  <a:txBody>
                    <a:bodyPr/>
                    <a:lstStyle/>
                    <a:p>
                      <a:r>
                        <a:rPr lang="en-US" sz="2000" dirty="0" smtClean="0"/>
                        <a:t>Daniel Robertson</a:t>
                      </a:r>
                      <a:endParaRPr lang="en-US" sz="2000" dirty="0"/>
                    </a:p>
                  </a:txBody>
                  <a:tcPr/>
                </a:tc>
                <a:tc>
                  <a:txBody>
                    <a:bodyPr/>
                    <a:lstStyle/>
                    <a:p>
                      <a:r>
                        <a:rPr lang="en-US" sz="2000" dirty="0" smtClean="0"/>
                        <a:t>Project Manager</a:t>
                      </a:r>
                      <a:endParaRPr lang="en-US" sz="2000" dirty="0"/>
                    </a:p>
                  </a:txBody>
                  <a:tcPr/>
                </a:tc>
              </a:tr>
              <a:tr h="370840">
                <a:tc>
                  <a:txBody>
                    <a:bodyPr/>
                    <a:lstStyle/>
                    <a:p>
                      <a:r>
                        <a:rPr lang="en-US" sz="2000" dirty="0" err="1" smtClean="0"/>
                        <a:t>Amit</a:t>
                      </a:r>
                      <a:r>
                        <a:rPr lang="en-US" sz="2000" dirty="0" smtClean="0"/>
                        <a:t> Shah</a:t>
                      </a:r>
                      <a:endParaRPr lang="en-US" sz="2000" dirty="0"/>
                    </a:p>
                  </a:txBody>
                  <a:tcPr/>
                </a:tc>
                <a:tc>
                  <a:txBody>
                    <a:bodyPr/>
                    <a:lstStyle/>
                    <a:p>
                      <a:r>
                        <a:rPr lang="en-US" sz="2000" dirty="0" smtClean="0"/>
                        <a:t>Technical leader</a:t>
                      </a:r>
                      <a:endParaRPr lang="en-US" sz="2000" dirty="0"/>
                    </a:p>
                  </a:txBody>
                  <a:tcPr/>
                </a:tc>
              </a:tr>
              <a:tr h="370840">
                <a:tc>
                  <a:txBody>
                    <a:bodyPr/>
                    <a:lstStyle/>
                    <a:p>
                      <a:r>
                        <a:rPr lang="en-US" sz="2000" dirty="0" smtClean="0"/>
                        <a:t>Joe </a:t>
                      </a:r>
                      <a:r>
                        <a:rPr lang="en-US" sz="2000" dirty="0" err="1" smtClean="0"/>
                        <a:t>Yarnall</a:t>
                      </a:r>
                      <a:endParaRPr lang="en-US" sz="2000" dirty="0"/>
                    </a:p>
                  </a:txBody>
                  <a:tcPr/>
                </a:tc>
                <a:tc>
                  <a:txBody>
                    <a:bodyPr/>
                    <a:lstStyle/>
                    <a:p>
                      <a:r>
                        <a:rPr lang="en-US" sz="2000" dirty="0" smtClean="0"/>
                        <a:t>Developer and Tester</a:t>
                      </a:r>
                      <a:endParaRPr lang="en-US" sz="2000" dirty="0"/>
                    </a:p>
                  </a:txBody>
                  <a:tcPr/>
                </a:tc>
              </a:tr>
            </a:tbl>
          </a:graphicData>
        </a:graphic>
      </p:graphicFrame>
      <p:pic>
        <p:nvPicPr>
          <p:cNvPr id="21" name="Picture 20" descr="Screen Shot 2012-11-27 at 12.57.53.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2881919"/>
            <a:ext cx="10998200" cy="7393294"/>
          </a:xfrm>
          <a:prstGeom prst="rect">
            <a:avLst/>
          </a:prstGeom>
        </p:spPr>
      </p:pic>
      <p:pic>
        <p:nvPicPr>
          <p:cNvPr id="22" name="Picture 21" descr="CM5000.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915600" y="1988452"/>
            <a:ext cx="6896100" cy="4152490"/>
          </a:xfrm>
          <a:prstGeom prst="rect">
            <a:avLst/>
          </a:prstGeom>
        </p:spPr>
      </p:pic>
      <p:sp>
        <p:nvSpPr>
          <p:cNvPr id="23" name="Rounded Rectangle 22"/>
          <p:cNvSpPr/>
          <p:nvPr/>
        </p:nvSpPr>
        <p:spPr>
          <a:xfrm>
            <a:off x="5547677" y="13283512"/>
            <a:ext cx="12115800" cy="1160719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2000" dirty="0" smtClean="0"/>
              <a:t>Background</a:t>
            </a:r>
          </a:p>
          <a:p>
            <a:r>
              <a:rPr lang="en-US" sz="2000" dirty="0" smtClean="0"/>
              <a:t>Wireless Sensor </a:t>
            </a:r>
            <a:r>
              <a:rPr lang="en-US" sz="2000" dirty="0"/>
              <a:t>N</a:t>
            </a:r>
            <a:r>
              <a:rPr lang="en-US" sz="2000" dirty="0" smtClean="0"/>
              <a:t>etworks (WSNs) are becoming increasingly prevalent due to decreasing hardware costs and </a:t>
            </a:r>
            <a:r>
              <a:rPr lang="en-US" sz="2000" dirty="0"/>
              <a:t>hardware size. Therefore, it is important that we consider issues with them now, so we are prepared for when they become widely used. A major issue with any system is that it may contain bugs, fortunately, there are many well known methodologies for detecting and eliminating </a:t>
            </a:r>
            <a:r>
              <a:rPr lang="en-US" sz="2000" dirty="0" smtClean="0"/>
              <a:t>bugs. </a:t>
            </a:r>
            <a:r>
              <a:rPr lang="en-US" sz="2000" dirty="0"/>
              <a:t>However, in distributed systems there are additional challenges to </a:t>
            </a:r>
            <a:r>
              <a:rPr lang="en-US" sz="2000" dirty="0" smtClean="0"/>
              <a:t>overcome </a:t>
            </a:r>
            <a:r>
              <a:rPr lang="en-US" sz="2000" dirty="0"/>
              <a:t>and there are additional challenges to overcome with WSNs due to the energy constrained environment they work </a:t>
            </a:r>
            <a:r>
              <a:rPr lang="en-US" sz="2000" dirty="0" smtClean="0"/>
              <a:t>in.</a:t>
            </a:r>
          </a:p>
          <a:p>
            <a:endParaRPr lang="en-US" sz="2000" dirty="0"/>
          </a:p>
        </p:txBody>
      </p:sp>
    </p:spTree>
    <p:extLst>
      <p:ext uri="{BB962C8B-B14F-4D97-AF65-F5344CB8AC3E}">
        <p14:creationId xmlns:p14="http://schemas.microsoft.com/office/powerpoint/2010/main" val="3449611484"/>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Props1.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7D2A1B0-FF3E-4009-940D-AED0EB70AA20}">
  <ds:schemaRefs>
    <ds:schemaRef ds:uri="http://schemas.microsoft.com/sharepoint/v3/contenttype/forms"/>
  </ds:schemaRefs>
</ds:datastoreItem>
</file>

<file path=customXml/itemProps3.xml><?xml version="1.0" encoding="utf-8"?>
<ds:datastoreItem xmlns:ds="http://schemas.openxmlformats.org/officeDocument/2006/customXml" ds:itemID="{7B6F2769-7194-4217-93D3-3AF3A4742282}">
  <ds:schemaRefs>
    <ds:schemaRef ds:uri="http://schemas.microsoft.com/office/2006/metadata/properties"/>
    <ds:schemaRef ds:uri="http://schemas.microsoft.com/office/infopath/2007/PartnerControls"/>
    <ds:schemaRef ds:uri="http://schemas.microsoft.com/sharepoint/v3/fields"/>
  </ds:schemaRefs>
</ds:datastoreItem>
</file>

<file path=docProps/app.xml><?xml version="1.0" encoding="utf-8"?>
<Properties xmlns="http://schemas.openxmlformats.org/officeDocument/2006/extended-properties" xmlns:vt="http://schemas.openxmlformats.org/officeDocument/2006/docPropsVTypes">
  <Template>FNEMasterTemplateForThemePreview.pptx</Template>
  <TotalTime>240</TotalTime>
  <Words>512</Words>
  <Application>Microsoft Macintosh PowerPoint</Application>
  <PresentationFormat>Custom</PresentationFormat>
  <Paragraphs>41</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FileNewTemplate</dc:title>
  <dc:creator>Diana</dc:creator>
  <cp:lastModifiedBy>Amit Shah</cp:lastModifiedBy>
  <cp:revision>46</cp:revision>
  <dcterms:created xsi:type="dcterms:W3CDTF">2010-04-12T23:12:02Z</dcterms:created>
  <dcterms:modified xsi:type="dcterms:W3CDTF">2012-11-27T13:17:47Z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