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PT Sans"/>
      <p:regular r:id="rId21"/>
      <p:bold r:id="rId22"/>
      <p:italic r:id="rId23"/>
      <p:boldItalic r:id="rId24"/>
    </p:embeddedFont>
    <p:embeddedFont>
      <p:font typeface="DM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19" Type="http://schemas.openxmlformats.org/officeDocument/2006/relationships/font" Target="fonts/Lato-boldItalic.fntdata"/><Relationship Id="rId1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84807df91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84807df91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84807df91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84807df91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84807df918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84807df918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84807df918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84807df918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84807df918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84807df918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13225" y="966275"/>
            <a:ext cx="4976700" cy="13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713225" y="2284468"/>
            <a:ext cx="4976700" cy="3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8512650" y="10056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-5400000">
            <a:off x="7973900" y="246170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99" name="Google Shape;99;p13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6789333">
            <a:off x="-1733103" y="1956216"/>
            <a:ext cx="2259312" cy="218976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04" name="Google Shape;104;p13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subTitle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3" type="subTitle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4" type="subTitle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5" type="title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6" type="title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hasCustomPrompt="1" idx="7" type="title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hasCustomPrompt="1" idx="8" type="title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9" type="subTitle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3" type="subTitle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4" type="subTitle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5" type="subTitle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13244" y="3705670"/>
            <a:ext cx="40590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713225" y="893100"/>
            <a:ext cx="4059000" cy="28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304800" y="41447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295247" y="666221"/>
            <a:ext cx="234196" cy="188409"/>
            <a:chOff x="5151797" y="479071"/>
            <a:chExt cx="234196" cy="188409"/>
          </a:xfrm>
        </p:grpSpPr>
        <p:sp>
          <p:nvSpPr>
            <p:cNvPr id="125" name="Google Shape;125;p14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15"/>
          <p:cNvSpPr txBox="1"/>
          <p:nvPr>
            <p:ph hasCustomPrompt="1" idx="2" type="title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/>
          <p:nvPr>
            <p:ph idx="1" type="subTitle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587325" y="39570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6171912">
            <a:off x="-1505705" y="2211863"/>
            <a:ext cx="2259353" cy="2189802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rot="-714313">
            <a:off x="8428959" y="157401"/>
            <a:ext cx="2230273" cy="1980546"/>
          </a:xfrm>
          <a:custGeom>
            <a:rect b="b" l="l" r="r" t="t"/>
            <a:pathLst>
              <a:path extrusionOk="0" h="30859" w="3475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8704040" y="1638900"/>
            <a:ext cx="360758" cy="258297"/>
            <a:chOff x="4992850" y="4345375"/>
            <a:chExt cx="607336" cy="638400"/>
          </a:xfrm>
        </p:grpSpPr>
        <p:sp>
          <p:nvSpPr>
            <p:cNvPr id="138" name="Google Shape;138;p1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6"/>
          <p:cNvSpPr/>
          <p:nvPr/>
        </p:nvSpPr>
        <p:spPr>
          <a:xfrm>
            <a:off x="203650" y="14228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315272" y="2270471"/>
            <a:ext cx="234196" cy="188409"/>
            <a:chOff x="5151797" y="479071"/>
            <a:chExt cx="234196" cy="188409"/>
          </a:xfrm>
        </p:grpSpPr>
        <p:sp>
          <p:nvSpPr>
            <p:cNvPr id="142" name="Google Shape;142;p16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6"/>
          <p:cNvSpPr/>
          <p:nvPr/>
        </p:nvSpPr>
        <p:spPr>
          <a:xfrm>
            <a:off x="166600" y="39303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 flipH="1" rot="-1442292">
            <a:off x="-1773956" y="1176021"/>
            <a:ext cx="2259372" cy="2189821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 rot="-360521">
            <a:off x="8538329" y="2293726"/>
            <a:ext cx="1649783" cy="2063573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499415" y="4380125"/>
            <a:ext cx="360758" cy="258297"/>
            <a:chOff x="4992850" y="4345375"/>
            <a:chExt cx="607336" cy="638400"/>
          </a:xfrm>
        </p:grpSpPr>
        <p:sp>
          <p:nvSpPr>
            <p:cNvPr id="152" name="Google Shape;152;p1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185425" y="23203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75872" y="1344171"/>
            <a:ext cx="234196" cy="188409"/>
            <a:chOff x="5151797" y="479071"/>
            <a:chExt cx="234196" cy="188409"/>
          </a:xfrm>
        </p:grpSpPr>
        <p:sp>
          <p:nvSpPr>
            <p:cNvPr id="156" name="Google Shape;156;p17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8060129" y="256622"/>
            <a:ext cx="234788" cy="188409"/>
            <a:chOff x="6428979" y="917397"/>
            <a:chExt cx="234788" cy="188409"/>
          </a:xfrm>
        </p:grpSpPr>
        <p:sp>
          <p:nvSpPr>
            <p:cNvPr id="159" name="Google Shape;159;p17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7"/>
          <p:cNvSpPr/>
          <p:nvPr/>
        </p:nvSpPr>
        <p:spPr>
          <a:xfrm>
            <a:off x="8763375" y="27425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 rot="-3555120">
            <a:off x="8386891" y="372220"/>
            <a:ext cx="1858693" cy="1745210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168465" y="2165325"/>
            <a:ext cx="360758" cy="258297"/>
            <a:chOff x="4992850" y="4345375"/>
            <a:chExt cx="607336" cy="638400"/>
          </a:xfrm>
        </p:grpSpPr>
        <p:sp>
          <p:nvSpPr>
            <p:cNvPr id="165" name="Google Shape;165;p1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8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8774879" y="1616797"/>
            <a:ext cx="234788" cy="188409"/>
            <a:chOff x="6428979" y="917397"/>
            <a:chExt cx="234788" cy="188409"/>
          </a:xfrm>
        </p:grpSpPr>
        <p:sp>
          <p:nvSpPr>
            <p:cNvPr id="169" name="Google Shape;169;p18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8"/>
          <p:cNvSpPr/>
          <p:nvPr/>
        </p:nvSpPr>
        <p:spPr>
          <a:xfrm>
            <a:off x="-1459469" y="3672639"/>
            <a:ext cx="2394769" cy="1973794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935300" y="1193100"/>
            <a:ext cx="3519600" cy="16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935300" y="2794716"/>
            <a:ext cx="3519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 rot="-5400000">
            <a:off x="7973900" y="246170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932688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" type="subTitle"/>
          </p:nvPr>
        </p:nvSpPr>
        <p:spPr>
          <a:xfrm>
            <a:off x="932688" y="2669243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184" name="Google Shape;184;p19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9"/>
          <p:cNvSpPr/>
          <p:nvPr/>
        </p:nvSpPr>
        <p:spPr>
          <a:xfrm rot="-6789333">
            <a:off x="-1733103" y="2480416"/>
            <a:ext cx="2259312" cy="218976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 rot="10800000">
            <a:off x="190746" y="3786397"/>
            <a:ext cx="234788" cy="188409"/>
            <a:chOff x="4424582" y="1819850"/>
            <a:chExt cx="98427" cy="78984"/>
          </a:xfrm>
        </p:grpSpPr>
        <p:sp>
          <p:nvSpPr>
            <p:cNvPr id="188" name="Google Shape;188;p19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7976781" y="2695589"/>
            <a:ext cx="2394769" cy="1973794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12114" y="770884"/>
            <a:ext cx="815928" cy="1020576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8585515" y="3621775"/>
            <a:ext cx="360758" cy="258297"/>
            <a:chOff x="4992850" y="4345375"/>
            <a:chExt cx="607336" cy="638400"/>
          </a:xfrm>
        </p:grpSpPr>
        <p:sp>
          <p:nvSpPr>
            <p:cNvPr id="194" name="Google Shape;194;p2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0"/>
          <p:cNvSpPr/>
          <p:nvPr/>
        </p:nvSpPr>
        <p:spPr>
          <a:xfrm>
            <a:off x="367550" y="11058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4412838" y="1795575"/>
            <a:ext cx="35934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" type="subTitle"/>
          </p:nvPr>
        </p:nvSpPr>
        <p:spPr>
          <a:xfrm>
            <a:off x="4413013" y="2432218"/>
            <a:ext cx="35934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 rot="4509842">
            <a:off x="-698209" y="3502619"/>
            <a:ext cx="2394790" cy="1973811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"/>
          <p:cNvSpPr txBox="1"/>
          <p:nvPr>
            <p:ph type="title"/>
          </p:nvPr>
        </p:nvSpPr>
        <p:spPr>
          <a:xfrm>
            <a:off x="1637988" y="1830263"/>
            <a:ext cx="3597900" cy="6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1637988" y="2468654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 rot="-3555120">
            <a:off x="8386891" y="372220"/>
            <a:ext cx="1858693" cy="1745210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1"/>
          <p:cNvGrpSpPr/>
          <p:nvPr/>
        </p:nvGrpSpPr>
        <p:grpSpPr>
          <a:xfrm>
            <a:off x="239090" y="4005475"/>
            <a:ext cx="360758" cy="258297"/>
            <a:chOff x="4992850" y="4345375"/>
            <a:chExt cx="607336" cy="638400"/>
          </a:xfrm>
        </p:grpSpPr>
        <p:sp>
          <p:nvSpPr>
            <p:cNvPr id="207" name="Google Shape;207;p2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21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21"/>
          <p:cNvGrpSpPr/>
          <p:nvPr/>
        </p:nvGrpSpPr>
        <p:grpSpPr>
          <a:xfrm>
            <a:off x="8670104" y="1402472"/>
            <a:ext cx="234788" cy="188409"/>
            <a:chOff x="6428979" y="917397"/>
            <a:chExt cx="234788" cy="188409"/>
          </a:xfrm>
        </p:grpSpPr>
        <p:sp>
          <p:nvSpPr>
            <p:cNvPr id="211" name="Google Shape;211;p21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 rot="-8783500">
            <a:off x="-1711200" y="2823504"/>
            <a:ext cx="2192222" cy="2124738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 rot="-269544">
            <a:off x="8547278" y="608197"/>
            <a:ext cx="1490595" cy="1864480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121190" y="3817225"/>
            <a:ext cx="360758" cy="258297"/>
            <a:chOff x="4992850" y="4345375"/>
            <a:chExt cx="607336" cy="638400"/>
          </a:xfrm>
        </p:grpSpPr>
        <p:sp>
          <p:nvSpPr>
            <p:cNvPr id="218" name="Google Shape;218;p22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22"/>
          <p:cNvSpPr/>
          <p:nvPr/>
        </p:nvSpPr>
        <p:spPr>
          <a:xfrm>
            <a:off x="8782200" y="10177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88447" y="2171796"/>
            <a:ext cx="234196" cy="188409"/>
            <a:chOff x="5151797" y="479071"/>
            <a:chExt cx="234196" cy="188409"/>
          </a:xfrm>
        </p:grpSpPr>
        <p:sp>
          <p:nvSpPr>
            <p:cNvPr id="222" name="Google Shape;222;p22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382104" y="2477547"/>
            <a:ext cx="234788" cy="188409"/>
            <a:chOff x="6428979" y="917397"/>
            <a:chExt cx="234788" cy="188409"/>
          </a:xfrm>
        </p:grpSpPr>
        <p:sp>
          <p:nvSpPr>
            <p:cNvPr id="225" name="Google Shape;225;p22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2"/>
          <p:cNvSpPr/>
          <p:nvPr/>
        </p:nvSpPr>
        <p:spPr>
          <a:xfrm>
            <a:off x="8187350" y="2943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720000" y="1215750"/>
            <a:ext cx="3852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2" type="body"/>
          </p:nvPr>
        </p:nvSpPr>
        <p:spPr>
          <a:xfrm>
            <a:off x="4572000" y="1215750"/>
            <a:ext cx="3852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190814" y="-484857"/>
            <a:ext cx="1944724" cy="2432477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8293717" y="3656862"/>
            <a:ext cx="2410819" cy="2263625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1" type="subTitle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2" type="subTitle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3" type="subTitle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4" type="subTitle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4"/>
          <p:cNvSpPr txBox="1"/>
          <p:nvPr>
            <p:ph idx="2" type="subTitle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rect b="b" l="l" r="r" t="t"/>
            <a:pathLst>
              <a:path extrusionOk="0" h="30859" w="3475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4" name="Google Shape;284;p25"/>
          <p:cNvSpPr txBox="1"/>
          <p:nvPr>
            <p:ph idx="1" type="subTitle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5"/>
          <p:cNvSpPr txBox="1"/>
          <p:nvPr>
            <p:ph idx="2" type="subTitle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3" type="subTitle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5"/>
          <p:cNvSpPr txBox="1"/>
          <p:nvPr>
            <p:ph idx="4" type="subTitle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8" name="Google Shape;288;p25"/>
          <p:cNvSpPr txBox="1"/>
          <p:nvPr>
            <p:ph idx="5" type="subTitle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6" type="subTitle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8479425" y="230120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 rot="-3555177">
            <a:off x="-1456144" y="2911698"/>
            <a:ext cx="2122762" cy="1993144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167265" y="3779125"/>
            <a:ext cx="360758" cy="258297"/>
            <a:chOff x="4992850" y="4345375"/>
            <a:chExt cx="607336" cy="638400"/>
          </a:xfrm>
        </p:grpSpPr>
        <p:sp>
          <p:nvSpPr>
            <p:cNvPr id="294" name="Google Shape;294;p2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6"/>
          <p:cNvSpPr/>
          <p:nvPr/>
        </p:nvSpPr>
        <p:spPr>
          <a:xfrm>
            <a:off x="8479425" y="5395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485797" y="4603996"/>
            <a:ext cx="234196" cy="188409"/>
            <a:chOff x="5151797" y="479071"/>
            <a:chExt cx="234196" cy="188409"/>
          </a:xfrm>
        </p:grpSpPr>
        <p:sp>
          <p:nvSpPr>
            <p:cNvPr id="298" name="Google Shape;298;p26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8595429" y="3449772"/>
            <a:ext cx="234788" cy="188409"/>
            <a:chOff x="6428979" y="917397"/>
            <a:chExt cx="234788" cy="188409"/>
          </a:xfrm>
        </p:grpSpPr>
        <p:sp>
          <p:nvSpPr>
            <p:cNvPr id="301" name="Google Shape;301;p26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8652025" y="123140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26"/>
          <p:cNvSpPr txBox="1"/>
          <p:nvPr>
            <p:ph idx="1" type="subTitle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subTitle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6"/>
          <p:cNvSpPr txBox="1"/>
          <p:nvPr>
            <p:ph idx="3" type="subTitle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4" type="subTitle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6"/>
          <p:cNvSpPr txBox="1"/>
          <p:nvPr>
            <p:ph idx="5" type="subTitle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26"/>
          <p:cNvSpPr txBox="1"/>
          <p:nvPr>
            <p:ph idx="6" type="subTitle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26"/>
          <p:cNvSpPr txBox="1"/>
          <p:nvPr>
            <p:ph idx="7" type="subTitle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idx="8" type="subTitle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2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8432226" y="-375650"/>
            <a:ext cx="1395293" cy="1745295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/>
          <p:nvPr/>
        </p:nvSpPr>
        <p:spPr>
          <a:xfrm rot="-3555079">
            <a:off x="-738071" y="2310738"/>
            <a:ext cx="1257907" cy="1181115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7"/>
          <p:cNvGrpSpPr/>
          <p:nvPr/>
        </p:nvGrpSpPr>
        <p:grpSpPr>
          <a:xfrm>
            <a:off x="8788054" y="1644572"/>
            <a:ext cx="234788" cy="188409"/>
            <a:chOff x="6428979" y="917397"/>
            <a:chExt cx="234788" cy="188409"/>
          </a:xfrm>
        </p:grpSpPr>
        <p:sp>
          <p:nvSpPr>
            <p:cNvPr id="318" name="Google Shape;318;p27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7"/>
          <p:cNvSpPr/>
          <p:nvPr/>
        </p:nvSpPr>
        <p:spPr>
          <a:xfrm>
            <a:off x="8760850" y="8541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81150" y="2708188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27"/>
          <p:cNvSpPr txBox="1"/>
          <p:nvPr>
            <p:ph idx="1" type="subTitle"/>
          </p:nvPr>
        </p:nvSpPr>
        <p:spPr>
          <a:xfrm>
            <a:off x="1618113" y="1561615"/>
            <a:ext cx="404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7"/>
          <p:cNvSpPr txBox="1"/>
          <p:nvPr>
            <p:ph idx="2" type="subTitle"/>
          </p:nvPr>
        </p:nvSpPr>
        <p:spPr>
          <a:xfrm>
            <a:off x="1618120" y="2458540"/>
            <a:ext cx="404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7"/>
          <p:cNvSpPr txBox="1"/>
          <p:nvPr>
            <p:ph idx="3" type="subTitle"/>
          </p:nvPr>
        </p:nvSpPr>
        <p:spPr>
          <a:xfrm>
            <a:off x="1618113" y="3355465"/>
            <a:ext cx="404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4" type="subTitle"/>
          </p:nvPr>
        </p:nvSpPr>
        <p:spPr>
          <a:xfrm>
            <a:off x="1618120" y="4252390"/>
            <a:ext cx="404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>
            <p:ph idx="5" type="subTitle"/>
          </p:nvPr>
        </p:nvSpPr>
        <p:spPr>
          <a:xfrm>
            <a:off x="1618113" y="1317250"/>
            <a:ext cx="40407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8" name="Google Shape;328;p27"/>
          <p:cNvSpPr txBox="1"/>
          <p:nvPr>
            <p:ph idx="6" type="subTitle"/>
          </p:nvPr>
        </p:nvSpPr>
        <p:spPr>
          <a:xfrm>
            <a:off x="1618113" y="3111217"/>
            <a:ext cx="40407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9" name="Google Shape;329;p27"/>
          <p:cNvSpPr txBox="1"/>
          <p:nvPr>
            <p:ph idx="7" type="subTitle"/>
          </p:nvPr>
        </p:nvSpPr>
        <p:spPr>
          <a:xfrm>
            <a:off x="1618113" y="2214233"/>
            <a:ext cx="40407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0" name="Google Shape;330;p27"/>
          <p:cNvSpPr txBox="1"/>
          <p:nvPr>
            <p:ph idx="8" type="subTitle"/>
          </p:nvPr>
        </p:nvSpPr>
        <p:spPr>
          <a:xfrm>
            <a:off x="1618113" y="4008200"/>
            <a:ext cx="40407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1" name="Google Shape;331;p2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4" name="Google Shape;334;p28"/>
          <p:cNvSpPr txBox="1"/>
          <p:nvPr>
            <p:ph idx="1" type="subTitle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2" type="subTitle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3" type="subTitle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8"/>
          <p:cNvSpPr txBox="1"/>
          <p:nvPr>
            <p:ph idx="4" type="subTitle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8"/>
          <p:cNvSpPr txBox="1"/>
          <p:nvPr>
            <p:ph idx="5" type="subTitle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8"/>
          <p:cNvSpPr txBox="1"/>
          <p:nvPr>
            <p:ph idx="6" type="subTitle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28"/>
          <p:cNvSpPr txBox="1"/>
          <p:nvPr>
            <p:ph idx="7" type="subTitle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28"/>
          <p:cNvSpPr txBox="1"/>
          <p:nvPr>
            <p:ph idx="8" type="subTitle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28"/>
          <p:cNvSpPr txBox="1"/>
          <p:nvPr>
            <p:ph idx="9" type="subTitle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3" name="Google Shape;343;p28"/>
          <p:cNvSpPr txBox="1"/>
          <p:nvPr>
            <p:ph idx="13" type="subTitle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4" name="Google Shape;344;p28"/>
          <p:cNvSpPr txBox="1"/>
          <p:nvPr>
            <p:ph idx="14" type="subTitle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5" name="Google Shape;345;p28"/>
          <p:cNvSpPr txBox="1"/>
          <p:nvPr>
            <p:ph idx="15" type="subTitle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6" name="Google Shape;346;p2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 flipH="1" rot="775147">
            <a:off x="-1527367" y="-114758"/>
            <a:ext cx="2259394" cy="2189843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 rot="1970999">
            <a:off x="8582834" y="2457675"/>
            <a:ext cx="1631059" cy="2040203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8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50" name="Google Shape;350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2" name="Google Shape;352;p28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665547" y="4674796"/>
            <a:ext cx="234196" cy="188409"/>
            <a:chOff x="5151797" y="479071"/>
            <a:chExt cx="234196" cy="188409"/>
          </a:xfrm>
        </p:grpSpPr>
        <p:sp>
          <p:nvSpPr>
            <p:cNvPr id="354" name="Google Shape;354;p28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57" name="Google Shape;357;p28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hasCustomPrompt="1" type="title"/>
          </p:nvPr>
        </p:nvSpPr>
        <p:spPr>
          <a:xfrm>
            <a:off x="713225" y="628300"/>
            <a:ext cx="3858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29"/>
          <p:cNvSpPr txBox="1"/>
          <p:nvPr>
            <p:ph idx="1" type="subTitle"/>
          </p:nvPr>
        </p:nvSpPr>
        <p:spPr>
          <a:xfrm>
            <a:off x="713225" y="1324884"/>
            <a:ext cx="38586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3" name="Google Shape;363;p29"/>
          <p:cNvSpPr txBox="1"/>
          <p:nvPr>
            <p:ph hasCustomPrompt="1" idx="2" type="title"/>
          </p:nvPr>
        </p:nvSpPr>
        <p:spPr>
          <a:xfrm>
            <a:off x="713225" y="2056763"/>
            <a:ext cx="3858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29"/>
          <p:cNvSpPr txBox="1"/>
          <p:nvPr>
            <p:ph idx="3" type="subTitle"/>
          </p:nvPr>
        </p:nvSpPr>
        <p:spPr>
          <a:xfrm>
            <a:off x="713225" y="2753343"/>
            <a:ext cx="38586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5" name="Google Shape;365;p29"/>
          <p:cNvSpPr txBox="1"/>
          <p:nvPr>
            <p:ph hasCustomPrompt="1" idx="4" type="title"/>
          </p:nvPr>
        </p:nvSpPr>
        <p:spPr>
          <a:xfrm>
            <a:off x="713225" y="3485225"/>
            <a:ext cx="3858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/>
          <p:nvPr>
            <p:ph idx="5" type="subTitle"/>
          </p:nvPr>
        </p:nvSpPr>
        <p:spPr>
          <a:xfrm>
            <a:off x="713225" y="4181816"/>
            <a:ext cx="38586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67" name="Google Shape;367;p2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9"/>
          <p:cNvGrpSpPr/>
          <p:nvPr/>
        </p:nvGrpSpPr>
        <p:grpSpPr>
          <a:xfrm>
            <a:off x="158590" y="3781550"/>
            <a:ext cx="360758" cy="258297"/>
            <a:chOff x="4992850" y="4345375"/>
            <a:chExt cx="607336" cy="638400"/>
          </a:xfrm>
        </p:grpSpPr>
        <p:sp>
          <p:nvSpPr>
            <p:cNvPr id="369" name="Google Shape;369;p29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29"/>
          <p:cNvSpPr/>
          <p:nvPr/>
        </p:nvSpPr>
        <p:spPr>
          <a:xfrm>
            <a:off x="7390700" y="28120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29"/>
          <p:cNvGrpSpPr/>
          <p:nvPr/>
        </p:nvGrpSpPr>
        <p:grpSpPr>
          <a:xfrm>
            <a:off x="285147" y="814196"/>
            <a:ext cx="234196" cy="188409"/>
            <a:chOff x="5151797" y="479071"/>
            <a:chExt cx="234196" cy="188409"/>
          </a:xfrm>
        </p:grpSpPr>
        <p:sp>
          <p:nvSpPr>
            <p:cNvPr id="373" name="Google Shape;373;p29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29"/>
          <p:cNvSpPr/>
          <p:nvPr/>
        </p:nvSpPr>
        <p:spPr>
          <a:xfrm>
            <a:off x="8573950" y="88360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/>
          <p:nvPr>
            <p:ph hasCustomPrompt="1" type="title"/>
          </p:nvPr>
        </p:nvSpPr>
        <p:spPr>
          <a:xfrm>
            <a:off x="1325650" y="2432800"/>
            <a:ext cx="1398900" cy="60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30"/>
          <p:cNvSpPr txBox="1"/>
          <p:nvPr>
            <p:ph idx="1" type="subTitle"/>
          </p:nvPr>
        </p:nvSpPr>
        <p:spPr>
          <a:xfrm>
            <a:off x="938500" y="3560852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79" name="Google Shape;379;p30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0" name="Google Shape;380;p30"/>
          <p:cNvSpPr txBox="1"/>
          <p:nvPr>
            <p:ph hasCustomPrompt="1" idx="3" type="title"/>
          </p:nvPr>
        </p:nvSpPr>
        <p:spPr>
          <a:xfrm>
            <a:off x="3873100" y="2432800"/>
            <a:ext cx="1397700" cy="60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30"/>
          <p:cNvSpPr txBox="1"/>
          <p:nvPr>
            <p:ph idx="4" type="subTitle"/>
          </p:nvPr>
        </p:nvSpPr>
        <p:spPr>
          <a:xfrm>
            <a:off x="3485400" y="3560852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2" name="Google Shape;382;p30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30"/>
          <p:cNvSpPr txBox="1"/>
          <p:nvPr>
            <p:ph hasCustomPrompt="1" idx="6" type="title"/>
          </p:nvPr>
        </p:nvSpPr>
        <p:spPr>
          <a:xfrm>
            <a:off x="6417675" y="2432800"/>
            <a:ext cx="1397700" cy="603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30"/>
          <p:cNvSpPr txBox="1"/>
          <p:nvPr>
            <p:ph idx="7" type="subTitle"/>
          </p:nvPr>
        </p:nvSpPr>
        <p:spPr>
          <a:xfrm>
            <a:off x="6032300" y="3560852"/>
            <a:ext cx="21732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85" name="Google Shape;385;p30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6" name="Google Shape;386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3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-1731000" y="2571745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8488556" y="1302489"/>
            <a:ext cx="1300321" cy="1626477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0" name="Google Shape;390;p30"/>
          <p:cNvGrpSpPr/>
          <p:nvPr/>
        </p:nvGrpSpPr>
        <p:grpSpPr>
          <a:xfrm>
            <a:off x="8676565" y="1435450"/>
            <a:ext cx="360758" cy="258297"/>
            <a:chOff x="4992850" y="4345375"/>
            <a:chExt cx="607336" cy="638400"/>
          </a:xfrm>
        </p:grpSpPr>
        <p:sp>
          <p:nvSpPr>
            <p:cNvPr id="391" name="Google Shape;391;p3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" name="Google Shape;393;p30"/>
          <p:cNvSpPr/>
          <p:nvPr/>
        </p:nvSpPr>
        <p:spPr>
          <a:xfrm>
            <a:off x="170850" y="14354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30"/>
          <p:cNvGrpSpPr/>
          <p:nvPr/>
        </p:nvGrpSpPr>
        <p:grpSpPr>
          <a:xfrm>
            <a:off x="212297" y="3225671"/>
            <a:ext cx="234196" cy="188409"/>
            <a:chOff x="5151797" y="479071"/>
            <a:chExt cx="234196" cy="188409"/>
          </a:xfrm>
        </p:grpSpPr>
        <p:sp>
          <p:nvSpPr>
            <p:cNvPr id="395" name="Google Shape;395;p30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0"/>
          <p:cNvGrpSpPr/>
          <p:nvPr/>
        </p:nvGrpSpPr>
        <p:grpSpPr>
          <a:xfrm>
            <a:off x="8664279" y="4232272"/>
            <a:ext cx="234788" cy="188409"/>
            <a:chOff x="6428979" y="917397"/>
            <a:chExt cx="234788" cy="188409"/>
          </a:xfrm>
        </p:grpSpPr>
        <p:sp>
          <p:nvSpPr>
            <p:cNvPr id="398" name="Google Shape;398;p30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30"/>
          <p:cNvSpPr/>
          <p:nvPr/>
        </p:nvSpPr>
        <p:spPr>
          <a:xfrm>
            <a:off x="8712350" y="2174488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856925" y="3725245"/>
            <a:ext cx="2496096" cy="1582356"/>
          </a:xfrm>
          <a:custGeom>
            <a:rect b="b" l="l" r="r" t="t"/>
            <a:pathLst>
              <a:path extrusionOk="0" h="30030" w="47371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rot="-8598636">
            <a:off x="-986011" y="800483"/>
            <a:ext cx="1492690" cy="1867091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86765" y="3075875"/>
            <a:ext cx="360758" cy="258297"/>
            <a:chOff x="4992850" y="4345375"/>
            <a:chExt cx="607336" cy="638400"/>
          </a:xfrm>
        </p:grpSpPr>
        <p:sp>
          <p:nvSpPr>
            <p:cNvPr id="27" name="Google Shape;27;p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>
            <a:off x="8534500" y="25717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39422" y="1258621"/>
            <a:ext cx="234196" cy="188409"/>
            <a:chOff x="5151797" y="479071"/>
            <a:chExt cx="234196" cy="188409"/>
          </a:xfrm>
        </p:grpSpPr>
        <p:sp>
          <p:nvSpPr>
            <p:cNvPr id="31" name="Google Shape;31;p4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8687454" y="4050122"/>
            <a:ext cx="234788" cy="188409"/>
            <a:chOff x="6428979" y="917397"/>
            <a:chExt cx="234788" cy="188409"/>
          </a:xfrm>
        </p:grpSpPr>
        <p:sp>
          <p:nvSpPr>
            <p:cNvPr id="34" name="Google Shape;34;p4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749600" y="33341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215750"/>
            <a:ext cx="7704000" cy="1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31"/>
          <p:cNvSpPr txBox="1"/>
          <p:nvPr>
            <p:ph idx="1" type="subTitle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1"/>
          <p:cNvSpPr txBox="1"/>
          <p:nvPr/>
        </p:nvSpPr>
        <p:spPr>
          <a:xfrm>
            <a:off x="713225" y="3521150"/>
            <a:ext cx="38586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 flipH="1" rot="3555162">
            <a:off x="-993615" y="620242"/>
            <a:ext cx="1625808" cy="1526544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flipH="1" rot="10800000">
              <a:off x="4935811" y="4414372"/>
              <a:ext cx="134100" cy="2583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5055284" y="37386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583300" y="37386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5055275" y="324215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583075" y="324215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flipH="1" rot="2256459">
            <a:off x="-1314778" y="2364914"/>
            <a:ext cx="2210833" cy="2142776"/>
          </a:xfrm>
          <a:custGeom>
            <a:rect b="b" l="l" r="r" t="t"/>
            <a:pathLst>
              <a:path extrusionOk="0" h="33626" w="34694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462279" y="612607"/>
            <a:ext cx="1607998" cy="2011357"/>
          </a:xfrm>
          <a:custGeom>
            <a:rect b="b" l="l" r="r" t="t"/>
            <a:pathLst>
              <a:path extrusionOk="0" h="9619" w="769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45040" y="2658850"/>
            <a:ext cx="360758" cy="258297"/>
            <a:chOff x="4992850" y="4345375"/>
            <a:chExt cx="607336" cy="638400"/>
          </a:xfrm>
        </p:grpSpPr>
        <p:sp>
          <p:nvSpPr>
            <p:cNvPr id="50" name="Google Shape;50;p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898775" y="11832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175847" y="3903221"/>
            <a:ext cx="234196" cy="188409"/>
            <a:chOff x="5151797" y="479071"/>
            <a:chExt cx="234196" cy="188409"/>
          </a:xfrm>
        </p:grpSpPr>
        <p:sp>
          <p:nvSpPr>
            <p:cNvPr id="54" name="Google Shape;54;p5"/>
            <p:cNvSpPr/>
            <p:nvPr/>
          </p:nvSpPr>
          <p:spPr>
            <a:xfrm>
              <a:off x="5151797" y="479071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261402" y="479071"/>
              <a:ext cx="124590" cy="188409"/>
            </a:xfrm>
            <a:custGeom>
              <a:rect b="b" l="l" r="r" t="t"/>
              <a:pathLst>
                <a:path extrusionOk="0" h="2226" w="1472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8729554" y="3525597"/>
            <a:ext cx="234788" cy="188409"/>
            <a:chOff x="6428979" y="917397"/>
            <a:chExt cx="234788" cy="188409"/>
          </a:xfrm>
        </p:grpSpPr>
        <p:sp>
          <p:nvSpPr>
            <p:cNvPr id="57" name="Google Shape;57;p5"/>
            <p:cNvSpPr/>
            <p:nvPr/>
          </p:nvSpPr>
          <p:spPr>
            <a:xfrm>
              <a:off x="6538500" y="917397"/>
              <a:ext cx="125267" cy="188409"/>
            </a:xfrm>
            <a:custGeom>
              <a:rect b="b" l="l" r="r" t="t"/>
              <a:pathLst>
                <a:path extrusionOk="0" h="2226" w="148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428979" y="917397"/>
              <a:ext cx="122220" cy="188409"/>
            </a:xfrm>
            <a:custGeom>
              <a:rect b="b" l="l" r="r" t="t"/>
              <a:pathLst>
                <a:path extrusionOk="0" h="2226" w="1444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-2362825" y="3936750"/>
            <a:ext cx="3228251" cy="2660759"/>
          </a:xfrm>
          <a:custGeom>
            <a:rect b="b" l="l" r="r" t="t"/>
            <a:pathLst>
              <a:path extrusionOk="0" h="35085" w="42568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96040" y="4345703"/>
            <a:ext cx="360758" cy="258297"/>
            <a:chOff x="4992850" y="4345375"/>
            <a:chExt cx="607336" cy="638400"/>
          </a:xfrm>
        </p:grpSpPr>
        <p:sp>
          <p:nvSpPr>
            <p:cNvPr id="62" name="Google Shape;62;p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fmla="val 2174" name="adj1"/>
                <a:gd fmla="val 50000" name="adj2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488179" y="523494"/>
            <a:ext cx="1017284" cy="955173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687425" y="834875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96050" y="25030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713225" y="1111925"/>
            <a:ext cx="4572900" cy="17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4799175" y="1363000"/>
            <a:ext cx="36318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4799175" y="2491420"/>
            <a:ext cx="36318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617000" y="2044525"/>
            <a:ext cx="215100" cy="258300"/>
          </a:xfrm>
          <a:prstGeom prst="bracketPair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998247" y="383746"/>
            <a:ext cx="122220" cy="188409"/>
          </a:xfrm>
          <a:custGeom>
            <a:rect b="b" l="l" r="r" t="t"/>
            <a:pathLst>
              <a:path extrusionOk="0" h="2226" w="1444">
                <a:moveTo>
                  <a:pt x="1234" y="0"/>
                </a:moveTo>
                <a:cubicBezTo>
                  <a:pt x="1175" y="0"/>
                  <a:pt x="1109" y="21"/>
                  <a:pt x="1062" y="68"/>
                </a:cubicBezTo>
                <a:lnTo>
                  <a:pt x="1" y="1165"/>
                </a:lnTo>
                <a:lnTo>
                  <a:pt x="1062" y="2162"/>
                </a:lnTo>
                <a:cubicBezTo>
                  <a:pt x="1118" y="2190"/>
                  <a:pt x="1175" y="2226"/>
                  <a:pt x="1203" y="2226"/>
                </a:cubicBezTo>
                <a:cubicBezTo>
                  <a:pt x="1267" y="2226"/>
                  <a:pt x="1324" y="2190"/>
                  <a:pt x="1380" y="2162"/>
                </a:cubicBezTo>
                <a:cubicBezTo>
                  <a:pt x="1444" y="2077"/>
                  <a:pt x="1444" y="1929"/>
                  <a:pt x="1352" y="1837"/>
                </a:cubicBezTo>
                <a:lnTo>
                  <a:pt x="616" y="1165"/>
                </a:lnTo>
                <a:lnTo>
                  <a:pt x="1380" y="365"/>
                </a:lnTo>
                <a:cubicBezTo>
                  <a:pt x="1444" y="280"/>
                  <a:pt x="1444" y="132"/>
                  <a:pt x="1352" y="40"/>
                </a:cubicBezTo>
                <a:cubicBezTo>
                  <a:pt x="1327" y="14"/>
                  <a:pt x="1282" y="0"/>
                  <a:pt x="1234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107852" y="383746"/>
            <a:ext cx="124590" cy="188409"/>
          </a:xfrm>
          <a:custGeom>
            <a:rect b="b" l="l" r="r" t="t"/>
            <a:pathLst>
              <a:path extrusionOk="0" h="2226" w="1472">
                <a:moveTo>
                  <a:pt x="1240" y="0"/>
                </a:moveTo>
                <a:cubicBezTo>
                  <a:pt x="1174" y="0"/>
                  <a:pt x="1108" y="21"/>
                  <a:pt x="1062" y="68"/>
                </a:cubicBezTo>
                <a:lnTo>
                  <a:pt x="0" y="1165"/>
                </a:lnTo>
                <a:lnTo>
                  <a:pt x="1090" y="2162"/>
                </a:lnTo>
                <a:cubicBezTo>
                  <a:pt x="1118" y="2190"/>
                  <a:pt x="1182" y="2226"/>
                  <a:pt x="1210" y="2226"/>
                </a:cubicBezTo>
                <a:cubicBezTo>
                  <a:pt x="1267" y="2226"/>
                  <a:pt x="1323" y="2190"/>
                  <a:pt x="1387" y="2162"/>
                </a:cubicBezTo>
                <a:cubicBezTo>
                  <a:pt x="1472" y="2077"/>
                  <a:pt x="1444" y="1929"/>
                  <a:pt x="1359" y="1837"/>
                </a:cubicBezTo>
                <a:lnTo>
                  <a:pt x="616" y="1165"/>
                </a:lnTo>
                <a:lnTo>
                  <a:pt x="1387" y="365"/>
                </a:lnTo>
                <a:cubicBezTo>
                  <a:pt x="1472" y="280"/>
                  <a:pt x="1444" y="132"/>
                  <a:pt x="1387" y="40"/>
                </a:cubicBezTo>
                <a:cubicBezTo>
                  <a:pt x="1346" y="14"/>
                  <a:pt x="1293" y="0"/>
                  <a:pt x="1240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b="1"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auFXAjHSUcpEO56f8Cj20ghXIvFb8Pr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SLAIT</a:t>
            </a:r>
            <a:r>
              <a:rPr b="0" lang="en" sz="4100"/>
              <a:t> </a:t>
            </a:r>
            <a:endParaRPr b="0"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/>
              <a:t>Secure Language Assembly Inspector Tool</a:t>
            </a:r>
            <a:endParaRPr b="0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9E9E9E"/>
                </a:solidFill>
              </a:rPr>
              <a:t>Milestone 1</a:t>
            </a:r>
            <a:endParaRPr b="0" sz="2300">
              <a:solidFill>
                <a:srgbClr val="9E9E9E"/>
              </a:solidFill>
            </a:endParaRPr>
          </a:p>
        </p:txBody>
      </p:sp>
      <p:sp>
        <p:nvSpPr>
          <p:cNvPr id="428" name="Google Shape;428;p34"/>
          <p:cNvSpPr txBox="1"/>
          <p:nvPr>
            <p:ph idx="1" type="subTitle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Marius Silaghi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Bratcher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Linkins-Nielsen</a:t>
            </a:r>
            <a:endParaRPr/>
          </a:p>
        </p:txBody>
      </p:sp>
      <p:grpSp>
        <p:nvGrpSpPr>
          <p:cNvPr id="429" name="Google Shape;429;p34"/>
          <p:cNvGrpSpPr/>
          <p:nvPr/>
        </p:nvGrpSpPr>
        <p:grpSpPr>
          <a:xfrm>
            <a:off x="4868886" y="829080"/>
            <a:ext cx="3798091" cy="3485336"/>
            <a:chOff x="4899397" y="752100"/>
            <a:chExt cx="4028950" cy="3697185"/>
          </a:xfrm>
        </p:grpSpPr>
        <p:sp>
          <p:nvSpPr>
            <p:cNvPr id="430" name="Google Shape;430;p34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34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2" name="Google Shape;432;p34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rect b="b" l="l" r="r" t="t"/>
                <a:pathLst>
                  <a:path extrusionOk="0" h="2226" w="1472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rect b="b" l="l" r="r" t="t"/>
                <a:pathLst>
                  <a:path extrusionOk="0" h="2226" w="148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4" name="Google Shape;434;p34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" name="Google Shape;435;p34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36" name="Google Shape;436;p34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37" name="Google Shape;437;p34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rect b="b" l="l" r="r" t="t"/>
                  <a:pathLst>
                    <a:path extrusionOk="0" h="35085" w="42568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34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rect b="b" l="l" r="r" t="t"/>
                  <a:pathLst>
                    <a:path extrusionOk="0" h="12595" w="13414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9" name="Google Shape;439;p34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0" name="Google Shape;440;p34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1" name="Google Shape;441;p34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rect b="b" l="l" r="r" t="t"/>
                    <a:pathLst>
                      <a:path extrusionOk="0" h="885" w="35196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34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rect b="b" l="l" r="r" t="t"/>
                    <a:pathLst>
                      <a:path extrusionOk="0" h="885" w="35196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34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rect b="b" l="l" r="r" t="t"/>
                    <a:pathLst>
                      <a:path extrusionOk="0" h="9403" w="532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34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rect b="b" l="l" r="r" t="t"/>
                    <a:pathLst>
                      <a:path extrusionOk="0" h="9403" w="496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5" name="Google Shape;445;p34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46" name="Google Shape;446;p34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rect b="b" l="l" r="r" t="t"/>
                    <a:pathLst>
                      <a:path extrusionOk="0" h="2123" w="765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7" name="Google Shape;447;p34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rect b="b" l="l" r="r" t="t"/>
                    <a:pathLst>
                      <a:path extrusionOk="0" h="2123" w="765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8" name="Google Shape;448;p34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rect b="b" l="l" r="r" t="t"/>
                    <a:pathLst>
                      <a:path extrusionOk="0" h="532" w="298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" name="Google Shape;449;p34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rect b="b" l="l" r="r" t="t"/>
                    <a:pathLst>
                      <a:path extrusionOk="0" h="532" w="291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0" name="Google Shape;450;p34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rect b="b" l="l" r="r" t="t"/>
                    <a:pathLst>
                      <a:path extrusionOk="0" h="532" w="298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1" name="Google Shape;451;p34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rect b="b" l="l" r="r" t="t"/>
                    <a:pathLst>
                      <a:path extrusionOk="0" h="532" w="298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2" name="Google Shape;452;p34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rect b="b" l="l" r="r" t="t"/>
                    <a:pathLst>
                      <a:path extrusionOk="0" h="1126" w="1119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3" name="Google Shape;453;p34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rect b="b" l="l" r="r" t="t"/>
                    <a:pathLst>
                      <a:path extrusionOk="0" h="2590" w="503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" name="Google Shape;454;p34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rect b="b" l="l" r="r" t="t"/>
                    <a:pathLst>
                      <a:path extrusionOk="0" h="2590" w="532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34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rect b="b" l="l" r="r" t="t"/>
                    <a:pathLst>
                      <a:path extrusionOk="0" h="708" w="1508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34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rect b="b" l="l" r="r" t="t"/>
                    <a:pathLst>
                      <a:path extrusionOk="0" h="708" w="1034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7" name="Google Shape;457;p34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rect b="b" l="l" r="r" t="t"/>
                    <a:pathLst>
                      <a:path extrusionOk="0" h="114" w="1034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34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rect b="b" l="l" r="r" t="t"/>
                    <a:pathLst>
                      <a:path extrusionOk="0" h="114" w="617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34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rect b="b" l="l" r="r" t="t"/>
                    <a:pathLst>
                      <a:path extrusionOk="0" h="2216" w="122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60" name="Google Shape;460;p34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1" name="Google Shape;461;p34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rect b="b" l="l" r="r" t="t"/>
                    <a:pathLst>
                      <a:path extrusionOk="0" h="8261" w="2477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Google Shape;462;p34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rect b="b" l="l" r="r" t="t"/>
                    <a:pathLst>
                      <a:path extrusionOk="0" h="596" w="743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Google Shape;463;p34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rect b="b" l="l" r="r" t="t"/>
                    <a:pathLst>
                      <a:path extrusionOk="0" h="14206" w="23665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4" name="Google Shape;464;p34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rect b="b" l="l" r="r" t="t"/>
                    <a:pathLst>
                      <a:path extrusionOk="0" h="11999" w="23438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" name="Google Shape;465;p34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rect b="b" l="l" r="r" t="t"/>
                    <a:pathLst>
                      <a:path extrusionOk="0" h="383" w="2598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34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rect b="b" l="l" r="r" t="t"/>
                    <a:pathLst>
                      <a:path extrusionOk="0" h="383" w="4358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34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rect b="b" l="l" r="r" t="t"/>
                    <a:pathLst>
                      <a:path extrusionOk="0" h="383" w="5101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34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rect b="b" l="l" r="r" t="t"/>
                    <a:pathLst>
                      <a:path extrusionOk="0" h="383" w="1946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34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rect b="b" l="l" r="r" t="t"/>
                    <a:pathLst>
                      <a:path extrusionOk="0" h="355" w="595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34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rect b="b" l="l" r="r" t="t"/>
                    <a:pathLst>
                      <a:path extrusionOk="0" h="355" w="27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" name="Google Shape;471;p34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rect b="b" l="l" r="r" t="t"/>
                    <a:pathLst>
                      <a:path extrusionOk="0" h="355" w="4663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Google Shape;472;p34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rect b="b" l="l" r="r" t="t"/>
                    <a:pathLst>
                      <a:path extrusionOk="0" h="355" w="1359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3" name="Google Shape;473;p34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rect b="b" l="l" r="r" t="t"/>
                    <a:pathLst>
                      <a:path extrusionOk="0" h="355" w="559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34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rect b="b" l="l" r="r" t="t"/>
                    <a:pathLst>
                      <a:path extrusionOk="0" h="355" w="2477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34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rect b="b" l="l" r="r" t="t"/>
                    <a:pathLst>
                      <a:path extrusionOk="0" h="355" w="3276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34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rect b="b" l="l" r="r" t="t"/>
                    <a:pathLst>
                      <a:path extrusionOk="0" h="355" w="567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34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rect b="b" l="l" r="r" t="t"/>
                    <a:pathLst>
                      <a:path extrusionOk="0" h="390" w="475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8" name="Google Shape;478;p34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rect b="b" l="l" r="r" t="t"/>
                    <a:pathLst>
                      <a:path extrusionOk="0" h="390" w="4684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9" name="Google Shape;479;p34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rect b="b" l="l" r="r" t="t"/>
                    <a:pathLst>
                      <a:path extrusionOk="0" h="390" w="743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0" name="Google Shape;480;p34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rect b="b" l="l" r="r" t="t"/>
                    <a:pathLst>
                      <a:path extrusionOk="0" h="390" w="2187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1" name="Google Shape;481;p34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rect b="b" l="l" r="r" t="t"/>
                    <a:pathLst>
                      <a:path extrusionOk="0" h="383" w="568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34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rect b="b" l="l" r="r" t="t"/>
                    <a:pathLst>
                      <a:path extrusionOk="0" h="383" w="921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34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rect b="b" l="l" r="r" t="t"/>
                    <a:pathLst>
                      <a:path extrusionOk="0" h="383" w="4451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34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rect b="b" l="l" r="r" t="t"/>
                    <a:pathLst>
                      <a:path extrusionOk="0" h="383" w="291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34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rect b="b" l="l" r="r" t="t"/>
                    <a:pathLst>
                      <a:path extrusionOk="0" h="383" w="88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6" name="Google Shape;486;p34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rect b="b" l="l" r="r" t="t"/>
                    <a:pathLst>
                      <a:path extrusionOk="0" h="383" w="269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7" name="Google Shape;487;p34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rect b="b" l="l" r="r" t="t"/>
                    <a:pathLst>
                      <a:path extrusionOk="0" h="383" w="82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8" name="Google Shape;488;p34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rect b="b" l="l" r="r" t="t"/>
                    <a:pathLst>
                      <a:path extrusionOk="0" h="383" w="3623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9" name="Google Shape;489;p34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rect b="b" l="l" r="r" t="t"/>
                    <a:pathLst>
                      <a:path extrusionOk="0" h="383" w="1649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0" name="Google Shape;490;p34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rect b="b" l="l" r="r" t="t"/>
                    <a:pathLst>
                      <a:path extrusionOk="0" h="383" w="1684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1" name="Google Shape;491;p34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rect b="b" l="l" r="r" t="t"/>
                    <a:pathLst>
                      <a:path extrusionOk="0" h="383" w="1126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2" name="Google Shape;492;p34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rect b="b" l="l" r="r" t="t"/>
                    <a:pathLst>
                      <a:path extrusionOk="0" h="354" w="1805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3" name="Google Shape;493;p34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rect b="b" l="l" r="r" t="t"/>
                    <a:pathLst>
                      <a:path extrusionOk="0" h="354" w="978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4" name="Google Shape;494;p34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rect b="b" l="l" r="r" t="t"/>
                    <a:pathLst>
                      <a:path extrusionOk="0" h="354" w="4571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5" name="Google Shape;495;p34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rect b="b" l="l" r="r" t="t"/>
                    <a:pathLst>
                      <a:path extrusionOk="0" h="354" w="949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6" name="Google Shape;496;p34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rect b="b" l="l" r="r" t="t"/>
                    <a:pathLst>
                      <a:path extrusionOk="0" h="354" w="148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7" name="Google Shape;497;p34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rect b="b" l="l" r="r" t="t"/>
                    <a:pathLst>
                      <a:path extrusionOk="0" h="354" w="2237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8" name="Google Shape;498;p34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rect b="b" l="l" r="r" t="t"/>
                    <a:pathLst>
                      <a:path extrusionOk="0" h="383" w="2598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9" name="Google Shape;499;p34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rect b="b" l="l" r="r" t="t"/>
                    <a:pathLst>
                      <a:path extrusionOk="0" h="383" w="4358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0" name="Google Shape;500;p34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rect b="b" l="l" r="r" t="t"/>
                    <a:pathLst>
                      <a:path extrusionOk="0" h="383" w="5101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Google Shape;501;p34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rect b="b" l="l" r="r" t="t"/>
                    <a:pathLst>
                      <a:path extrusionOk="0" h="383" w="1946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2" name="Google Shape;502;p34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rect b="b" l="l" r="r" t="t"/>
                    <a:pathLst>
                      <a:path extrusionOk="0" h="390" w="595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3" name="Google Shape;503;p34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rect b="b" l="l" r="r" t="t"/>
                    <a:pathLst>
                      <a:path extrusionOk="0" h="390" w="27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34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rect b="b" l="l" r="r" t="t"/>
                    <a:pathLst>
                      <a:path extrusionOk="0" h="390" w="4663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Google Shape;505;p34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rect b="b" l="l" r="r" t="t"/>
                    <a:pathLst>
                      <a:path extrusionOk="0" h="390" w="1359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6" name="Google Shape;506;p34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rect b="b" l="l" r="r" t="t"/>
                    <a:pathLst>
                      <a:path extrusionOk="0" h="390" w="559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" name="Google Shape;507;p34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rect b="b" l="l" r="r" t="t"/>
                    <a:pathLst>
                      <a:path extrusionOk="0" h="390" w="2477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8" name="Google Shape;508;p34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rect b="b" l="l" r="r" t="t"/>
                    <a:pathLst>
                      <a:path extrusionOk="0" h="390" w="3276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9" name="Google Shape;509;p34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rect b="b" l="l" r="r" t="t"/>
                    <a:pathLst>
                      <a:path extrusionOk="0" h="390" w="567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0" name="Google Shape;510;p34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rect b="b" l="l" r="r" t="t"/>
                    <a:pathLst>
                      <a:path extrusionOk="0" h="355" w="475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1" name="Google Shape;511;p34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rect b="b" l="l" r="r" t="t"/>
                    <a:pathLst>
                      <a:path extrusionOk="0" h="355" w="4684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2" name="Google Shape;512;p34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rect b="b" l="l" r="r" t="t"/>
                    <a:pathLst>
                      <a:path extrusionOk="0" h="355" w="743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34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rect b="b" l="l" r="r" t="t"/>
                    <a:pathLst>
                      <a:path extrusionOk="0" h="355" w="2187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4" name="Google Shape;514;p34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rect b="b" l="l" r="r" t="t"/>
                    <a:pathLst>
                      <a:path extrusionOk="0" h="383" w="568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5" name="Google Shape;515;p34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rect b="b" l="l" r="r" t="t"/>
                    <a:pathLst>
                      <a:path extrusionOk="0" h="383" w="921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6" name="Google Shape;516;p34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rect b="b" l="l" r="r" t="t"/>
                    <a:pathLst>
                      <a:path extrusionOk="0" h="383" w="4451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7" name="Google Shape;517;p34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rect b="b" l="l" r="r" t="t"/>
                    <a:pathLst>
                      <a:path extrusionOk="0" h="383" w="291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8" name="Google Shape;518;p34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rect b="b" l="l" r="r" t="t"/>
                    <a:pathLst>
                      <a:path extrusionOk="0" h="383" w="88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34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rect b="b" l="l" r="r" t="t"/>
                    <a:pathLst>
                      <a:path extrusionOk="0" h="383" w="269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34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rect b="b" l="l" r="r" t="t"/>
                    <a:pathLst>
                      <a:path extrusionOk="0" h="383" w="82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34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rect b="b" l="l" r="r" t="t"/>
                    <a:pathLst>
                      <a:path extrusionOk="0" h="383" w="3623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34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rect b="b" l="l" r="r" t="t"/>
                    <a:pathLst>
                      <a:path extrusionOk="0" h="383" w="1649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34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rect b="b" l="l" r="r" t="t"/>
                    <a:pathLst>
                      <a:path extrusionOk="0" h="383" w="1684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4" name="Google Shape;524;p34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rect b="b" l="l" r="r" t="t"/>
                    <a:pathLst>
                      <a:path extrusionOk="0" h="383" w="1126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5" name="Google Shape;525;p34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rect b="b" l="l" r="r" t="t"/>
                    <a:pathLst>
                      <a:path extrusionOk="0" h="383" w="1805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6" name="Google Shape;526;p34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rect b="b" l="l" r="r" t="t"/>
                    <a:pathLst>
                      <a:path extrusionOk="0" h="383" w="978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7" name="Google Shape;527;p34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rect b="b" l="l" r="r" t="t"/>
                    <a:pathLst>
                      <a:path extrusionOk="0" h="383" w="4571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8" name="Google Shape;528;p34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rect b="b" l="l" r="r" t="t"/>
                    <a:pathLst>
                      <a:path extrusionOk="0" h="383" w="949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9" name="Google Shape;529;p34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rect b="b" l="l" r="r" t="t"/>
                    <a:pathLst>
                      <a:path extrusionOk="0" h="383" w="148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0" name="Google Shape;530;p34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rect b="b" l="l" r="r" t="t"/>
                    <a:pathLst>
                      <a:path extrusionOk="0" h="383" w="2237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31" name="Google Shape;531;p34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2" name="Google Shape;532;p34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rect b="b" l="l" r="r" t="t"/>
                    <a:pathLst>
                      <a:path extrusionOk="0" h="3984" w="2512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3" name="Google Shape;533;p34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rect b="b" l="l" r="r" t="t"/>
                    <a:pathLst>
                      <a:path extrusionOk="0" h="6014" w="230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4" name="Google Shape;534;p34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rect b="b" l="l" r="r" t="t"/>
                    <a:pathLst>
                      <a:path extrusionOk="0" h="1225" w="3687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5" name="Google Shape;535;p34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rect b="b" l="l" r="r" t="t"/>
                    <a:pathLst>
                      <a:path extrusionOk="0" h="648" w="2477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6" name="Google Shape;536;p34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rect b="b" l="l" r="r" t="t"/>
                    <a:pathLst>
                      <a:path extrusionOk="0" h="3744" w="1798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7" name="Google Shape;537;p34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rect b="b" l="l" r="r" t="t"/>
                    <a:pathLst>
                      <a:path extrusionOk="0" h="3298" w="829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8" name="Google Shape;538;p34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rect b="b" l="l" r="r" t="t"/>
                    <a:pathLst>
                      <a:path extrusionOk="0" h="2216" w="4748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39" name="Google Shape;539;p34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0" name="Google Shape;540;p34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rect b="b" l="l" r="r" t="t"/>
                    <a:pathLst>
                      <a:path extrusionOk="0" h="503" w="6311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1" name="Google Shape;541;p34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rect b="b" l="l" r="r" t="t"/>
                    <a:pathLst>
                      <a:path extrusionOk="0" h="3298" w="3007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2" name="Google Shape;542;p34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rect b="b" l="l" r="r" t="t"/>
                    <a:pathLst>
                      <a:path extrusionOk="0" h="1837" w="2392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3" name="Google Shape;543;p34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44" name="Google Shape;544;p34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rect b="b" l="l" r="r" t="t"/>
                    <a:pathLst>
                      <a:path extrusionOk="0" h="913" w="949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5" name="Google Shape;545;p34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rect b="b" l="l" r="r" t="t"/>
                    <a:pathLst>
                      <a:path extrusionOk="0" h="998" w="1742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6" name="Google Shape;546;p34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rect b="b" l="l" r="r" t="t"/>
                    <a:pathLst>
                      <a:path extrusionOk="0" h="1062" w="1034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7" name="Google Shape;547;p34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rect b="b" l="l" r="r" t="t"/>
                    <a:pathLst>
                      <a:path extrusionOk="0" h="1062" w="1062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8" name="Google Shape;548;p34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rect b="b" l="l" r="r" t="t"/>
                    <a:pathLst>
                      <a:path extrusionOk="0" h="1034" w="299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9" name="Google Shape;549;p34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rect b="b" l="l" r="r" t="t"/>
                    <a:pathLst>
                      <a:path extrusionOk="0" h="1154" w="737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0" name="Google Shape;550;p34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rect b="b" l="l" r="r" t="t"/>
                    <a:pathLst>
                      <a:path extrusionOk="0" h="1154" w="736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1" name="Google Shape;551;p34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rect b="b" l="l" r="r" t="t"/>
                    <a:pathLst>
                      <a:path extrusionOk="0" h="1202" w="737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2" name="Google Shape;552;p34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rect b="b" l="l" r="r" t="t"/>
                    <a:pathLst>
                      <a:path extrusionOk="0" h="1202" w="737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3" name="Google Shape;553;p34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rect b="b" l="l" r="r" t="t"/>
                    <a:pathLst>
                      <a:path extrusionOk="0" h="1126" w="772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4" name="Google Shape;554;p34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rect b="b" l="l" r="r" t="t"/>
                    <a:pathLst>
                      <a:path extrusionOk="0" h="1119" w="122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5" name="Google Shape;555;p34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rect b="b" l="l" r="r" t="t"/>
                    <a:pathLst>
                      <a:path extrusionOk="0" h="942" w="595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6" name="Google Shape;556;p34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rect b="b" l="l" r="r" t="t"/>
                    <a:pathLst>
                      <a:path extrusionOk="0" h="1062" w="97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34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rect b="b" l="l" r="r" t="t"/>
                    <a:pathLst>
                      <a:path extrusionOk="0" h="942" w="97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8" name="Google Shape;558;p34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rect b="b" l="l" r="r" t="t"/>
                    <a:pathLst>
                      <a:path extrusionOk="0" h="1901" w="744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34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rect b="b" l="l" r="r" t="t"/>
                    <a:pathLst>
                      <a:path extrusionOk="0" h="1769" w="326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34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rect b="b" l="l" r="r" t="t"/>
                    <a:pathLst>
                      <a:path extrusionOk="0" h="2039" w="439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34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rect b="b" l="l" r="r" t="t"/>
                    <a:pathLst>
                      <a:path extrusionOk="0" h="1901" w="736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Google Shape;562;p34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rect b="b" l="l" r="r" t="t"/>
                    <a:pathLst>
                      <a:path extrusionOk="0" h="1769" w="354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34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rect b="b" l="l" r="r" t="t"/>
                    <a:pathLst>
                      <a:path extrusionOk="0" h="2039" w="44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64" name="Google Shape;564;p34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65" name="Google Shape;565;p34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rect b="b" l="l" r="r" t="t"/>
                    <a:pathLst>
                      <a:path extrusionOk="0" h="1176" w="736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34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rect b="b" l="l" r="r" t="t"/>
                    <a:pathLst>
                      <a:path extrusionOk="0" h="1176" w="708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Google Shape;567;p34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rect b="b" l="l" r="r" t="t"/>
                    <a:pathLst>
                      <a:path extrusionOk="0" h="1097" w="765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8" name="Google Shape;568;p34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rect b="b" l="l" r="r" t="t"/>
                    <a:pathLst>
                      <a:path extrusionOk="0" h="1097" w="121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34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rect b="b" l="l" r="r" t="t"/>
                    <a:pathLst>
                      <a:path extrusionOk="0" h="913" w="588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34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rect b="b" l="l" r="r" t="t"/>
                    <a:pathLst>
                      <a:path extrusionOk="0" h="1027" w="977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Google Shape;571;p34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rect b="b" l="l" r="r" t="t"/>
                    <a:pathLst>
                      <a:path extrusionOk="0" h="913" w="948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2" name="Google Shape;572;p34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rect b="b" l="l" r="r" t="t"/>
                    <a:pathLst>
                      <a:path extrusionOk="0" h="1873" w="709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3" name="Google Shape;573;p34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rect b="b" l="l" r="r" t="t"/>
                    <a:pathLst>
                      <a:path extrusionOk="0" h="1735" w="319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34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rect b="b" l="l" r="r" t="t"/>
                    <a:pathLst>
                      <a:path extrusionOk="0" h="1873" w="709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75" name="Google Shape;575;p34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76" name="Google Shape;576;p34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rect b="b" l="l" r="r" t="t"/>
                    <a:pathLst>
                      <a:path extrusionOk="0" h="3453" w="3454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7" name="Google Shape;577;p34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rect b="b" l="l" r="r" t="t"/>
                    <a:pathLst>
                      <a:path extrusionOk="0" h="2095" w="230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34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rect b="b" l="l" r="r" t="t"/>
                    <a:pathLst>
                      <a:path extrusionOk="0" h="5307" w="5307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34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rect b="b" l="l" r="r" t="t"/>
                    <a:pathLst>
                      <a:path extrusionOk="0" h="4083" w="4628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34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rect b="b" l="l" r="r" t="t"/>
                    <a:pathLst>
                      <a:path extrusionOk="0" h="3305" w="3361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1" name="Google Shape;581;p34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rect b="b" l="l" r="r" t="t"/>
                  <a:pathLst>
                    <a:path extrusionOk="0" h="4431" w="5166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34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rect b="b" l="l" r="r" t="t"/>
                  <a:pathLst>
                    <a:path extrusionOk="0" h="475" w="616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34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rect b="b" l="l" r="r" t="t"/>
                  <a:pathLst>
                    <a:path extrusionOk="0" h="800" w="886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34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rect b="b" l="l" r="r" t="t"/>
                  <a:pathLst>
                    <a:path extrusionOk="0" h="178" w="532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34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rect b="b" l="l" r="r" t="t"/>
                  <a:pathLst>
                    <a:path extrusionOk="0" h="708" w="652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34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rect b="b" l="l" r="r" t="t"/>
                  <a:pathLst>
                    <a:path extrusionOk="0" h="560" w="652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34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rect b="b" l="l" r="r" t="t"/>
                  <a:pathLst>
                    <a:path extrusionOk="0" h="708" w="447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34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rect b="b" l="l" r="r" t="t"/>
                  <a:pathLst>
                    <a:path extrusionOk="0" h="326" w="532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34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rect b="b" l="l" r="r" t="t"/>
                  <a:pathLst>
                    <a:path extrusionOk="0" h="231" w="885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34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rect b="b" l="l" r="r" t="t"/>
                  <a:pathLst>
                    <a:path extrusionOk="0" h="558" w="32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34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rect b="b" l="l" r="r" t="t"/>
                  <a:pathLst>
                    <a:path extrusionOk="0" h="844" w="681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34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rect b="b" l="l" r="r" t="t"/>
                  <a:pathLst>
                    <a:path extrusionOk="0" h="503" w="206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93" name="Google Shape;593;p34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594" name="Google Shape;594;p34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rect b="b" l="l" r="r" t="t"/>
                    <a:pathLst>
                      <a:path extrusionOk="0" h="4639" w="3361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34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rect b="b" l="l" r="r" t="t"/>
                    <a:pathLst>
                      <a:path extrusionOk="0" h="949" w="1302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34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rect b="b" l="l" r="r" t="t"/>
                    <a:pathLst>
                      <a:path extrusionOk="0" h="2816" w="1741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34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rect b="b" l="l" r="r" t="t"/>
                    <a:pathLst>
                      <a:path extrusionOk="0" h="149" w="567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34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rect b="b" l="l" r="r" t="t"/>
                    <a:pathLst>
                      <a:path extrusionOk="0" h="432" w="44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9" name="Google Shape;599;p34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rect b="b" l="l" r="r" t="t"/>
                    <a:pathLst>
                      <a:path extrusionOk="0" h="567" w="149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0" name="Google Shape;600;p34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rect b="b" l="l" r="r" t="t"/>
                    <a:pathLst>
                      <a:path extrusionOk="0" h="652" w="114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1" name="Google Shape;601;p34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rect b="b" l="l" r="r" t="t"/>
                    <a:pathLst>
                      <a:path extrusionOk="0" h="411" w="588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2" name="Google Shape;602;p34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rect b="b" l="l" r="r" t="t"/>
                    <a:pathLst>
                      <a:path extrusionOk="0" h="93" w="595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34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rect b="b" l="l" r="r" t="t"/>
                    <a:pathLst>
                      <a:path extrusionOk="0" h="1657" w="109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04" name="Google Shape;604;p34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05" name="Google Shape;605;p34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rect b="b" l="l" r="r" t="t"/>
                  <a:pathLst>
                    <a:path extrusionOk="0" h="4964" w="4069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34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rect b="b" l="l" r="r" t="t"/>
                  <a:pathLst>
                    <a:path extrusionOk="0" h="13612" w="8044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34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rect b="b" l="l" r="r" t="t"/>
                  <a:pathLst>
                    <a:path extrusionOk="0" h="13676" w="8108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34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rect b="b" l="l" r="r" t="t"/>
                  <a:pathLst>
                    <a:path extrusionOk="0" h="1444" w="645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34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rect b="b" l="l" r="r" t="t"/>
                  <a:pathLst>
                    <a:path extrusionOk="0" h="1324" w="652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34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rect b="b" l="l" r="r" t="t"/>
                  <a:pathLst>
                    <a:path extrusionOk="0" h="390" w="57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34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rect b="b" l="l" r="r" t="t"/>
                  <a:pathLst>
                    <a:path extrusionOk="0" h="447" w="114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34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rect b="b" l="l" r="r" t="t"/>
                  <a:pathLst>
                    <a:path extrusionOk="0" h="4620" w="3956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34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rect b="b" l="l" r="r" t="t"/>
                  <a:pathLst>
                    <a:path extrusionOk="0" h="18044" w="15211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34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rect b="b" l="l" r="r" t="t"/>
                  <a:pathLst>
                    <a:path extrusionOk="0" h="11645" w="13322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34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rect b="b" l="l" r="r" t="t"/>
                  <a:pathLst>
                    <a:path extrusionOk="0" h="11557" w="10408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4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rect b="b" l="l" r="r" t="t"/>
                  <a:pathLst>
                    <a:path extrusionOk="0" h="5700" w="4889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4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rect b="b" l="l" r="r" t="t"/>
                  <a:pathLst>
                    <a:path extrusionOk="0" h="5753" w="4953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34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rect b="b" l="l" r="r" t="t"/>
                  <a:pathLst>
                    <a:path extrusionOk="0" h="48" w="262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34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rect b="b" l="l" r="r" t="t"/>
                  <a:pathLst>
                    <a:path extrusionOk="0" h="114" w="39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34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rect b="b" l="l" r="r" t="t"/>
                  <a:pathLst>
                    <a:path extrusionOk="0" h="8921" w="8249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34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rect b="b" l="l" r="r" t="t"/>
                  <a:pathLst>
                    <a:path extrusionOk="0" h="1672" w="2305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34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rect b="b" l="l" r="r" t="t"/>
                  <a:pathLst>
                    <a:path extrusionOk="0" h="2859" w="97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34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rect b="b" l="l" r="r" t="t"/>
                  <a:pathLst>
                    <a:path extrusionOk="0" h="3538" w="80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34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rect b="b" l="l" r="r" t="t"/>
                  <a:pathLst>
                    <a:path extrusionOk="0" h="2316" w="3503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34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rect b="b" l="l" r="r" t="t"/>
                  <a:pathLst>
                    <a:path extrusionOk="0" h="4197" w="6807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34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rect b="b" l="l" r="r" t="t"/>
                  <a:pathLst>
                    <a:path extrusionOk="0" h="1855" w="2718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34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rect b="b" l="l" r="r" t="t"/>
                  <a:pathLst>
                    <a:path extrusionOk="0" h="2506" w="737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34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rect b="b" l="l" r="r" t="t"/>
                  <a:pathLst>
                    <a:path extrusionOk="0" h="1387" w="2746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34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rect b="b" l="l" r="r" t="t"/>
                  <a:pathLst>
                    <a:path extrusionOk="0" h="1005" w="291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34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rect b="b" l="l" r="r" t="t"/>
                  <a:pathLst>
                    <a:path extrusionOk="0" h="235" w="503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34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rect b="b" l="l" r="r" t="t"/>
                  <a:pathLst>
                    <a:path extrusionOk="0" h="1097" w="27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34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rect b="b" l="l" r="r" t="t"/>
                  <a:pathLst>
                    <a:path extrusionOk="0" h="1119" w="319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34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rect b="b" l="l" r="r" t="t"/>
                  <a:pathLst>
                    <a:path extrusionOk="0" h="1132" w="354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34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rect b="b" l="l" r="r" t="t"/>
                  <a:pathLst>
                    <a:path extrusionOk="0" h="1126" w="418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34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rect b="b" l="l" r="r" t="t"/>
                  <a:pathLst>
                    <a:path extrusionOk="0" h="1074" w="411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34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rect b="b" l="l" r="r" t="t"/>
                  <a:pathLst>
                    <a:path extrusionOk="0" h="1062" w="504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34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rect b="b" l="l" r="r" t="t"/>
                  <a:pathLst>
                    <a:path extrusionOk="0" h="1006" w="645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34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rect b="b" l="l" r="r" t="t"/>
                  <a:pathLst>
                    <a:path extrusionOk="0" h="1034" w="617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4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rect b="b" l="l" r="r" t="t"/>
                  <a:pathLst>
                    <a:path extrusionOk="0" h="411" w="765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34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rect b="b" l="l" r="r" t="t"/>
                  <a:pathLst>
                    <a:path extrusionOk="0" h="326" w="1593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34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rect b="b" l="l" r="r" t="t"/>
                  <a:pathLst>
                    <a:path extrusionOk="0" h="17077" w="16364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34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rect b="b" l="l" r="r" t="t"/>
                  <a:pathLst>
                    <a:path extrusionOk="0" h="19370" w="617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4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rect b="b" l="l" r="r" t="t"/>
                  <a:pathLst>
                    <a:path extrusionOk="0" h="16216" w="15062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34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rect b="b" l="l" r="r" t="t"/>
                  <a:pathLst>
                    <a:path extrusionOk="0" h="1126" w="235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34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rect b="b" l="l" r="r" t="t"/>
                  <a:pathLst>
                    <a:path extrusionOk="0" h="2711" w="942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34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rect b="b" l="l" r="r" t="t"/>
                  <a:pathLst>
                    <a:path extrusionOk="0" h="1125" w="291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34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rect b="b" l="l" r="r" t="t"/>
                  <a:pathLst>
                    <a:path extrusionOk="0" h="624" w="15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48" name="Google Shape;648;p34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49" name="Google Shape;649;p34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fmla="val 2174" name="adj1"/>
                  <a:gd fmla="val 50000" name="adj2"/>
                </a:avLst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4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fmla="val 2174" name="adj1"/>
                  <a:gd fmla="val 50000" name="adj2"/>
                </a:avLst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51" name="Google Shape;651;p34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Milestone Progress</a:t>
            </a:r>
            <a:endParaRPr/>
          </a:p>
        </p:txBody>
      </p:sp>
      <p:pic>
        <p:nvPicPr>
          <p:cNvPr id="657" name="Google Shape;6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025" y="935888"/>
            <a:ext cx="5346150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5"/>
          <p:cNvSpPr txBox="1"/>
          <p:nvPr/>
        </p:nvSpPr>
        <p:spPr>
          <a:xfrm>
            <a:off x="700525" y="1516175"/>
            <a:ext cx="37521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Tool Decision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Hello World Demos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Technical Challenges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Frontend-Backend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Documentation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Discussion</a:t>
            </a:r>
            <a:endParaRPr/>
          </a:p>
        </p:txBody>
      </p:sp>
      <p:sp>
        <p:nvSpPr>
          <p:cNvPr id="664" name="Google Shape;664;p36"/>
          <p:cNvSpPr txBox="1"/>
          <p:nvPr/>
        </p:nvSpPr>
        <p:spPr>
          <a:xfrm>
            <a:off x="596950" y="1328975"/>
            <a:ext cx="76809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Tool Decisions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Frontend: Angular Selected and functional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Backend : Docker container challenges (Windows vs. Linux)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Hello World Demos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 demo completed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Backend demo delayed by Docker issues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Technical Challenges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 configuration - partial success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Ensuring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flagged code correct -&gt; next phase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Frontend-Backend Communication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Blocked due to lack of backend access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Documentation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  <p:sp>
        <p:nvSpPr>
          <p:cNvPr id="670" name="Google Shape;670;p37"/>
          <p:cNvSpPr txBox="1"/>
          <p:nvPr>
            <p:ph idx="1" type="subTitle"/>
          </p:nvPr>
        </p:nvSpPr>
        <p:spPr>
          <a:xfrm>
            <a:off x="4691979" y="3061477"/>
            <a:ext cx="3612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Backend tool comparison and Docker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Compilation testing for x86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API setup - planned for next phase</a:t>
            </a:r>
            <a:endParaRPr/>
          </a:p>
        </p:txBody>
      </p:sp>
      <p:sp>
        <p:nvSpPr>
          <p:cNvPr id="671" name="Google Shape;671;p37"/>
          <p:cNvSpPr txBox="1"/>
          <p:nvPr>
            <p:ph idx="2" type="subTitle"/>
          </p:nvPr>
        </p:nvSpPr>
        <p:spPr>
          <a:xfrm>
            <a:off x="839975" y="3061477"/>
            <a:ext cx="3612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Frontend development (Angular demo, components, GUI)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Authored Requirements, Design </a:t>
            </a:r>
            <a:r>
              <a:rPr lang="en"/>
              <a:t>Documents</a:t>
            </a:r>
            <a:endParaRPr/>
          </a:p>
        </p:txBody>
      </p:sp>
      <p:sp>
        <p:nvSpPr>
          <p:cNvPr id="672" name="Google Shape;672;p37"/>
          <p:cNvSpPr txBox="1"/>
          <p:nvPr>
            <p:ph idx="3" type="subTitle"/>
          </p:nvPr>
        </p:nvSpPr>
        <p:spPr>
          <a:xfrm>
            <a:off x="839975" y="2354775"/>
            <a:ext cx="3612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  <p:sp>
        <p:nvSpPr>
          <p:cNvPr id="673" name="Google Shape;673;p37"/>
          <p:cNvSpPr txBox="1"/>
          <p:nvPr>
            <p:ph idx="4" type="subTitle"/>
          </p:nvPr>
        </p:nvSpPr>
        <p:spPr>
          <a:xfrm>
            <a:off x="4691950" y="2217450"/>
            <a:ext cx="3612000" cy="7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</a:t>
            </a:r>
            <a:endParaRPr/>
          </a:p>
        </p:txBody>
      </p:sp>
      <p:sp>
        <p:nvSpPr>
          <p:cNvPr id="674" name="Google Shape;674;p37"/>
          <p:cNvSpPr/>
          <p:nvPr/>
        </p:nvSpPr>
        <p:spPr>
          <a:xfrm>
            <a:off x="2268655" y="1512220"/>
            <a:ext cx="754638" cy="708563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6120655" y="1512220"/>
            <a:ext cx="754638" cy="708563"/>
          </a:xfrm>
          <a:custGeom>
            <a:rect b="b" l="l" r="r" t="t"/>
            <a:pathLst>
              <a:path extrusionOk="0" h="12595" w="13414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37"/>
          <p:cNvGrpSpPr/>
          <p:nvPr/>
        </p:nvGrpSpPr>
        <p:grpSpPr>
          <a:xfrm>
            <a:off x="6326319" y="1735499"/>
            <a:ext cx="343315" cy="262005"/>
            <a:chOff x="3342744" y="1167512"/>
            <a:chExt cx="343315" cy="262005"/>
          </a:xfrm>
        </p:grpSpPr>
        <p:sp>
          <p:nvSpPr>
            <p:cNvPr id="677" name="Google Shape;677;p37"/>
            <p:cNvSpPr/>
            <p:nvPr/>
          </p:nvSpPr>
          <p:spPr>
            <a:xfrm>
              <a:off x="3406279" y="1373179"/>
              <a:ext cx="279780" cy="56338"/>
            </a:xfrm>
            <a:custGeom>
              <a:rect b="b" l="l" r="r" t="t"/>
              <a:pathLst>
                <a:path extrusionOk="0" h="2450" w="12167">
                  <a:moveTo>
                    <a:pt x="11946" y="1"/>
                  </a:moveTo>
                  <a:cubicBezTo>
                    <a:pt x="11829" y="1"/>
                    <a:pt x="11730" y="123"/>
                    <a:pt x="11730" y="245"/>
                  </a:cubicBezTo>
                  <a:lnTo>
                    <a:pt x="11730" y="1333"/>
                  </a:lnTo>
                  <a:cubicBezTo>
                    <a:pt x="11730" y="1722"/>
                    <a:pt x="11440" y="2013"/>
                    <a:pt x="11050" y="2013"/>
                  </a:cubicBezTo>
                  <a:lnTo>
                    <a:pt x="221" y="2013"/>
                  </a:lnTo>
                  <a:cubicBezTo>
                    <a:pt x="99" y="2013"/>
                    <a:pt x="0" y="2106"/>
                    <a:pt x="0" y="2228"/>
                  </a:cubicBezTo>
                  <a:cubicBezTo>
                    <a:pt x="0" y="2350"/>
                    <a:pt x="99" y="2449"/>
                    <a:pt x="221" y="2449"/>
                  </a:cubicBezTo>
                  <a:lnTo>
                    <a:pt x="11050" y="2449"/>
                  </a:lnTo>
                  <a:cubicBezTo>
                    <a:pt x="11684" y="2449"/>
                    <a:pt x="12167" y="1937"/>
                    <a:pt x="12167" y="1333"/>
                  </a:cubicBezTo>
                  <a:lnTo>
                    <a:pt x="12167" y="245"/>
                  </a:lnTo>
                  <a:cubicBezTo>
                    <a:pt x="12167" y="123"/>
                    <a:pt x="12068" y="1"/>
                    <a:pt x="11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3342744" y="1167512"/>
              <a:ext cx="343315" cy="262005"/>
            </a:xfrm>
            <a:custGeom>
              <a:rect b="b" l="l" r="r" t="t"/>
              <a:pathLst>
                <a:path extrusionOk="0" h="11394" w="14930">
                  <a:moveTo>
                    <a:pt x="1141" y="0"/>
                  </a:moveTo>
                  <a:cubicBezTo>
                    <a:pt x="512" y="0"/>
                    <a:pt x="1" y="512"/>
                    <a:pt x="1" y="1140"/>
                  </a:cubicBezTo>
                  <a:lnTo>
                    <a:pt x="1" y="10277"/>
                  </a:lnTo>
                  <a:cubicBezTo>
                    <a:pt x="1" y="10881"/>
                    <a:pt x="512" y="11393"/>
                    <a:pt x="1141" y="11393"/>
                  </a:cubicBezTo>
                  <a:lnTo>
                    <a:pt x="1891" y="11393"/>
                  </a:lnTo>
                  <a:cubicBezTo>
                    <a:pt x="2013" y="11393"/>
                    <a:pt x="2112" y="11294"/>
                    <a:pt x="2112" y="11172"/>
                  </a:cubicBezTo>
                  <a:cubicBezTo>
                    <a:pt x="2112" y="11050"/>
                    <a:pt x="2013" y="10957"/>
                    <a:pt x="1891" y="10957"/>
                  </a:cubicBezTo>
                  <a:lnTo>
                    <a:pt x="1141" y="10957"/>
                  </a:lnTo>
                  <a:cubicBezTo>
                    <a:pt x="751" y="10957"/>
                    <a:pt x="437" y="10666"/>
                    <a:pt x="437" y="10277"/>
                  </a:cubicBezTo>
                  <a:lnTo>
                    <a:pt x="437" y="2937"/>
                  </a:lnTo>
                  <a:lnTo>
                    <a:pt x="14493" y="2937"/>
                  </a:lnTo>
                  <a:lnTo>
                    <a:pt x="14493" y="8072"/>
                  </a:lnTo>
                  <a:cubicBezTo>
                    <a:pt x="14493" y="8195"/>
                    <a:pt x="14592" y="8288"/>
                    <a:pt x="14709" y="8288"/>
                  </a:cubicBezTo>
                  <a:cubicBezTo>
                    <a:pt x="14831" y="8288"/>
                    <a:pt x="14930" y="8195"/>
                    <a:pt x="14930" y="8072"/>
                  </a:cubicBezTo>
                  <a:lnTo>
                    <a:pt x="14930" y="1140"/>
                  </a:lnTo>
                  <a:cubicBezTo>
                    <a:pt x="14930" y="512"/>
                    <a:pt x="14447" y="0"/>
                    <a:pt x="13813" y="0"/>
                  </a:cubicBezTo>
                  <a:lnTo>
                    <a:pt x="10085" y="0"/>
                  </a:lnTo>
                  <a:cubicBezTo>
                    <a:pt x="9963" y="0"/>
                    <a:pt x="9864" y="99"/>
                    <a:pt x="9864" y="221"/>
                  </a:cubicBezTo>
                  <a:cubicBezTo>
                    <a:pt x="9864" y="343"/>
                    <a:pt x="9963" y="436"/>
                    <a:pt x="10085" y="436"/>
                  </a:cubicBezTo>
                  <a:lnTo>
                    <a:pt x="13813" y="436"/>
                  </a:lnTo>
                  <a:cubicBezTo>
                    <a:pt x="14203" y="436"/>
                    <a:pt x="14493" y="756"/>
                    <a:pt x="14493" y="1140"/>
                  </a:cubicBezTo>
                  <a:lnTo>
                    <a:pt x="14493" y="2501"/>
                  </a:lnTo>
                  <a:lnTo>
                    <a:pt x="437" y="2501"/>
                  </a:lnTo>
                  <a:lnTo>
                    <a:pt x="437" y="1140"/>
                  </a:lnTo>
                  <a:cubicBezTo>
                    <a:pt x="437" y="756"/>
                    <a:pt x="751" y="436"/>
                    <a:pt x="1141" y="436"/>
                  </a:cubicBezTo>
                  <a:lnTo>
                    <a:pt x="8945" y="436"/>
                  </a:lnTo>
                  <a:cubicBezTo>
                    <a:pt x="9067" y="436"/>
                    <a:pt x="9160" y="343"/>
                    <a:pt x="9160" y="221"/>
                  </a:cubicBezTo>
                  <a:cubicBezTo>
                    <a:pt x="9160" y="99"/>
                    <a:pt x="9067" y="0"/>
                    <a:pt x="8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3375121" y="1191910"/>
              <a:ext cx="20604" cy="18741"/>
            </a:xfrm>
            <a:custGeom>
              <a:rect b="b" l="l" r="r" t="t"/>
              <a:pathLst>
                <a:path extrusionOk="0" h="815" w="896">
                  <a:moveTo>
                    <a:pt x="460" y="1"/>
                  </a:moveTo>
                  <a:cubicBezTo>
                    <a:pt x="356" y="1"/>
                    <a:pt x="253" y="44"/>
                    <a:pt x="169" y="131"/>
                  </a:cubicBezTo>
                  <a:cubicBezTo>
                    <a:pt x="0" y="277"/>
                    <a:pt x="0" y="539"/>
                    <a:pt x="169" y="684"/>
                  </a:cubicBezTo>
                  <a:cubicBezTo>
                    <a:pt x="253" y="771"/>
                    <a:pt x="356" y="815"/>
                    <a:pt x="460" y="815"/>
                  </a:cubicBezTo>
                  <a:cubicBezTo>
                    <a:pt x="563" y="815"/>
                    <a:pt x="666" y="771"/>
                    <a:pt x="750" y="684"/>
                  </a:cubicBezTo>
                  <a:cubicBezTo>
                    <a:pt x="896" y="539"/>
                    <a:pt x="896" y="277"/>
                    <a:pt x="750" y="131"/>
                  </a:cubicBezTo>
                  <a:cubicBezTo>
                    <a:pt x="666" y="44"/>
                    <a:pt x="563" y="1"/>
                    <a:pt x="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3404140" y="1191910"/>
              <a:ext cx="20604" cy="18741"/>
            </a:xfrm>
            <a:custGeom>
              <a:rect b="b" l="l" r="r" t="t"/>
              <a:pathLst>
                <a:path extrusionOk="0" h="815" w="896">
                  <a:moveTo>
                    <a:pt x="445" y="1"/>
                  </a:moveTo>
                  <a:cubicBezTo>
                    <a:pt x="339" y="1"/>
                    <a:pt x="230" y="44"/>
                    <a:pt x="146" y="131"/>
                  </a:cubicBezTo>
                  <a:cubicBezTo>
                    <a:pt x="0" y="277"/>
                    <a:pt x="0" y="539"/>
                    <a:pt x="146" y="684"/>
                  </a:cubicBezTo>
                  <a:cubicBezTo>
                    <a:pt x="230" y="771"/>
                    <a:pt x="339" y="815"/>
                    <a:pt x="445" y="815"/>
                  </a:cubicBezTo>
                  <a:cubicBezTo>
                    <a:pt x="551" y="815"/>
                    <a:pt x="654" y="771"/>
                    <a:pt x="727" y="684"/>
                  </a:cubicBezTo>
                  <a:cubicBezTo>
                    <a:pt x="896" y="539"/>
                    <a:pt x="896" y="277"/>
                    <a:pt x="727" y="131"/>
                  </a:cubicBezTo>
                  <a:cubicBezTo>
                    <a:pt x="654" y="44"/>
                    <a:pt x="551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432493" y="1192185"/>
              <a:ext cx="21132" cy="18718"/>
            </a:xfrm>
            <a:custGeom>
              <a:rect b="b" l="l" r="r" t="t"/>
              <a:pathLst>
                <a:path extrusionOk="0" h="814" w="919">
                  <a:moveTo>
                    <a:pt x="448" y="0"/>
                  </a:moveTo>
                  <a:cubicBezTo>
                    <a:pt x="304" y="0"/>
                    <a:pt x="164" y="78"/>
                    <a:pt x="99" y="213"/>
                  </a:cubicBezTo>
                  <a:cubicBezTo>
                    <a:pt x="0" y="410"/>
                    <a:pt x="76" y="649"/>
                    <a:pt x="268" y="771"/>
                  </a:cubicBezTo>
                  <a:cubicBezTo>
                    <a:pt x="324" y="800"/>
                    <a:pt x="384" y="814"/>
                    <a:pt x="445" y="814"/>
                  </a:cubicBezTo>
                  <a:cubicBezTo>
                    <a:pt x="592" y="814"/>
                    <a:pt x="739" y="731"/>
                    <a:pt x="826" y="579"/>
                  </a:cubicBezTo>
                  <a:cubicBezTo>
                    <a:pt x="919" y="381"/>
                    <a:pt x="849" y="143"/>
                    <a:pt x="628" y="44"/>
                  </a:cubicBezTo>
                  <a:cubicBezTo>
                    <a:pt x="571" y="14"/>
                    <a:pt x="509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372844" y="1252823"/>
              <a:ext cx="76918" cy="10049"/>
            </a:xfrm>
            <a:custGeom>
              <a:rect b="b" l="l" r="r" t="t"/>
              <a:pathLst>
                <a:path extrusionOk="0" h="437" w="3345">
                  <a:moveTo>
                    <a:pt x="221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51" y="437"/>
                    <a:pt x="3344" y="338"/>
                    <a:pt x="3344" y="216"/>
                  </a:cubicBezTo>
                  <a:cubicBezTo>
                    <a:pt x="3344" y="100"/>
                    <a:pt x="3251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3462042" y="1252823"/>
              <a:ext cx="26237" cy="10049"/>
            </a:xfrm>
            <a:custGeom>
              <a:rect b="b" l="l" r="r" t="t"/>
              <a:pathLst>
                <a:path extrusionOk="0" h="437" w="1141">
                  <a:moveTo>
                    <a:pt x="216" y="1"/>
                  </a:moveTo>
                  <a:cubicBezTo>
                    <a:pt x="99" y="1"/>
                    <a:pt x="0" y="100"/>
                    <a:pt x="0" y="216"/>
                  </a:cubicBezTo>
                  <a:cubicBezTo>
                    <a:pt x="0" y="338"/>
                    <a:pt x="99" y="437"/>
                    <a:pt x="216" y="437"/>
                  </a:cubicBezTo>
                  <a:lnTo>
                    <a:pt x="919" y="437"/>
                  </a:lnTo>
                  <a:cubicBezTo>
                    <a:pt x="1041" y="437"/>
                    <a:pt x="1140" y="338"/>
                    <a:pt x="1140" y="216"/>
                  </a:cubicBezTo>
                  <a:cubicBezTo>
                    <a:pt x="1140" y="100"/>
                    <a:pt x="1041" y="1"/>
                    <a:pt x="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501616" y="1252823"/>
              <a:ext cx="47899" cy="10049"/>
            </a:xfrm>
            <a:custGeom>
              <a:rect b="b" l="l" r="r" t="t"/>
              <a:pathLst>
                <a:path extrusionOk="0" h="437" w="2083">
                  <a:moveTo>
                    <a:pt x="216" y="1"/>
                  </a:moveTo>
                  <a:cubicBezTo>
                    <a:pt x="94" y="1"/>
                    <a:pt x="1" y="100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100"/>
                    <a:pt x="1984" y="1"/>
                    <a:pt x="1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3372844" y="1277290"/>
              <a:ext cx="40126" cy="10072"/>
            </a:xfrm>
            <a:custGeom>
              <a:rect b="b" l="l" r="r" t="t"/>
              <a:pathLst>
                <a:path extrusionOk="0" h="438" w="1745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3424721" y="1277290"/>
              <a:ext cx="42288" cy="10072"/>
            </a:xfrm>
            <a:custGeom>
              <a:rect b="b" l="l" r="r" t="t"/>
              <a:pathLst>
                <a:path extrusionOk="0" h="438" w="1839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3579592" y="1277290"/>
              <a:ext cx="57396" cy="10072"/>
            </a:xfrm>
            <a:custGeom>
              <a:rect b="b" l="l" r="r" t="t"/>
              <a:pathLst>
                <a:path extrusionOk="0" h="438" w="2496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2280" y="437"/>
                  </a:lnTo>
                  <a:cubicBezTo>
                    <a:pt x="2402" y="437"/>
                    <a:pt x="2495" y="344"/>
                    <a:pt x="2495" y="222"/>
                  </a:cubicBezTo>
                  <a:cubicBezTo>
                    <a:pt x="2495" y="100"/>
                    <a:pt x="2402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3479817" y="1277290"/>
              <a:ext cx="86415" cy="10072"/>
            </a:xfrm>
            <a:custGeom>
              <a:rect b="b" l="l" r="r" t="t"/>
              <a:pathLst>
                <a:path extrusionOk="0" h="438" w="3758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3372844" y="1353128"/>
              <a:ext cx="21270" cy="10049"/>
            </a:xfrm>
            <a:custGeom>
              <a:rect b="b" l="l" r="r" t="t"/>
              <a:pathLst>
                <a:path extrusionOk="0" h="437" w="925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704" y="437"/>
                  </a:lnTo>
                  <a:cubicBezTo>
                    <a:pt x="826" y="437"/>
                    <a:pt x="925" y="338"/>
                    <a:pt x="925" y="216"/>
                  </a:cubicBezTo>
                  <a:cubicBezTo>
                    <a:pt x="925" y="99"/>
                    <a:pt x="826" y="0"/>
                    <a:pt x="7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3406279" y="1353128"/>
              <a:ext cx="82000" cy="10049"/>
            </a:xfrm>
            <a:custGeom>
              <a:rect b="b" l="l" r="r" t="t"/>
              <a:pathLst>
                <a:path extrusionOk="0" h="437" w="3566">
                  <a:moveTo>
                    <a:pt x="221" y="0"/>
                  </a:moveTo>
                  <a:cubicBezTo>
                    <a:pt x="99" y="0"/>
                    <a:pt x="0" y="99"/>
                    <a:pt x="0" y="216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344" y="437"/>
                  </a:lnTo>
                  <a:cubicBezTo>
                    <a:pt x="3466" y="437"/>
                    <a:pt x="3565" y="338"/>
                    <a:pt x="3565" y="216"/>
                  </a:cubicBezTo>
                  <a:cubicBezTo>
                    <a:pt x="3565" y="99"/>
                    <a:pt x="3466" y="0"/>
                    <a:pt x="3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3501616" y="1353128"/>
              <a:ext cx="47899" cy="10049"/>
            </a:xfrm>
            <a:custGeom>
              <a:rect b="b" l="l" r="r" t="t"/>
              <a:pathLst>
                <a:path extrusionOk="0" h="437" w="2083">
                  <a:moveTo>
                    <a:pt x="216" y="0"/>
                  </a:moveTo>
                  <a:cubicBezTo>
                    <a:pt x="94" y="0"/>
                    <a:pt x="1" y="99"/>
                    <a:pt x="1" y="216"/>
                  </a:cubicBezTo>
                  <a:cubicBezTo>
                    <a:pt x="1" y="338"/>
                    <a:pt x="94" y="437"/>
                    <a:pt x="216" y="437"/>
                  </a:cubicBezTo>
                  <a:lnTo>
                    <a:pt x="1868" y="437"/>
                  </a:lnTo>
                  <a:cubicBezTo>
                    <a:pt x="1984" y="437"/>
                    <a:pt x="2083" y="338"/>
                    <a:pt x="2083" y="216"/>
                  </a:cubicBezTo>
                  <a:cubicBezTo>
                    <a:pt x="2083" y="99"/>
                    <a:pt x="1984" y="0"/>
                    <a:pt x="1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3372844" y="1378123"/>
              <a:ext cx="40126" cy="10072"/>
            </a:xfrm>
            <a:custGeom>
              <a:rect b="b" l="l" r="r" t="t"/>
              <a:pathLst>
                <a:path extrusionOk="0" h="438" w="1745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530" y="437"/>
                  </a:lnTo>
                  <a:cubicBezTo>
                    <a:pt x="1652" y="437"/>
                    <a:pt x="1745" y="344"/>
                    <a:pt x="1745" y="222"/>
                  </a:cubicBezTo>
                  <a:cubicBezTo>
                    <a:pt x="1745" y="100"/>
                    <a:pt x="1652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3424721" y="1378123"/>
              <a:ext cx="42288" cy="10072"/>
            </a:xfrm>
            <a:custGeom>
              <a:rect b="b" l="l" r="r" t="t"/>
              <a:pathLst>
                <a:path extrusionOk="0" h="438" w="1839">
                  <a:moveTo>
                    <a:pt x="216" y="1"/>
                  </a:moveTo>
                  <a:cubicBezTo>
                    <a:pt x="94" y="1"/>
                    <a:pt x="1" y="100"/>
                    <a:pt x="1" y="222"/>
                  </a:cubicBezTo>
                  <a:cubicBezTo>
                    <a:pt x="1" y="344"/>
                    <a:pt x="94" y="437"/>
                    <a:pt x="216" y="437"/>
                  </a:cubicBezTo>
                  <a:lnTo>
                    <a:pt x="1600" y="437"/>
                  </a:lnTo>
                  <a:cubicBezTo>
                    <a:pt x="1722" y="437"/>
                    <a:pt x="1839" y="344"/>
                    <a:pt x="1839" y="222"/>
                  </a:cubicBezTo>
                  <a:cubicBezTo>
                    <a:pt x="1839" y="100"/>
                    <a:pt x="1722" y="1"/>
                    <a:pt x="1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3579592" y="1378123"/>
              <a:ext cx="28514" cy="10072"/>
            </a:xfrm>
            <a:custGeom>
              <a:rect b="b" l="l" r="r" t="t"/>
              <a:pathLst>
                <a:path extrusionOk="0" h="438" w="1240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44"/>
                    <a:pt x="99" y="437"/>
                    <a:pt x="221" y="437"/>
                  </a:cubicBezTo>
                  <a:lnTo>
                    <a:pt x="1018" y="437"/>
                  </a:lnTo>
                  <a:cubicBezTo>
                    <a:pt x="1140" y="437"/>
                    <a:pt x="1239" y="344"/>
                    <a:pt x="1239" y="222"/>
                  </a:cubicBezTo>
                  <a:cubicBezTo>
                    <a:pt x="1239" y="100"/>
                    <a:pt x="1140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3479817" y="1378123"/>
              <a:ext cx="86415" cy="10072"/>
            </a:xfrm>
            <a:custGeom>
              <a:rect b="b" l="l" r="r" t="t"/>
              <a:pathLst>
                <a:path extrusionOk="0" h="438" w="3758">
                  <a:moveTo>
                    <a:pt x="222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3543" y="437"/>
                  </a:lnTo>
                  <a:cubicBezTo>
                    <a:pt x="3659" y="437"/>
                    <a:pt x="3758" y="344"/>
                    <a:pt x="3758" y="222"/>
                  </a:cubicBezTo>
                  <a:cubicBezTo>
                    <a:pt x="3758" y="100"/>
                    <a:pt x="3659" y="1"/>
                    <a:pt x="3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3409084" y="1303504"/>
              <a:ext cx="77447" cy="10049"/>
            </a:xfrm>
            <a:custGeom>
              <a:rect b="b" l="l" r="r" t="t"/>
              <a:pathLst>
                <a:path extrusionOk="0" h="437" w="3368">
                  <a:moveTo>
                    <a:pt x="221" y="1"/>
                  </a:moveTo>
                  <a:cubicBezTo>
                    <a:pt x="99" y="1"/>
                    <a:pt x="0" y="100"/>
                    <a:pt x="0" y="222"/>
                  </a:cubicBezTo>
                  <a:cubicBezTo>
                    <a:pt x="0" y="338"/>
                    <a:pt x="99" y="437"/>
                    <a:pt x="221" y="437"/>
                  </a:cubicBezTo>
                  <a:lnTo>
                    <a:pt x="3129" y="437"/>
                  </a:lnTo>
                  <a:cubicBezTo>
                    <a:pt x="3245" y="437"/>
                    <a:pt x="3368" y="338"/>
                    <a:pt x="3368" y="222"/>
                  </a:cubicBezTo>
                  <a:cubicBezTo>
                    <a:pt x="3368" y="100"/>
                    <a:pt x="3245" y="1"/>
                    <a:pt x="3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3498811" y="1303504"/>
              <a:ext cx="24490" cy="10049"/>
            </a:xfrm>
            <a:custGeom>
              <a:rect b="b" l="l" r="r" t="t"/>
              <a:pathLst>
                <a:path extrusionOk="0" h="437" w="1065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850" y="437"/>
                  </a:lnTo>
                  <a:cubicBezTo>
                    <a:pt x="972" y="437"/>
                    <a:pt x="1065" y="338"/>
                    <a:pt x="1065" y="222"/>
                  </a:cubicBezTo>
                  <a:cubicBezTo>
                    <a:pt x="1065" y="100"/>
                    <a:pt x="972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3535580" y="1303504"/>
              <a:ext cx="50175" cy="10049"/>
            </a:xfrm>
            <a:custGeom>
              <a:rect b="b" l="l" r="r" t="t"/>
              <a:pathLst>
                <a:path extrusionOk="0" h="437" w="2182">
                  <a:moveTo>
                    <a:pt x="216" y="1"/>
                  </a:moveTo>
                  <a:cubicBezTo>
                    <a:pt x="100" y="1"/>
                    <a:pt x="1" y="100"/>
                    <a:pt x="1" y="222"/>
                  </a:cubicBezTo>
                  <a:cubicBezTo>
                    <a:pt x="1" y="338"/>
                    <a:pt x="100" y="437"/>
                    <a:pt x="216" y="437"/>
                  </a:cubicBezTo>
                  <a:lnTo>
                    <a:pt x="1961" y="437"/>
                  </a:lnTo>
                  <a:cubicBezTo>
                    <a:pt x="2083" y="437"/>
                    <a:pt x="2182" y="338"/>
                    <a:pt x="2182" y="222"/>
                  </a:cubicBezTo>
                  <a:cubicBezTo>
                    <a:pt x="2182" y="100"/>
                    <a:pt x="2083" y="1"/>
                    <a:pt x="1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3409084" y="1327994"/>
              <a:ext cx="40149" cy="10049"/>
            </a:xfrm>
            <a:custGeom>
              <a:rect b="b" l="l" r="r" t="t"/>
              <a:pathLst>
                <a:path extrusionOk="0" h="437" w="1746">
                  <a:moveTo>
                    <a:pt x="221" y="0"/>
                  </a:moveTo>
                  <a:cubicBezTo>
                    <a:pt x="99" y="0"/>
                    <a:pt x="0" y="99"/>
                    <a:pt x="0" y="221"/>
                  </a:cubicBezTo>
                  <a:cubicBezTo>
                    <a:pt x="0" y="343"/>
                    <a:pt x="99" y="436"/>
                    <a:pt x="221" y="436"/>
                  </a:cubicBezTo>
                  <a:lnTo>
                    <a:pt x="1530" y="436"/>
                  </a:lnTo>
                  <a:cubicBezTo>
                    <a:pt x="1646" y="436"/>
                    <a:pt x="1745" y="343"/>
                    <a:pt x="1745" y="221"/>
                  </a:cubicBezTo>
                  <a:cubicBezTo>
                    <a:pt x="1745" y="99"/>
                    <a:pt x="1646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3461513" y="1327994"/>
              <a:ext cx="66869" cy="10049"/>
            </a:xfrm>
            <a:custGeom>
              <a:rect b="b" l="l" r="r" t="t"/>
              <a:pathLst>
                <a:path extrusionOk="0" h="437" w="2908">
                  <a:moveTo>
                    <a:pt x="215" y="0"/>
                  </a:moveTo>
                  <a:cubicBezTo>
                    <a:pt x="93" y="0"/>
                    <a:pt x="0" y="99"/>
                    <a:pt x="0" y="221"/>
                  </a:cubicBezTo>
                  <a:cubicBezTo>
                    <a:pt x="0" y="343"/>
                    <a:pt x="93" y="436"/>
                    <a:pt x="215" y="436"/>
                  </a:cubicBezTo>
                  <a:lnTo>
                    <a:pt x="2687" y="436"/>
                  </a:lnTo>
                  <a:cubicBezTo>
                    <a:pt x="2809" y="436"/>
                    <a:pt x="2908" y="343"/>
                    <a:pt x="2908" y="221"/>
                  </a:cubicBezTo>
                  <a:cubicBezTo>
                    <a:pt x="2908" y="99"/>
                    <a:pt x="2809" y="0"/>
                    <a:pt x="2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3539995" y="1327994"/>
              <a:ext cx="63558" cy="10049"/>
            </a:xfrm>
            <a:custGeom>
              <a:rect b="b" l="l" r="r" t="t"/>
              <a:pathLst>
                <a:path extrusionOk="0" h="437" w="2764">
                  <a:moveTo>
                    <a:pt x="222" y="0"/>
                  </a:moveTo>
                  <a:cubicBezTo>
                    <a:pt x="100" y="0"/>
                    <a:pt x="1" y="99"/>
                    <a:pt x="1" y="221"/>
                  </a:cubicBezTo>
                  <a:cubicBezTo>
                    <a:pt x="1" y="343"/>
                    <a:pt x="100" y="436"/>
                    <a:pt x="222" y="436"/>
                  </a:cubicBezTo>
                  <a:lnTo>
                    <a:pt x="2548" y="436"/>
                  </a:lnTo>
                  <a:cubicBezTo>
                    <a:pt x="2670" y="436"/>
                    <a:pt x="2763" y="343"/>
                    <a:pt x="2763" y="221"/>
                  </a:cubicBezTo>
                  <a:cubicBezTo>
                    <a:pt x="2763" y="99"/>
                    <a:pt x="2670" y="0"/>
                    <a:pt x="2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37"/>
          <p:cNvGrpSpPr/>
          <p:nvPr/>
        </p:nvGrpSpPr>
        <p:grpSpPr>
          <a:xfrm>
            <a:off x="2474386" y="1735499"/>
            <a:ext cx="343177" cy="262005"/>
            <a:chOff x="1973736" y="1167512"/>
            <a:chExt cx="343177" cy="262005"/>
          </a:xfrm>
        </p:grpSpPr>
        <p:sp>
          <p:nvSpPr>
            <p:cNvPr id="703" name="Google Shape;703;p37"/>
            <p:cNvSpPr/>
            <p:nvPr/>
          </p:nvSpPr>
          <p:spPr>
            <a:xfrm>
              <a:off x="1973736" y="1167512"/>
              <a:ext cx="343177" cy="262005"/>
            </a:xfrm>
            <a:custGeom>
              <a:rect b="b" l="l" r="r" t="t"/>
              <a:pathLst>
                <a:path extrusionOk="0" h="11394" w="14924">
                  <a:moveTo>
                    <a:pt x="14487" y="2937"/>
                  </a:moveTo>
                  <a:lnTo>
                    <a:pt x="14487" y="10277"/>
                  </a:lnTo>
                  <a:cubicBezTo>
                    <a:pt x="14487" y="10666"/>
                    <a:pt x="14173" y="10957"/>
                    <a:pt x="13789" y="10957"/>
                  </a:cubicBezTo>
                  <a:lnTo>
                    <a:pt x="1111" y="10957"/>
                  </a:lnTo>
                  <a:cubicBezTo>
                    <a:pt x="727" y="10957"/>
                    <a:pt x="436" y="10666"/>
                    <a:pt x="436" y="10277"/>
                  </a:cubicBezTo>
                  <a:lnTo>
                    <a:pt x="436" y="2937"/>
                  </a:lnTo>
                  <a:close/>
                  <a:moveTo>
                    <a:pt x="1111" y="0"/>
                  </a:moveTo>
                  <a:cubicBezTo>
                    <a:pt x="483" y="0"/>
                    <a:pt x="0" y="512"/>
                    <a:pt x="0" y="1140"/>
                  </a:cubicBezTo>
                  <a:lnTo>
                    <a:pt x="0" y="10277"/>
                  </a:lnTo>
                  <a:cubicBezTo>
                    <a:pt x="0" y="10881"/>
                    <a:pt x="483" y="11393"/>
                    <a:pt x="1111" y="11393"/>
                  </a:cubicBezTo>
                  <a:lnTo>
                    <a:pt x="13789" y="11393"/>
                  </a:lnTo>
                  <a:cubicBezTo>
                    <a:pt x="14417" y="11393"/>
                    <a:pt x="14923" y="10881"/>
                    <a:pt x="14923" y="10277"/>
                  </a:cubicBezTo>
                  <a:lnTo>
                    <a:pt x="14923" y="1140"/>
                  </a:lnTo>
                  <a:cubicBezTo>
                    <a:pt x="14923" y="512"/>
                    <a:pt x="14417" y="0"/>
                    <a:pt x="13789" y="0"/>
                  </a:cubicBezTo>
                  <a:lnTo>
                    <a:pt x="10125" y="0"/>
                  </a:lnTo>
                  <a:cubicBezTo>
                    <a:pt x="10009" y="0"/>
                    <a:pt x="9910" y="99"/>
                    <a:pt x="9910" y="221"/>
                  </a:cubicBezTo>
                  <a:cubicBezTo>
                    <a:pt x="9910" y="343"/>
                    <a:pt x="10009" y="436"/>
                    <a:pt x="10125" y="436"/>
                  </a:cubicBezTo>
                  <a:lnTo>
                    <a:pt x="13789" y="436"/>
                  </a:lnTo>
                  <a:cubicBezTo>
                    <a:pt x="14173" y="436"/>
                    <a:pt x="14487" y="756"/>
                    <a:pt x="14487" y="1140"/>
                  </a:cubicBezTo>
                  <a:lnTo>
                    <a:pt x="14487" y="2501"/>
                  </a:lnTo>
                  <a:lnTo>
                    <a:pt x="436" y="2501"/>
                  </a:lnTo>
                  <a:lnTo>
                    <a:pt x="436" y="1140"/>
                  </a:lnTo>
                  <a:cubicBezTo>
                    <a:pt x="436" y="756"/>
                    <a:pt x="727" y="436"/>
                    <a:pt x="1111" y="436"/>
                  </a:cubicBezTo>
                  <a:lnTo>
                    <a:pt x="9084" y="436"/>
                  </a:lnTo>
                  <a:cubicBezTo>
                    <a:pt x="9206" y="436"/>
                    <a:pt x="9305" y="343"/>
                    <a:pt x="9305" y="221"/>
                  </a:cubicBezTo>
                  <a:cubicBezTo>
                    <a:pt x="9305" y="99"/>
                    <a:pt x="9206" y="0"/>
                    <a:pt x="9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2006619" y="1192117"/>
              <a:ext cx="18879" cy="18350"/>
            </a:xfrm>
            <a:custGeom>
              <a:rect b="b" l="l" r="r" t="t"/>
              <a:pathLst>
                <a:path extrusionOk="0" h="798" w="821">
                  <a:moveTo>
                    <a:pt x="408" y="0"/>
                  </a:moveTo>
                  <a:cubicBezTo>
                    <a:pt x="193" y="0"/>
                    <a:pt x="1" y="169"/>
                    <a:pt x="1" y="413"/>
                  </a:cubicBezTo>
                  <a:cubicBezTo>
                    <a:pt x="1" y="628"/>
                    <a:pt x="193" y="797"/>
                    <a:pt x="408" y="797"/>
                  </a:cubicBezTo>
                  <a:cubicBezTo>
                    <a:pt x="629" y="797"/>
                    <a:pt x="821" y="628"/>
                    <a:pt x="821" y="413"/>
                  </a:cubicBezTo>
                  <a:cubicBezTo>
                    <a:pt x="821" y="169"/>
                    <a:pt x="62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2035501" y="1192117"/>
              <a:ext cx="18488" cy="18350"/>
            </a:xfrm>
            <a:custGeom>
              <a:rect b="b" l="l" r="r" t="t"/>
              <a:pathLst>
                <a:path extrusionOk="0" h="798" w="804">
                  <a:moveTo>
                    <a:pt x="391" y="0"/>
                  </a:moveTo>
                  <a:cubicBezTo>
                    <a:pt x="170" y="0"/>
                    <a:pt x="1" y="169"/>
                    <a:pt x="1" y="413"/>
                  </a:cubicBezTo>
                  <a:cubicBezTo>
                    <a:pt x="1" y="628"/>
                    <a:pt x="170" y="797"/>
                    <a:pt x="391" y="797"/>
                  </a:cubicBezTo>
                  <a:cubicBezTo>
                    <a:pt x="635" y="797"/>
                    <a:pt x="804" y="628"/>
                    <a:pt x="804" y="413"/>
                  </a:cubicBezTo>
                  <a:cubicBezTo>
                    <a:pt x="804" y="169"/>
                    <a:pt x="635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063992" y="1192117"/>
              <a:ext cx="18879" cy="18350"/>
            </a:xfrm>
            <a:custGeom>
              <a:rect b="b" l="l" r="r" t="t"/>
              <a:pathLst>
                <a:path extrusionOk="0" h="798" w="821">
                  <a:moveTo>
                    <a:pt x="414" y="0"/>
                  </a:moveTo>
                  <a:cubicBezTo>
                    <a:pt x="193" y="0"/>
                    <a:pt x="1" y="169"/>
                    <a:pt x="1" y="413"/>
                  </a:cubicBezTo>
                  <a:cubicBezTo>
                    <a:pt x="1" y="628"/>
                    <a:pt x="193" y="797"/>
                    <a:pt x="414" y="797"/>
                  </a:cubicBezTo>
                  <a:cubicBezTo>
                    <a:pt x="629" y="797"/>
                    <a:pt x="821" y="628"/>
                    <a:pt x="821" y="413"/>
                  </a:cubicBezTo>
                  <a:cubicBezTo>
                    <a:pt x="821" y="169"/>
                    <a:pt x="629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1997674" y="1252823"/>
              <a:ext cx="138154" cy="138177"/>
            </a:xfrm>
            <a:custGeom>
              <a:rect b="b" l="l" r="r" t="t"/>
              <a:pathLst>
                <a:path extrusionOk="0" h="6009" w="6008">
                  <a:moveTo>
                    <a:pt x="506" y="1"/>
                  </a:moveTo>
                  <a:cubicBezTo>
                    <a:pt x="215" y="1"/>
                    <a:pt x="0" y="245"/>
                    <a:pt x="0" y="507"/>
                  </a:cubicBezTo>
                  <a:lnTo>
                    <a:pt x="0" y="3467"/>
                  </a:lnTo>
                  <a:cubicBezTo>
                    <a:pt x="0" y="3589"/>
                    <a:pt x="99" y="3682"/>
                    <a:pt x="215" y="3682"/>
                  </a:cubicBezTo>
                  <a:cubicBezTo>
                    <a:pt x="337" y="3682"/>
                    <a:pt x="436" y="3589"/>
                    <a:pt x="436" y="3467"/>
                  </a:cubicBezTo>
                  <a:lnTo>
                    <a:pt x="436" y="507"/>
                  </a:lnTo>
                  <a:cubicBezTo>
                    <a:pt x="436" y="483"/>
                    <a:pt x="460" y="437"/>
                    <a:pt x="506" y="437"/>
                  </a:cubicBezTo>
                  <a:lnTo>
                    <a:pt x="5502" y="437"/>
                  </a:lnTo>
                  <a:cubicBezTo>
                    <a:pt x="5525" y="437"/>
                    <a:pt x="5572" y="483"/>
                    <a:pt x="5572" y="507"/>
                  </a:cubicBezTo>
                  <a:lnTo>
                    <a:pt x="5572" y="5502"/>
                  </a:lnTo>
                  <a:cubicBezTo>
                    <a:pt x="5572" y="5549"/>
                    <a:pt x="5525" y="5572"/>
                    <a:pt x="5502" y="5572"/>
                  </a:cubicBezTo>
                  <a:lnTo>
                    <a:pt x="506" y="5572"/>
                  </a:lnTo>
                  <a:cubicBezTo>
                    <a:pt x="460" y="5572"/>
                    <a:pt x="436" y="5549"/>
                    <a:pt x="436" y="5502"/>
                  </a:cubicBezTo>
                  <a:lnTo>
                    <a:pt x="436" y="4485"/>
                  </a:lnTo>
                  <a:cubicBezTo>
                    <a:pt x="436" y="4362"/>
                    <a:pt x="337" y="4264"/>
                    <a:pt x="215" y="4264"/>
                  </a:cubicBezTo>
                  <a:cubicBezTo>
                    <a:pt x="99" y="4264"/>
                    <a:pt x="0" y="4362"/>
                    <a:pt x="0" y="4485"/>
                  </a:cubicBezTo>
                  <a:lnTo>
                    <a:pt x="0" y="5502"/>
                  </a:lnTo>
                  <a:cubicBezTo>
                    <a:pt x="0" y="5793"/>
                    <a:pt x="215" y="6008"/>
                    <a:pt x="506" y="6008"/>
                  </a:cubicBezTo>
                  <a:lnTo>
                    <a:pt x="5502" y="6008"/>
                  </a:lnTo>
                  <a:cubicBezTo>
                    <a:pt x="5769" y="6008"/>
                    <a:pt x="6008" y="5793"/>
                    <a:pt x="6008" y="5502"/>
                  </a:cubicBezTo>
                  <a:lnTo>
                    <a:pt x="6008" y="507"/>
                  </a:lnTo>
                  <a:cubicBezTo>
                    <a:pt x="6008" y="245"/>
                    <a:pt x="5769" y="1"/>
                    <a:pt x="5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151994" y="1252823"/>
              <a:ext cx="59672" cy="60730"/>
            </a:xfrm>
            <a:custGeom>
              <a:rect b="b" l="l" r="r" t="t"/>
              <a:pathLst>
                <a:path extrusionOk="0" h="2641" w="2595">
                  <a:moveTo>
                    <a:pt x="2082" y="437"/>
                  </a:moveTo>
                  <a:cubicBezTo>
                    <a:pt x="2112" y="437"/>
                    <a:pt x="2158" y="483"/>
                    <a:pt x="2158" y="507"/>
                  </a:cubicBezTo>
                  <a:lnTo>
                    <a:pt x="2158" y="2135"/>
                  </a:lnTo>
                  <a:cubicBezTo>
                    <a:pt x="2158" y="2158"/>
                    <a:pt x="2112" y="2205"/>
                    <a:pt x="2082" y="2205"/>
                  </a:cubicBezTo>
                  <a:lnTo>
                    <a:pt x="535" y="2205"/>
                  </a:lnTo>
                  <a:cubicBezTo>
                    <a:pt x="483" y="2205"/>
                    <a:pt x="437" y="2158"/>
                    <a:pt x="437" y="2135"/>
                  </a:cubicBezTo>
                  <a:lnTo>
                    <a:pt x="437" y="507"/>
                  </a:lnTo>
                  <a:cubicBezTo>
                    <a:pt x="437" y="483"/>
                    <a:pt x="483" y="437"/>
                    <a:pt x="535" y="437"/>
                  </a:cubicBezTo>
                  <a:close/>
                  <a:moveTo>
                    <a:pt x="535" y="1"/>
                  </a:moveTo>
                  <a:cubicBezTo>
                    <a:pt x="245" y="1"/>
                    <a:pt x="0" y="245"/>
                    <a:pt x="0" y="507"/>
                  </a:cubicBezTo>
                  <a:lnTo>
                    <a:pt x="0" y="2135"/>
                  </a:lnTo>
                  <a:cubicBezTo>
                    <a:pt x="0" y="2397"/>
                    <a:pt x="245" y="2641"/>
                    <a:pt x="535" y="2641"/>
                  </a:cubicBezTo>
                  <a:lnTo>
                    <a:pt x="2082" y="2641"/>
                  </a:lnTo>
                  <a:cubicBezTo>
                    <a:pt x="2350" y="2641"/>
                    <a:pt x="2594" y="2397"/>
                    <a:pt x="2594" y="2135"/>
                  </a:cubicBezTo>
                  <a:lnTo>
                    <a:pt x="2594" y="507"/>
                  </a:lnTo>
                  <a:cubicBezTo>
                    <a:pt x="2594" y="245"/>
                    <a:pt x="2350" y="1"/>
                    <a:pt x="2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2151994" y="1330799"/>
              <a:ext cx="116493" cy="60201"/>
            </a:xfrm>
            <a:custGeom>
              <a:rect b="b" l="l" r="r" t="t"/>
              <a:pathLst>
                <a:path extrusionOk="0" h="2618" w="5066">
                  <a:moveTo>
                    <a:pt x="535" y="0"/>
                  </a:moveTo>
                  <a:cubicBezTo>
                    <a:pt x="245" y="0"/>
                    <a:pt x="0" y="221"/>
                    <a:pt x="0" y="512"/>
                  </a:cubicBezTo>
                  <a:lnTo>
                    <a:pt x="0" y="2111"/>
                  </a:lnTo>
                  <a:cubicBezTo>
                    <a:pt x="0" y="2402"/>
                    <a:pt x="245" y="2617"/>
                    <a:pt x="535" y="2617"/>
                  </a:cubicBezTo>
                  <a:lnTo>
                    <a:pt x="2716" y="2617"/>
                  </a:lnTo>
                  <a:cubicBezTo>
                    <a:pt x="2839" y="2617"/>
                    <a:pt x="2932" y="2524"/>
                    <a:pt x="2932" y="2402"/>
                  </a:cubicBezTo>
                  <a:cubicBezTo>
                    <a:pt x="2932" y="2280"/>
                    <a:pt x="2839" y="2181"/>
                    <a:pt x="2716" y="2181"/>
                  </a:cubicBezTo>
                  <a:lnTo>
                    <a:pt x="535" y="2181"/>
                  </a:lnTo>
                  <a:cubicBezTo>
                    <a:pt x="483" y="2181"/>
                    <a:pt x="437" y="2158"/>
                    <a:pt x="437" y="2111"/>
                  </a:cubicBezTo>
                  <a:lnTo>
                    <a:pt x="437" y="512"/>
                  </a:lnTo>
                  <a:cubicBezTo>
                    <a:pt x="437" y="460"/>
                    <a:pt x="483" y="436"/>
                    <a:pt x="535" y="436"/>
                  </a:cubicBezTo>
                  <a:lnTo>
                    <a:pt x="4531" y="436"/>
                  </a:lnTo>
                  <a:cubicBezTo>
                    <a:pt x="4583" y="436"/>
                    <a:pt x="4607" y="460"/>
                    <a:pt x="4607" y="512"/>
                  </a:cubicBezTo>
                  <a:lnTo>
                    <a:pt x="4607" y="2111"/>
                  </a:lnTo>
                  <a:cubicBezTo>
                    <a:pt x="4607" y="2158"/>
                    <a:pt x="4583" y="2181"/>
                    <a:pt x="4531" y="2181"/>
                  </a:cubicBezTo>
                  <a:lnTo>
                    <a:pt x="3734" y="2181"/>
                  </a:lnTo>
                  <a:cubicBezTo>
                    <a:pt x="3612" y="2181"/>
                    <a:pt x="3513" y="2280"/>
                    <a:pt x="3513" y="2402"/>
                  </a:cubicBezTo>
                  <a:cubicBezTo>
                    <a:pt x="3513" y="2524"/>
                    <a:pt x="3612" y="2617"/>
                    <a:pt x="3734" y="2617"/>
                  </a:cubicBezTo>
                  <a:lnTo>
                    <a:pt x="4531" y="2617"/>
                  </a:lnTo>
                  <a:cubicBezTo>
                    <a:pt x="4822" y="2617"/>
                    <a:pt x="5066" y="2402"/>
                    <a:pt x="5066" y="2111"/>
                  </a:cubicBezTo>
                  <a:lnTo>
                    <a:pt x="5066" y="512"/>
                  </a:lnTo>
                  <a:cubicBezTo>
                    <a:pt x="5066" y="221"/>
                    <a:pt x="4822" y="0"/>
                    <a:pt x="4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2222197" y="1266206"/>
              <a:ext cx="36815" cy="10049"/>
            </a:xfrm>
            <a:custGeom>
              <a:rect b="b" l="l" r="r" t="t"/>
              <a:pathLst>
                <a:path extrusionOk="0" h="437" w="1601">
                  <a:moveTo>
                    <a:pt x="222" y="0"/>
                  </a:moveTo>
                  <a:cubicBezTo>
                    <a:pt x="100" y="0"/>
                    <a:pt x="1" y="99"/>
                    <a:pt x="1" y="215"/>
                  </a:cubicBezTo>
                  <a:cubicBezTo>
                    <a:pt x="1" y="338"/>
                    <a:pt x="100" y="436"/>
                    <a:pt x="222" y="436"/>
                  </a:cubicBezTo>
                  <a:lnTo>
                    <a:pt x="1385" y="436"/>
                  </a:lnTo>
                  <a:cubicBezTo>
                    <a:pt x="1501" y="436"/>
                    <a:pt x="1600" y="338"/>
                    <a:pt x="1600" y="215"/>
                  </a:cubicBezTo>
                  <a:cubicBezTo>
                    <a:pt x="1600" y="99"/>
                    <a:pt x="1501" y="0"/>
                    <a:pt x="1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222197" y="1287868"/>
              <a:ext cx="47370" cy="10049"/>
            </a:xfrm>
            <a:custGeom>
              <a:rect b="b" l="l" r="r" t="t"/>
              <a:pathLst>
                <a:path extrusionOk="0" h="437" w="2060">
                  <a:moveTo>
                    <a:pt x="222" y="0"/>
                  </a:moveTo>
                  <a:cubicBezTo>
                    <a:pt x="100" y="0"/>
                    <a:pt x="1" y="99"/>
                    <a:pt x="1" y="221"/>
                  </a:cubicBezTo>
                  <a:cubicBezTo>
                    <a:pt x="1" y="344"/>
                    <a:pt x="100" y="437"/>
                    <a:pt x="222" y="437"/>
                  </a:cubicBezTo>
                  <a:lnTo>
                    <a:pt x="1844" y="437"/>
                  </a:lnTo>
                  <a:cubicBezTo>
                    <a:pt x="1966" y="437"/>
                    <a:pt x="2059" y="344"/>
                    <a:pt x="2059" y="221"/>
                  </a:cubicBezTo>
                  <a:cubicBezTo>
                    <a:pt x="2059" y="99"/>
                    <a:pt x="1966" y="0"/>
                    <a:pt x="1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222197" y="1308586"/>
              <a:ext cx="25180" cy="10049"/>
            </a:xfrm>
            <a:custGeom>
              <a:rect b="b" l="l" r="r" t="t"/>
              <a:pathLst>
                <a:path extrusionOk="0" h="437" w="1095">
                  <a:moveTo>
                    <a:pt x="222" y="1"/>
                  </a:moveTo>
                  <a:cubicBezTo>
                    <a:pt x="100" y="1"/>
                    <a:pt x="1" y="94"/>
                    <a:pt x="1" y="216"/>
                  </a:cubicBezTo>
                  <a:cubicBezTo>
                    <a:pt x="1" y="338"/>
                    <a:pt x="100" y="437"/>
                    <a:pt x="222" y="437"/>
                  </a:cubicBezTo>
                  <a:lnTo>
                    <a:pt x="873" y="437"/>
                  </a:lnTo>
                  <a:cubicBezTo>
                    <a:pt x="995" y="437"/>
                    <a:pt x="1094" y="338"/>
                    <a:pt x="1094" y="216"/>
                  </a:cubicBezTo>
                  <a:cubicBezTo>
                    <a:pt x="1094" y="94"/>
                    <a:pt x="995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043411" y="1292812"/>
              <a:ext cx="54038" cy="59810"/>
            </a:xfrm>
            <a:custGeom>
              <a:rect b="b" l="l" r="r" t="t"/>
              <a:pathLst>
                <a:path extrusionOk="0" h="2601" w="2350">
                  <a:moveTo>
                    <a:pt x="436" y="466"/>
                  </a:moveTo>
                  <a:lnTo>
                    <a:pt x="1890" y="1292"/>
                  </a:lnTo>
                  <a:lnTo>
                    <a:pt x="436" y="2141"/>
                  </a:lnTo>
                  <a:lnTo>
                    <a:pt x="436" y="466"/>
                  </a:lnTo>
                  <a:close/>
                  <a:moveTo>
                    <a:pt x="387" y="1"/>
                  </a:moveTo>
                  <a:cubicBezTo>
                    <a:pt x="320" y="1"/>
                    <a:pt x="253" y="18"/>
                    <a:pt x="192" y="53"/>
                  </a:cubicBezTo>
                  <a:cubicBezTo>
                    <a:pt x="70" y="105"/>
                    <a:pt x="0" y="251"/>
                    <a:pt x="0" y="396"/>
                  </a:cubicBezTo>
                  <a:lnTo>
                    <a:pt x="0" y="2211"/>
                  </a:lnTo>
                  <a:cubicBezTo>
                    <a:pt x="0" y="2356"/>
                    <a:pt x="70" y="2478"/>
                    <a:pt x="192" y="2548"/>
                  </a:cubicBezTo>
                  <a:cubicBezTo>
                    <a:pt x="239" y="2577"/>
                    <a:pt x="314" y="2600"/>
                    <a:pt x="384" y="2600"/>
                  </a:cubicBezTo>
                  <a:cubicBezTo>
                    <a:pt x="460" y="2600"/>
                    <a:pt x="506" y="2577"/>
                    <a:pt x="582" y="2548"/>
                  </a:cubicBezTo>
                  <a:lnTo>
                    <a:pt x="2152" y="1629"/>
                  </a:lnTo>
                  <a:cubicBezTo>
                    <a:pt x="2274" y="1559"/>
                    <a:pt x="2350" y="1437"/>
                    <a:pt x="2350" y="1292"/>
                  </a:cubicBezTo>
                  <a:cubicBezTo>
                    <a:pt x="2350" y="1146"/>
                    <a:pt x="2274" y="1024"/>
                    <a:pt x="2152" y="949"/>
                  </a:cubicBezTo>
                  <a:lnTo>
                    <a:pt x="582" y="53"/>
                  </a:lnTo>
                  <a:cubicBezTo>
                    <a:pt x="521" y="18"/>
                    <a:pt x="45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Demo</a:t>
            </a:r>
            <a:endParaRPr/>
          </a:p>
        </p:txBody>
      </p:sp>
      <p:pic>
        <p:nvPicPr>
          <p:cNvPr id="719" name="Google Shape;719;p38" title="A0C60D3D-DC47-4B39-9F5C-BDA5323E2A3B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92" y="1017725"/>
            <a:ext cx="7671816" cy="36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Plan</a:t>
            </a:r>
            <a:endParaRPr/>
          </a:p>
        </p:txBody>
      </p:sp>
      <p:sp>
        <p:nvSpPr>
          <p:cNvPr id="725" name="Google Shape;725;p39"/>
          <p:cNvSpPr txBox="1"/>
          <p:nvPr/>
        </p:nvSpPr>
        <p:spPr>
          <a:xfrm>
            <a:off x="596950" y="1328975"/>
            <a:ext cx="76809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Backend Access (shared)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 visualization of results - Michael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Finalize container environment - Maria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Enhance GUI - Michael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Confirm container/API integration - Maria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&amp; Next Steps</a:t>
            </a:r>
            <a:endParaRPr/>
          </a:p>
        </p:txBody>
      </p:sp>
      <p:sp>
        <p:nvSpPr>
          <p:cNvPr id="731" name="Google Shape;731;p40"/>
          <p:cNvSpPr txBox="1"/>
          <p:nvPr/>
        </p:nvSpPr>
        <p:spPr>
          <a:xfrm>
            <a:off x="596950" y="1328975"/>
            <a:ext cx="76809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Progress made: frontend demo, documentation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challenges: Windows docker, backend access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Next milestone focus: container finalization, API communication, visualization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