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7405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39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1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1975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82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9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9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32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50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6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6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98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86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88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7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77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8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81157" y="1418852"/>
            <a:ext cx="7411465" cy="2469816"/>
          </a:xfrm>
        </p:spPr>
        <p:txBody>
          <a:bodyPr>
            <a:noAutofit/>
          </a:bodyPr>
          <a:lstStyle/>
          <a:p>
            <a:r>
              <a:rPr sz="5400" dirty="0"/>
              <a:t>Blood Donation Prediction and Blood Group Distribution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815969" y="3962261"/>
            <a:ext cx="7512060" cy="550333"/>
          </a:xfrm>
        </p:spPr>
        <p:txBody>
          <a:bodyPr>
            <a:noAutofit/>
          </a:bodyPr>
          <a:lstStyle/>
          <a:p>
            <a:r>
              <a:rPr sz="1400" dirty="0">
                <a:solidFill>
                  <a:schemeClr val="tx1"/>
                </a:solidFill>
              </a:rPr>
              <a:t>Course: INSY 8413 - Introduction to Big Data Analytics</a:t>
            </a:r>
          </a:p>
          <a:p>
            <a:r>
              <a:rPr sz="1400" dirty="0">
                <a:solidFill>
                  <a:schemeClr val="tx1"/>
                </a:solidFill>
              </a:rPr>
              <a:t>Date: </a:t>
            </a:r>
            <a:r>
              <a:rPr lang="en-US" sz="1400" dirty="0">
                <a:solidFill>
                  <a:schemeClr val="tx1"/>
                </a:solidFill>
              </a:rPr>
              <a:t>04/08/2025</a:t>
            </a:r>
            <a:endParaRPr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(The Problem)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8788" y="1528763"/>
            <a:ext cx="6110540" cy="4521181"/>
          </a:xfrm>
        </p:spPr>
        <p:txBody>
          <a:bodyPr/>
          <a:lstStyle/>
          <a:p>
            <a:r>
              <a:rPr dirty="0"/>
              <a:t>Blood is essential for emergency care, surgeries, and disease treatment.</a:t>
            </a:r>
          </a:p>
          <a:p>
            <a:r>
              <a:rPr dirty="0"/>
              <a:t>Some regions have low donation rates; others donate frequently.</a:t>
            </a:r>
          </a:p>
          <a:p>
            <a:r>
              <a:rPr dirty="0"/>
              <a:t>This imbalance risks shortages and waste.</a:t>
            </a:r>
          </a:p>
          <a:p>
            <a:r>
              <a:rPr dirty="0"/>
              <a:t>Goal: Use data to understand and improve donation patterns in Malaysia.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We Did (Methodology)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1600201"/>
            <a:ext cx="7658100" cy="4714874"/>
          </a:xfrm>
        </p:spPr>
        <p:txBody>
          <a:bodyPr>
            <a:normAutofit/>
          </a:bodyPr>
          <a:lstStyle/>
          <a:p>
            <a:r>
              <a:rPr dirty="0"/>
              <a:t> Collected real-world donation data from all states.</a:t>
            </a:r>
          </a:p>
          <a:p>
            <a:r>
              <a:rPr dirty="0"/>
              <a:t> Cleaned data (removed duplicates, filled missing values).</a:t>
            </a:r>
          </a:p>
          <a:p>
            <a:r>
              <a:rPr dirty="0"/>
              <a:t> Analyzed blood donation trends by blood group and region.</a:t>
            </a:r>
          </a:p>
          <a:p>
            <a:r>
              <a:rPr dirty="0"/>
              <a:t> Applied Machine Learning:</a:t>
            </a:r>
          </a:p>
          <a:p>
            <a:pPr marL="0" indent="0">
              <a:buNone/>
            </a:pPr>
            <a:r>
              <a:rPr dirty="0"/>
              <a:t>- Cluster states based on donation behavior</a:t>
            </a:r>
          </a:p>
          <a:p>
            <a:pPr marL="0" indent="0">
              <a:buNone/>
            </a:pPr>
            <a:r>
              <a:rPr dirty="0"/>
              <a:t>- Predict high-donation states</a:t>
            </a:r>
          </a:p>
          <a:p>
            <a:r>
              <a:rPr dirty="0"/>
              <a:t> Visualized insights using an interactive Power BI dashboard.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Blood type O is most donated; type AB is least.</a:t>
            </a:r>
          </a:p>
          <a:p>
            <a:r>
              <a:rPr dirty="0"/>
              <a:t>Selangor, Johor, Perak are top donating states.</a:t>
            </a:r>
          </a:p>
          <a:p>
            <a:r>
              <a:rPr dirty="0"/>
              <a:t>Seasonal trends: donations vary by month/year.</a:t>
            </a:r>
          </a:p>
          <a:p>
            <a:r>
              <a:rPr dirty="0"/>
              <a:t>3 clusters of states identified by donation behavior:</a:t>
            </a:r>
          </a:p>
          <a:p>
            <a:pPr marL="0" indent="0">
              <a:buNone/>
            </a:pPr>
            <a:r>
              <a:rPr dirty="0"/>
              <a:t>  - High donation</a:t>
            </a:r>
          </a:p>
          <a:p>
            <a:pPr marL="0" indent="0">
              <a:buNone/>
            </a:pPr>
            <a:r>
              <a:rPr dirty="0"/>
              <a:t>  - Moderate donation</a:t>
            </a:r>
          </a:p>
          <a:p>
            <a:pPr marL="0" indent="0">
              <a:buNone/>
            </a:pPr>
            <a:r>
              <a:rPr dirty="0"/>
              <a:t>  - Low, unstable donation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Clustering (K-Means):</a:t>
            </a:r>
          </a:p>
          <a:p>
            <a:pPr marL="0" indent="0">
              <a:buNone/>
            </a:pPr>
            <a:r>
              <a:rPr dirty="0"/>
              <a:t>- Grouped states into 3 behavior types</a:t>
            </a:r>
          </a:p>
          <a:p>
            <a:pPr marL="0" indent="0">
              <a:buNone/>
            </a:pPr>
            <a:r>
              <a:rPr dirty="0"/>
              <a:t> - Silhouette Score: 0.62 (shows meaningful separation)</a:t>
            </a:r>
          </a:p>
          <a:p>
            <a:r>
              <a:rPr dirty="0"/>
              <a:t>Classification (Logistic Regression):</a:t>
            </a:r>
          </a:p>
          <a:p>
            <a:pPr marL="0" indent="0">
              <a:buNone/>
            </a:pPr>
            <a:r>
              <a:rPr dirty="0"/>
              <a:t>- Predicted high-donation states with 78% accuracy</a:t>
            </a:r>
          </a:p>
          <a:p>
            <a:pPr marL="0" indent="0">
              <a:buNone/>
            </a:pPr>
            <a:r>
              <a:rPr dirty="0"/>
              <a:t>- Metrics: Precision = 80%, F1-score = 77%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937" y="2063396"/>
            <a:ext cx="3453802" cy="3311189"/>
          </a:xfrm>
        </p:spPr>
        <p:txBody>
          <a:bodyPr>
            <a:normAutofit/>
          </a:bodyPr>
          <a:lstStyle/>
          <a:p>
            <a:r>
              <a:rPr sz="1400" dirty="0"/>
              <a:t>Slicers: Filter by state, blood group, year.</a:t>
            </a:r>
          </a:p>
          <a:p>
            <a:r>
              <a:rPr sz="1400" dirty="0"/>
              <a:t>Charts: Line (trends), bar (comparisons), map (clusters).</a:t>
            </a:r>
          </a:p>
          <a:p>
            <a:r>
              <a:rPr sz="1400" dirty="0"/>
              <a:t>Drill-downs: Explore donation patterns over time.</a:t>
            </a:r>
          </a:p>
          <a:p>
            <a:r>
              <a:rPr sz="1400" dirty="0"/>
              <a:t>Tooltips &amp; cards show predictions and totals.</a:t>
            </a:r>
          </a:p>
          <a:p>
            <a:r>
              <a:rPr sz="1400" dirty="0"/>
              <a:t>Designed for use by hospitals and health ministries.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9A44E-6533-2A1E-B72A-226C4F9F9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169" y="1371601"/>
            <a:ext cx="4764480" cy="41576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1317" y="1471614"/>
            <a:ext cx="5878011" cy="4257674"/>
          </a:xfrm>
        </p:spPr>
        <p:txBody>
          <a:bodyPr/>
          <a:lstStyle/>
          <a:p>
            <a:r>
              <a:rPr dirty="0"/>
              <a:t>Focus campaigns in low-performing states (Cluster 2).</a:t>
            </a:r>
          </a:p>
          <a:p>
            <a:r>
              <a:rPr dirty="0"/>
              <a:t>Promote donation of AB blood group.</a:t>
            </a:r>
          </a:p>
          <a:p>
            <a:r>
              <a:rPr dirty="0"/>
              <a:t>Use dashboard regularly to monitor progress.</a:t>
            </a:r>
          </a:p>
          <a:p>
            <a:r>
              <a:rPr dirty="0"/>
              <a:t>Customize donation drives based on regional data.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Connect with hospitals in real-time to collect live donation data.</a:t>
            </a:r>
          </a:p>
          <a:p>
            <a:r>
              <a:rPr dirty="0"/>
              <a:t>Forecast future donation needs using time-series models (e.g., Prophet, ARIMA).</a:t>
            </a:r>
          </a:p>
          <a:p>
            <a:r>
              <a:rPr dirty="0"/>
              <a:t>Add external factors like population size, holiday seasons, and campaigns to improve predictions.</a:t>
            </a:r>
          </a:p>
          <a:p>
            <a:r>
              <a:rPr dirty="0"/>
              <a:t>Scale the solution to cover larger regions or a national-level blood management system.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57339"/>
            <a:ext cx="7797662" cy="2600324"/>
          </a:xfrm>
        </p:spPr>
        <p:txBody>
          <a:bodyPr/>
          <a:lstStyle/>
          <a:p>
            <a:r>
              <a:rPr lang="en-US" dirty="0"/>
              <a:t>Thank you for your time and attention.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18</TotalTime>
  <Words>392</Words>
  <Application>Microsoft Office PowerPoint</Application>
  <PresentationFormat>On-screen Show (4:3)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Impact</vt:lpstr>
      <vt:lpstr>Main Event</vt:lpstr>
      <vt:lpstr>Blood Donation Prediction and Blood Group Distribution Analysis</vt:lpstr>
      <vt:lpstr>Introduction (The Problem)</vt:lpstr>
      <vt:lpstr>What We Did (Methodology)</vt:lpstr>
      <vt:lpstr>Key Findings</vt:lpstr>
      <vt:lpstr>Machine Learning Results</vt:lpstr>
      <vt:lpstr>Power BI Dashboard Highlights</vt:lpstr>
      <vt:lpstr>Recommendations</vt:lpstr>
      <vt:lpstr>Future Work</vt:lpstr>
      <vt:lpstr>Thank you for your time and attention.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Donation Prediction and Blood Group Distribution Analysis</dc:title>
  <dc:subject/>
  <dc:creator/>
  <cp:keywords/>
  <dc:description>generated using python-pptx</dc:description>
  <cp:lastModifiedBy>Brian Heritier Mutsinzi</cp:lastModifiedBy>
  <cp:revision>3</cp:revision>
  <dcterms:created xsi:type="dcterms:W3CDTF">2013-01-27T09:14:16Z</dcterms:created>
  <dcterms:modified xsi:type="dcterms:W3CDTF">2025-08-03T17:40:50Z</dcterms:modified>
  <cp:category/>
</cp:coreProperties>
</file>