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F29A8-64ED-4D40-867D-8B15D4544D64}" type="doc">
      <dgm:prSet loTypeId="urn:microsoft.com/office/officeart/2005/8/layout/target1" loCatId="relationship" qsTypeId="urn:microsoft.com/office/officeart/2005/8/quickstyle/simple5" qsCatId="simple" csTypeId="urn:microsoft.com/office/officeart/2005/8/colors/accent1_2" csCatId="accent1" phldr="1"/>
      <dgm:spPr/>
    </dgm:pt>
    <dgm:pt modelId="{248FA0E0-79BF-4B69-959D-CEDB7155ACF6}">
      <dgm:prSet phldrT="[Text]"/>
      <dgm:spPr/>
      <dgm:t>
        <a:bodyPr/>
        <a:lstStyle/>
        <a:p>
          <a:r>
            <a:rPr lang="en-US" dirty="0" smtClean="0"/>
            <a:t>Tables</a:t>
          </a:r>
        </a:p>
      </dgm:t>
    </dgm:pt>
    <dgm:pt modelId="{7CC0E11F-F781-49E8-8E20-FD434F267BD0}" type="parTrans" cxnId="{EAF82723-0FC1-4FF1-8F10-5A6ED2B26274}">
      <dgm:prSet/>
      <dgm:spPr/>
      <dgm:t>
        <a:bodyPr/>
        <a:lstStyle/>
        <a:p>
          <a:endParaRPr lang="en-US"/>
        </a:p>
      </dgm:t>
    </dgm:pt>
    <dgm:pt modelId="{3AEE7459-B9F5-42EA-9141-C1A9D25D34FE}" type="sibTrans" cxnId="{EAF82723-0FC1-4FF1-8F10-5A6ED2B26274}">
      <dgm:prSet/>
      <dgm:spPr/>
      <dgm:t>
        <a:bodyPr/>
        <a:lstStyle/>
        <a:p>
          <a:endParaRPr lang="en-US"/>
        </a:p>
      </dgm:t>
    </dgm:pt>
    <dgm:pt modelId="{BD7E85A8-C7BB-4C09-BDDD-84AEBC86CD28}">
      <dgm:prSet phldrT="[Text]"/>
      <dgm:spPr/>
      <dgm:t>
        <a:bodyPr/>
        <a:lstStyle/>
        <a:p>
          <a:r>
            <a:rPr lang="en-US" dirty="0" smtClean="0"/>
            <a:t>Items</a:t>
          </a:r>
          <a:endParaRPr lang="en-US" dirty="0"/>
        </a:p>
      </dgm:t>
    </dgm:pt>
    <dgm:pt modelId="{DA228495-64E7-4F98-B416-6E7D682900A7}" type="parTrans" cxnId="{DB5A47EF-D096-4484-A668-D32B47EFBE2D}">
      <dgm:prSet/>
      <dgm:spPr/>
      <dgm:t>
        <a:bodyPr/>
        <a:lstStyle/>
        <a:p>
          <a:endParaRPr lang="en-US"/>
        </a:p>
      </dgm:t>
    </dgm:pt>
    <dgm:pt modelId="{0402743A-536B-44AC-B63E-AC3035485D4E}" type="sibTrans" cxnId="{DB5A47EF-D096-4484-A668-D32B47EFBE2D}">
      <dgm:prSet/>
      <dgm:spPr/>
      <dgm:t>
        <a:bodyPr/>
        <a:lstStyle/>
        <a:p>
          <a:endParaRPr lang="en-US"/>
        </a:p>
      </dgm:t>
    </dgm:pt>
    <dgm:pt modelId="{E8AC1A91-C577-4DEB-9950-8D55314C6148}">
      <dgm:prSet phldrT="[Text]"/>
      <dgm:spPr/>
      <dgm:t>
        <a:bodyPr/>
        <a:lstStyle/>
        <a:p>
          <a:r>
            <a:rPr lang="en-US" dirty="0" smtClean="0"/>
            <a:t>Attributes</a:t>
          </a:r>
          <a:endParaRPr lang="en-US" dirty="0"/>
        </a:p>
      </dgm:t>
    </dgm:pt>
    <dgm:pt modelId="{AA8B9895-3636-48C2-9843-7FA9E7B941A3}" type="parTrans" cxnId="{ACBE6908-124A-4284-B560-73DCC6F61F6F}">
      <dgm:prSet/>
      <dgm:spPr/>
      <dgm:t>
        <a:bodyPr/>
        <a:lstStyle/>
        <a:p>
          <a:endParaRPr lang="en-US"/>
        </a:p>
      </dgm:t>
    </dgm:pt>
    <dgm:pt modelId="{EA9133E0-D4CA-45D1-ADC0-C42B8763F945}" type="sibTrans" cxnId="{ACBE6908-124A-4284-B560-73DCC6F61F6F}">
      <dgm:prSet/>
      <dgm:spPr/>
      <dgm:t>
        <a:bodyPr/>
        <a:lstStyle/>
        <a:p>
          <a:endParaRPr lang="en-US"/>
        </a:p>
      </dgm:t>
    </dgm:pt>
    <dgm:pt modelId="{31D8CC3E-EBAC-4857-AB7F-5A9CF9F27E33}" type="pres">
      <dgm:prSet presAssocID="{9A6F29A8-64ED-4D40-867D-8B15D4544D64}" presName="composite" presStyleCnt="0">
        <dgm:presLayoutVars>
          <dgm:chMax val="5"/>
          <dgm:dir/>
          <dgm:resizeHandles val="exact"/>
        </dgm:presLayoutVars>
      </dgm:prSet>
      <dgm:spPr/>
    </dgm:pt>
    <dgm:pt modelId="{9956EBE0-D03F-4354-86BC-FD03D8BD8AFB}" type="pres">
      <dgm:prSet presAssocID="{248FA0E0-79BF-4B69-959D-CEDB7155ACF6}" presName="circle1" presStyleLbl="lnNode1" presStyleIdx="0" presStyleCnt="3"/>
      <dgm:spPr/>
    </dgm:pt>
    <dgm:pt modelId="{62555D60-94D2-4D5E-8FD4-966161237C64}" type="pres">
      <dgm:prSet presAssocID="{248FA0E0-79BF-4B69-959D-CEDB7155ACF6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8D577-36E6-43C3-84C8-CE02A52FE5AE}" type="pres">
      <dgm:prSet presAssocID="{248FA0E0-79BF-4B69-959D-CEDB7155ACF6}" presName="line1" presStyleLbl="callout" presStyleIdx="0" presStyleCnt="6"/>
      <dgm:spPr/>
    </dgm:pt>
    <dgm:pt modelId="{E9E0E86B-C12B-47AC-972C-C39F171F2773}" type="pres">
      <dgm:prSet presAssocID="{248FA0E0-79BF-4B69-959D-CEDB7155ACF6}" presName="d1" presStyleLbl="callout" presStyleIdx="1" presStyleCnt="6"/>
      <dgm:spPr/>
    </dgm:pt>
    <dgm:pt modelId="{3C6AB5C9-95E6-4C04-A35E-1C9D11091CE8}" type="pres">
      <dgm:prSet presAssocID="{BD7E85A8-C7BB-4C09-BDDD-84AEBC86CD28}" presName="circle2" presStyleLbl="lnNode1" presStyleIdx="1" presStyleCnt="3"/>
      <dgm:spPr/>
    </dgm:pt>
    <dgm:pt modelId="{18180FDD-3C20-49A9-99F7-2F48914FBF12}" type="pres">
      <dgm:prSet presAssocID="{BD7E85A8-C7BB-4C09-BDDD-84AEBC86CD28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77EBF-D896-4DB4-972B-D74F5E83C363}" type="pres">
      <dgm:prSet presAssocID="{BD7E85A8-C7BB-4C09-BDDD-84AEBC86CD28}" presName="line2" presStyleLbl="callout" presStyleIdx="2" presStyleCnt="6"/>
      <dgm:spPr/>
    </dgm:pt>
    <dgm:pt modelId="{0D7E3DC4-37E0-49D4-9EB9-6E0913C908BB}" type="pres">
      <dgm:prSet presAssocID="{BD7E85A8-C7BB-4C09-BDDD-84AEBC86CD28}" presName="d2" presStyleLbl="callout" presStyleIdx="3" presStyleCnt="6"/>
      <dgm:spPr/>
    </dgm:pt>
    <dgm:pt modelId="{24AFFA99-14C6-4A9E-A8FC-A52CCF9BF178}" type="pres">
      <dgm:prSet presAssocID="{E8AC1A91-C577-4DEB-9950-8D55314C6148}" presName="circle3" presStyleLbl="lnNode1" presStyleIdx="2" presStyleCnt="3"/>
      <dgm:spPr/>
    </dgm:pt>
    <dgm:pt modelId="{2CCC1419-109E-4119-93C4-AC97084DA185}" type="pres">
      <dgm:prSet presAssocID="{E8AC1A91-C577-4DEB-9950-8D55314C6148}" presName="text3" presStyleLbl="revTx" presStyleIdx="2" presStyleCnt="3">
        <dgm:presLayoutVars>
          <dgm:bulletEnabled val="1"/>
        </dgm:presLayoutVars>
      </dgm:prSet>
      <dgm:spPr/>
    </dgm:pt>
    <dgm:pt modelId="{79318B55-F233-4A53-9676-95E693302597}" type="pres">
      <dgm:prSet presAssocID="{E8AC1A91-C577-4DEB-9950-8D55314C6148}" presName="line3" presStyleLbl="callout" presStyleIdx="4" presStyleCnt="6"/>
      <dgm:spPr/>
    </dgm:pt>
    <dgm:pt modelId="{2E0FF937-F9EF-469B-B458-D7D026A2B6BB}" type="pres">
      <dgm:prSet presAssocID="{E8AC1A91-C577-4DEB-9950-8D55314C6148}" presName="d3" presStyleLbl="callout" presStyleIdx="5" presStyleCnt="6"/>
      <dgm:spPr/>
    </dgm:pt>
  </dgm:ptLst>
  <dgm:cxnLst>
    <dgm:cxn modelId="{FEB1EACF-198C-44B6-A218-7368888637F8}" type="presOf" srcId="{BD7E85A8-C7BB-4C09-BDDD-84AEBC86CD28}" destId="{18180FDD-3C20-49A9-99F7-2F48914FBF12}" srcOrd="0" destOrd="0" presId="urn:microsoft.com/office/officeart/2005/8/layout/target1"/>
    <dgm:cxn modelId="{ACBE6908-124A-4284-B560-73DCC6F61F6F}" srcId="{9A6F29A8-64ED-4D40-867D-8B15D4544D64}" destId="{E8AC1A91-C577-4DEB-9950-8D55314C6148}" srcOrd="2" destOrd="0" parTransId="{AA8B9895-3636-48C2-9843-7FA9E7B941A3}" sibTransId="{EA9133E0-D4CA-45D1-ADC0-C42B8763F945}"/>
    <dgm:cxn modelId="{DB5A47EF-D096-4484-A668-D32B47EFBE2D}" srcId="{9A6F29A8-64ED-4D40-867D-8B15D4544D64}" destId="{BD7E85A8-C7BB-4C09-BDDD-84AEBC86CD28}" srcOrd="1" destOrd="0" parTransId="{DA228495-64E7-4F98-B416-6E7D682900A7}" sibTransId="{0402743A-536B-44AC-B63E-AC3035485D4E}"/>
    <dgm:cxn modelId="{EAF82723-0FC1-4FF1-8F10-5A6ED2B26274}" srcId="{9A6F29A8-64ED-4D40-867D-8B15D4544D64}" destId="{248FA0E0-79BF-4B69-959D-CEDB7155ACF6}" srcOrd="0" destOrd="0" parTransId="{7CC0E11F-F781-49E8-8E20-FD434F267BD0}" sibTransId="{3AEE7459-B9F5-42EA-9141-C1A9D25D34FE}"/>
    <dgm:cxn modelId="{D38724AE-DBA7-4013-91B7-DA22218F0EA5}" type="presOf" srcId="{9A6F29A8-64ED-4D40-867D-8B15D4544D64}" destId="{31D8CC3E-EBAC-4857-AB7F-5A9CF9F27E33}" srcOrd="0" destOrd="0" presId="urn:microsoft.com/office/officeart/2005/8/layout/target1"/>
    <dgm:cxn modelId="{44518093-D071-446F-BBAE-18877C32CB78}" type="presOf" srcId="{E8AC1A91-C577-4DEB-9950-8D55314C6148}" destId="{2CCC1419-109E-4119-93C4-AC97084DA185}" srcOrd="0" destOrd="0" presId="urn:microsoft.com/office/officeart/2005/8/layout/target1"/>
    <dgm:cxn modelId="{A98A5780-3486-4C9D-8E0D-FDD6F835391E}" type="presOf" srcId="{248FA0E0-79BF-4B69-959D-CEDB7155ACF6}" destId="{62555D60-94D2-4D5E-8FD4-966161237C64}" srcOrd="0" destOrd="0" presId="urn:microsoft.com/office/officeart/2005/8/layout/target1"/>
    <dgm:cxn modelId="{8AA3740D-A582-4A62-85B9-9A263C48B527}" type="presParOf" srcId="{31D8CC3E-EBAC-4857-AB7F-5A9CF9F27E33}" destId="{9956EBE0-D03F-4354-86BC-FD03D8BD8AFB}" srcOrd="0" destOrd="0" presId="urn:microsoft.com/office/officeart/2005/8/layout/target1"/>
    <dgm:cxn modelId="{9AB9F317-B803-44A9-8344-243941D4CD4B}" type="presParOf" srcId="{31D8CC3E-EBAC-4857-AB7F-5A9CF9F27E33}" destId="{62555D60-94D2-4D5E-8FD4-966161237C64}" srcOrd="1" destOrd="0" presId="urn:microsoft.com/office/officeart/2005/8/layout/target1"/>
    <dgm:cxn modelId="{AB040355-7A4A-4445-A658-53EE49E4FA20}" type="presParOf" srcId="{31D8CC3E-EBAC-4857-AB7F-5A9CF9F27E33}" destId="{00B8D577-36E6-43C3-84C8-CE02A52FE5AE}" srcOrd="2" destOrd="0" presId="urn:microsoft.com/office/officeart/2005/8/layout/target1"/>
    <dgm:cxn modelId="{4AE7CD64-E975-47A0-8DAD-EB4FF2B37450}" type="presParOf" srcId="{31D8CC3E-EBAC-4857-AB7F-5A9CF9F27E33}" destId="{E9E0E86B-C12B-47AC-972C-C39F171F2773}" srcOrd="3" destOrd="0" presId="urn:microsoft.com/office/officeart/2005/8/layout/target1"/>
    <dgm:cxn modelId="{C9E8CBBA-1044-4219-9843-11FC1025C779}" type="presParOf" srcId="{31D8CC3E-EBAC-4857-AB7F-5A9CF9F27E33}" destId="{3C6AB5C9-95E6-4C04-A35E-1C9D11091CE8}" srcOrd="4" destOrd="0" presId="urn:microsoft.com/office/officeart/2005/8/layout/target1"/>
    <dgm:cxn modelId="{6093AA6E-A18B-4FFA-8064-AB603CEBFF48}" type="presParOf" srcId="{31D8CC3E-EBAC-4857-AB7F-5A9CF9F27E33}" destId="{18180FDD-3C20-49A9-99F7-2F48914FBF12}" srcOrd="5" destOrd="0" presId="urn:microsoft.com/office/officeart/2005/8/layout/target1"/>
    <dgm:cxn modelId="{AC21B27F-CDF3-423A-B0A1-04EEFF176386}" type="presParOf" srcId="{31D8CC3E-EBAC-4857-AB7F-5A9CF9F27E33}" destId="{BDE77EBF-D896-4DB4-972B-D74F5E83C363}" srcOrd="6" destOrd="0" presId="urn:microsoft.com/office/officeart/2005/8/layout/target1"/>
    <dgm:cxn modelId="{3DBDDAE1-39B9-4A58-8D5F-FEF22AA0F123}" type="presParOf" srcId="{31D8CC3E-EBAC-4857-AB7F-5A9CF9F27E33}" destId="{0D7E3DC4-37E0-49D4-9EB9-6E0913C908BB}" srcOrd="7" destOrd="0" presId="urn:microsoft.com/office/officeart/2005/8/layout/target1"/>
    <dgm:cxn modelId="{77E52165-3523-44D0-B6A1-CA723DD19BB1}" type="presParOf" srcId="{31D8CC3E-EBAC-4857-AB7F-5A9CF9F27E33}" destId="{24AFFA99-14C6-4A9E-A8FC-A52CCF9BF178}" srcOrd="8" destOrd="0" presId="urn:microsoft.com/office/officeart/2005/8/layout/target1"/>
    <dgm:cxn modelId="{DC552192-BFA3-4424-9113-9434CEC06C2F}" type="presParOf" srcId="{31D8CC3E-EBAC-4857-AB7F-5A9CF9F27E33}" destId="{2CCC1419-109E-4119-93C4-AC97084DA185}" srcOrd="9" destOrd="0" presId="urn:microsoft.com/office/officeart/2005/8/layout/target1"/>
    <dgm:cxn modelId="{61EE5721-13CE-4E03-AE03-924B0753E5DB}" type="presParOf" srcId="{31D8CC3E-EBAC-4857-AB7F-5A9CF9F27E33}" destId="{79318B55-F233-4A53-9676-95E693302597}" srcOrd="10" destOrd="0" presId="urn:microsoft.com/office/officeart/2005/8/layout/target1"/>
    <dgm:cxn modelId="{2893CAD0-4C4F-4F92-A29F-9CB864D2F050}" type="presParOf" srcId="{31D8CC3E-EBAC-4857-AB7F-5A9CF9F27E33}" destId="{2E0FF937-F9EF-469B-B458-D7D026A2B6BB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FFA99-14C6-4A9E-A8FC-A52CCF9BF178}">
      <dsp:nvSpPr>
        <dsp:cNvPr id="0" name=""/>
        <dsp:cNvSpPr/>
      </dsp:nvSpPr>
      <dsp:spPr>
        <a:xfrm>
          <a:off x="24608" y="1087834"/>
          <a:ext cx="3263503" cy="32635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6AB5C9-95E6-4C04-A35E-1C9D11091CE8}">
      <dsp:nvSpPr>
        <dsp:cNvPr id="0" name=""/>
        <dsp:cNvSpPr/>
      </dsp:nvSpPr>
      <dsp:spPr>
        <a:xfrm>
          <a:off x="677309" y="1740535"/>
          <a:ext cx="1958102" cy="19581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56EBE0-D03F-4354-86BC-FD03D8BD8AFB}">
      <dsp:nvSpPr>
        <dsp:cNvPr id="0" name=""/>
        <dsp:cNvSpPr/>
      </dsp:nvSpPr>
      <dsp:spPr>
        <a:xfrm>
          <a:off x="1330010" y="2393235"/>
          <a:ext cx="652700" cy="6527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555D60-94D2-4D5E-8FD4-966161237C64}">
      <dsp:nvSpPr>
        <dsp:cNvPr id="0" name=""/>
        <dsp:cNvSpPr/>
      </dsp:nvSpPr>
      <dsp:spPr>
        <a:xfrm>
          <a:off x="3832029" y="0"/>
          <a:ext cx="1631751" cy="9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Tables</a:t>
          </a:r>
        </a:p>
      </dsp:txBody>
      <dsp:txXfrm>
        <a:off x="3832029" y="0"/>
        <a:ext cx="1631751" cy="951855"/>
      </dsp:txXfrm>
    </dsp:sp>
    <dsp:sp modelId="{00B8D577-36E6-43C3-84C8-CE02A52FE5AE}">
      <dsp:nvSpPr>
        <dsp:cNvPr id="0" name=""/>
        <dsp:cNvSpPr/>
      </dsp:nvSpPr>
      <dsp:spPr>
        <a:xfrm>
          <a:off x="3424091" y="475927"/>
          <a:ext cx="407937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E0E86B-C12B-47AC-972C-C39F171F2773}">
      <dsp:nvSpPr>
        <dsp:cNvPr id="0" name=""/>
        <dsp:cNvSpPr/>
      </dsp:nvSpPr>
      <dsp:spPr>
        <a:xfrm rot="5400000">
          <a:off x="1417852" y="714979"/>
          <a:ext cx="2243114" cy="1766099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180FDD-3C20-49A9-99F7-2F48914FBF12}">
      <dsp:nvSpPr>
        <dsp:cNvPr id="0" name=""/>
        <dsp:cNvSpPr/>
      </dsp:nvSpPr>
      <dsp:spPr>
        <a:xfrm>
          <a:off x="3832029" y="951855"/>
          <a:ext cx="1631751" cy="9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Items</a:t>
          </a:r>
          <a:endParaRPr lang="en-US" sz="2600" kern="1200" dirty="0"/>
        </a:p>
      </dsp:txBody>
      <dsp:txXfrm>
        <a:off x="3832029" y="951855"/>
        <a:ext cx="1631751" cy="951855"/>
      </dsp:txXfrm>
    </dsp:sp>
    <dsp:sp modelId="{BDE77EBF-D896-4DB4-972B-D74F5E83C363}">
      <dsp:nvSpPr>
        <dsp:cNvPr id="0" name=""/>
        <dsp:cNvSpPr/>
      </dsp:nvSpPr>
      <dsp:spPr>
        <a:xfrm>
          <a:off x="3424091" y="1427782"/>
          <a:ext cx="407937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D7E3DC4-37E0-49D4-9EB9-6E0913C908BB}">
      <dsp:nvSpPr>
        <dsp:cNvPr id="0" name=""/>
        <dsp:cNvSpPr/>
      </dsp:nvSpPr>
      <dsp:spPr>
        <a:xfrm rot="5400000">
          <a:off x="1899328" y="1651985"/>
          <a:ext cx="1747932" cy="129833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CCC1419-109E-4119-93C4-AC97084DA185}">
      <dsp:nvSpPr>
        <dsp:cNvPr id="0" name=""/>
        <dsp:cNvSpPr/>
      </dsp:nvSpPr>
      <dsp:spPr>
        <a:xfrm>
          <a:off x="3832029" y="1903710"/>
          <a:ext cx="1631751" cy="9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Attributes</a:t>
          </a:r>
          <a:endParaRPr lang="en-US" sz="2600" kern="1200" dirty="0"/>
        </a:p>
      </dsp:txBody>
      <dsp:txXfrm>
        <a:off x="3832029" y="1903710"/>
        <a:ext cx="1631751" cy="951855"/>
      </dsp:txXfrm>
    </dsp:sp>
    <dsp:sp modelId="{79318B55-F233-4A53-9676-95E693302597}">
      <dsp:nvSpPr>
        <dsp:cNvPr id="0" name=""/>
        <dsp:cNvSpPr/>
      </dsp:nvSpPr>
      <dsp:spPr>
        <a:xfrm>
          <a:off x="3424091" y="2379637"/>
          <a:ext cx="407937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E0FF937-F9EF-469B-B458-D7D026A2B6BB}">
      <dsp:nvSpPr>
        <dsp:cNvPr id="0" name=""/>
        <dsp:cNvSpPr/>
      </dsp:nvSpPr>
      <dsp:spPr>
        <a:xfrm rot="5400000">
          <a:off x="2381402" y="2588230"/>
          <a:ext cx="1248834" cy="830561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069" y="3070316"/>
            <a:ext cx="9872730" cy="1641490"/>
          </a:xfrm>
        </p:spPr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711806"/>
            <a:ext cx="9144000" cy="7540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By: </a:t>
            </a:r>
          </a:p>
          <a:p>
            <a:r>
              <a:rPr lang="en-US" dirty="0" err="1" smtClean="0"/>
              <a:t>João</a:t>
            </a:r>
            <a:r>
              <a:rPr lang="en-US" dirty="0" smtClean="0"/>
              <a:t> </a:t>
            </a:r>
            <a:r>
              <a:rPr lang="en-US" dirty="0" err="1" smtClean="0"/>
              <a:t>Neto</a:t>
            </a:r>
            <a:r>
              <a:rPr lang="en-US" dirty="0" smtClean="0"/>
              <a:t>, Sana </a:t>
            </a:r>
            <a:r>
              <a:rPr lang="en-US" dirty="0" err="1" smtClean="0"/>
              <a:t>Imtiaz</a:t>
            </a:r>
            <a:r>
              <a:rPr lang="en-US" dirty="0" smtClean="0"/>
              <a:t> and Muhammad Bilal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512" y="1171405"/>
            <a:ext cx="2730321" cy="18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26" name="Picture 2" descr="http://quizld.com/wp-content/uploads/2012/03/amazondynamodb1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7180" y="2903895"/>
            <a:ext cx="6534702" cy="378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53037" y="1825625"/>
            <a:ext cx="10400763" cy="9433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 type: Key-value stores</a:t>
            </a:r>
            <a:endParaRPr lang="en-US" dirty="0"/>
          </a:p>
          <a:p>
            <a:r>
              <a:rPr lang="en-US" dirty="0" smtClean="0"/>
              <a:t>Fully managed </a:t>
            </a:r>
            <a:r>
              <a:rPr lang="en-US" dirty="0" err="1" smtClean="0"/>
              <a:t>NoSQL</a:t>
            </a:r>
            <a:r>
              <a:rPr lang="en-US" dirty="0" smtClean="0"/>
              <a:t> database service by Amazon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Fast Performance</a:t>
            </a:r>
          </a:p>
          <a:p>
            <a:r>
              <a:rPr lang="en-US" dirty="0" smtClean="0"/>
              <a:t>Easy Administration</a:t>
            </a:r>
          </a:p>
          <a:p>
            <a:r>
              <a:rPr lang="en-US" dirty="0" smtClean="0"/>
              <a:t>Fault-tolerant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Efficient Indexing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82" y="1841858"/>
            <a:ext cx="51308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370952" cy="4351338"/>
          </a:xfrm>
        </p:spPr>
        <p:txBody>
          <a:bodyPr/>
          <a:lstStyle/>
          <a:p>
            <a:r>
              <a:rPr lang="en-US" dirty="0"/>
              <a:t>Strong consistency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Amazon Elastic </a:t>
            </a:r>
            <a:r>
              <a:rPr lang="en-US" dirty="0" err="1" smtClean="0"/>
              <a:t>MapReduce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Amazon Redshift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711" y="1825625"/>
            <a:ext cx="51308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concepts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50538247"/>
              </p:ext>
            </p:extLst>
          </p:nvPr>
        </p:nvGraphicFramePr>
        <p:xfrm>
          <a:off x="656823" y="1825625"/>
          <a:ext cx="548839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Except for the primary key, </a:t>
            </a:r>
            <a:r>
              <a:rPr lang="en-US" dirty="0" err="1" smtClean="0"/>
              <a:t>DynamoDB</a:t>
            </a:r>
            <a:r>
              <a:rPr lang="en-US" dirty="0" smtClean="0"/>
              <a:t> is schema-less.</a:t>
            </a:r>
          </a:p>
          <a:p>
            <a:r>
              <a:rPr lang="en-US" dirty="0" smtClean="0"/>
              <a:t>Each item can have any number of attributes.</a:t>
            </a:r>
          </a:p>
          <a:p>
            <a:r>
              <a:rPr lang="en-US" dirty="0" smtClean="0"/>
              <a:t>An attribute can be single valued or multivalued set. </a:t>
            </a:r>
          </a:p>
        </p:txBody>
      </p:sp>
    </p:spTree>
    <p:extLst>
      <p:ext uri="{BB962C8B-B14F-4D97-AF65-F5344CB8AC3E}">
        <p14:creationId xmlns:p14="http://schemas.microsoft.com/office/powerpoint/2010/main" val="19433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0783" y="1812746"/>
            <a:ext cx="9979289" cy="4351338"/>
          </a:xfrm>
        </p:spPr>
        <p:txBody>
          <a:bodyPr/>
          <a:lstStyle/>
          <a:p>
            <a:r>
              <a:rPr lang="en-US" dirty="0" smtClean="0"/>
              <a:t>Primary keys</a:t>
            </a:r>
          </a:p>
          <a:p>
            <a:pPr lvl="1"/>
            <a:r>
              <a:rPr lang="en-US" dirty="0" smtClean="0"/>
              <a:t>Hash type primary key</a:t>
            </a:r>
          </a:p>
          <a:p>
            <a:pPr lvl="1"/>
            <a:r>
              <a:rPr lang="en-US" dirty="0" smtClean="0"/>
              <a:t>Hash and range type primary key</a:t>
            </a:r>
          </a:p>
          <a:p>
            <a:r>
              <a:rPr lang="en-US" dirty="0" smtClean="0"/>
              <a:t>Secondary Indexes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 data types</a:t>
            </a:r>
          </a:p>
          <a:p>
            <a:pPr lvl="1"/>
            <a:r>
              <a:rPr lang="en-US" dirty="0" smtClean="0"/>
              <a:t>Scalar data types</a:t>
            </a:r>
          </a:p>
          <a:p>
            <a:pPr lvl="1"/>
            <a:r>
              <a:rPr lang="en-US" dirty="0" smtClean="0"/>
              <a:t>Multivalued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10007346" cy="4351338"/>
          </a:xfrm>
        </p:spPr>
        <p:txBody>
          <a:bodyPr/>
          <a:lstStyle/>
          <a:p>
            <a:r>
              <a:rPr lang="en-US" dirty="0" smtClean="0"/>
              <a:t>Table operations</a:t>
            </a:r>
          </a:p>
          <a:p>
            <a:r>
              <a:rPr lang="en-US" dirty="0" smtClean="0"/>
              <a:t>Item operations</a:t>
            </a:r>
          </a:p>
          <a:p>
            <a:r>
              <a:rPr lang="en-US" dirty="0" smtClean="0"/>
              <a:t>Query and Scan</a:t>
            </a:r>
          </a:p>
          <a:p>
            <a:r>
              <a:rPr lang="en-US" dirty="0" smtClean="0"/>
              <a:t>Data Read and Consistency considerations </a:t>
            </a:r>
          </a:p>
          <a:p>
            <a:r>
              <a:rPr lang="en-US" dirty="0" smtClean="0"/>
              <a:t>Conditional updates and concurrency control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76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325</TotalTime>
  <Words>131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Amazon DynamoDB</vt:lpstr>
      <vt:lpstr>Introduction</vt:lpstr>
      <vt:lpstr>Features</vt:lpstr>
      <vt:lpstr>Features</vt:lpstr>
      <vt:lpstr>Data model concepts</vt:lpstr>
      <vt:lpstr>Data model concepts</vt:lpstr>
      <vt:lpstr>Supported Operations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DynamoDB</dc:title>
  <dc:creator>Muhammad Bilal</dc:creator>
  <cp:lastModifiedBy>Muhammad Bilal</cp:lastModifiedBy>
  <cp:revision>25</cp:revision>
  <dcterms:created xsi:type="dcterms:W3CDTF">2014-03-11T12:01:09Z</dcterms:created>
  <dcterms:modified xsi:type="dcterms:W3CDTF">2014-03-13T11:46:17Z</dcterms:modified>
</cp:coreProperties>
</file>