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Nunito" charset="0"/>
      <p:regular r:id="rId4"/>
      <p:bold r:id="rId5"/>
      <p:italic r:id="rId6"/>
      <p:boldItalic r:id="rId7"/>
    </p:embeddedFont>
    <p:embeddedFont>
      <p:font typeface="Calibri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14400" y="1048277"/>
            <a:ext cx="55926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to certify that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&lt;Name</a:t>
            </a:r>
            <a:r>
              <a:rPr lang="en" smtClean="0"/>
              <a:t>&gt; from </a:t>
            </a:r>
            <a:r>
              <a:rPr lang="en" dirty="0" smtClean="0"/>
              <a:t>&lt;College&gt;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</a:t>
            </a:r>
            <a:r>
              <a:rPr lang="en" dirty="0" smtClean="0"/>
              <a:t>as </a:t>
            </a:r>
            <a:r>
              <a:rPr lang="en" dirty="0"/>
              <a:t>secured &lt;Position&gt; in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&lt;</a:t>
            </a:r>
            <a:r>
              <a:rPr lang="en" dirty="0" smtClean="0"/>
              <a:t>Society</a:t>
            </a:r>
            <a:r>
              <a:rPr lang="en" dirty="0" smtClean="0"/>
              <a:t>&gt;.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Nunito</vt:lpstr>
      <vt:lpstr>Calibri</vt:lpstr>
      <vt:lpstr>Shift</vt:lpstr>
      <vt:lpstr>This is to certify that &lt;Name&gt; from &lt;College&gt; has secured &lt;Position&gt; in  &lt;Society&gt;.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to certify that &lt;Name&gt; from &lt;College&gt; has secured &lt;Position&gt; in  &lt;Society&gt;.</dc:title>
  <cp:lastModifiedBy>Rakesh</cp:lastModifiedBy>
  <cp:revision>1</cp:revision>
  <dcterms:modified xsi:type="dcterms:W3CDTF">2021-07-21T08:45:11Z</dcterms:modified>
</cp:coreProperties>
</file>