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71" r:id="rId9"/>
    <p:sldId id="267" r:id="rId10"/>
    <p:sldId id="264" r:id="rId11"/>
    <p:sldId id="274" r:id="rId12"/>
    <p:sldId id="272" r:id="rId13"/>
    <p:sldId id="268" r:id="rId14"/>
    <p:sldId id="269" r:id="rId15"/>
    <p:sldId id="270" r:id="rId16"/>
    <p:sldId id="273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46" d="100"/>
          <a:sy n="146" d="100"/>
        </p:scale>
        <p:origin x="94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21750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7193816" y="357986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033727" y="306041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7216209" y="227073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9977" y="296100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16" y="1929302"/>
            <a:ext cx="7436666" cy="6828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33727" y="180147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223550" y="991043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033727" y="542541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38" y="3009349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Formel Spektrum Parallelschaltung </a:t>
            </a:r>
            <a:br>
              <a:rPr lang="de-DE" sz="2800" dirty="0" smtClean="0"/>
            </a:br>
            <a:r>
              <a:rPr lang="de-DE" sz="2800" dirty="0" smtClean="0"/>
              <a:t>vs. Formel Spektrum Kaskadenschaltung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20" y="1751338"/>
            <a:ext cx="5115639" cy="92405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427984" y="3620734"/>
            <a:ext cx="0" cy="488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021820" y="2061663"/>
            <a:ext cx="288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16062" y="1975126"/>
            <a:ext cx="93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Parallel: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9394" y="3256356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Kaskade: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6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446902"/>
            <a:ext cx="6032462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 </a:t>
            </a:r>
            <a:br>
              <a:rPr lang="de-DE" dirty="0" smtClean="0"/>
            </a:br>
            <a:r>
              <a:rPr lang="de-DE" dirty="0" smtClean="0"/>
              <a:t>bei 2 Modulatoren in Reihe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2" y="1063229"/>
            <a:ext cx="2991267" cy="61921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9552" y="1887666"/>
            <a:ext cx="4514701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6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42708" y="18555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6202797" y="2632131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536701" y="2707916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7252050" y="2141566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746715" y="2050875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628163" y="1562175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083344" y="3080694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001045" y="1988961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" y="1562175"/>
            <a:ext cx="5216096" cy="5146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1" y="2140827"/>
            <a:ext cx="2610214" cy="55252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900608" y="3325141"/>
            <a:ext cx="1601924" cy="50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" y="3088019"/>
            <a:ext cx="441069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Praxisbeispiel: Modulationsmatrix FM8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112528" cy="36066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feil nach unten 19"/>
          <p:cNvSpPr/>
          <p:nvPr/>
        </p:nvSpPr>
        <p:spPr>
          <a:xfrm rot="19285559">
            <a:off x="5842403" y="330880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2 Träger mit jeweils eigenem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264940" y="3350830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6056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7512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067244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842402" y="3308804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829538" y="4103118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solidFill>
                  <a:schemeClr val="tx1"/>
                </a:solidFill>
              </a:rPr>
              <a:t>+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5265788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76056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77512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076057" y="269965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5265789" y="191058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076057" y="1347615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Einzel- 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878039"/>
            <a:ext cx="4688702" cy="209448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2972522"/>
            <a:ext cx="4698369" cy="20988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</a:t>
            </a:r>
            <a:br>
              <a:rPr lang="de-DE" dirty="0" smtClean="0"/>
            </a:br>
            <a:r>
              <a:rPr lang="de-DE" dirty="0" smtClean="0"/>
              <a:t>2 Träger mit demselben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352228" y="3269551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3344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4800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839977" y="183923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929690" y="322752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16826" y="4021839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+</a:t>
            </a:r>
            <a:endParaRPr lang="de-DE" sz="3000" dirty="0"/>
          </a:p>
        </p:txBody>
      </p:sp>
      <p:sp>
        <p:nvSpPr>
          <p:cNvPr id="11" name="Pfeil nach unten 10"/>
          <p:cNvSpPr/>
          <p:nvPr/>
        </p:nvSpPr>
        <p:spPr>
          <a:xfrm rot="2675186">
            <a:off x="5649622" y="1823449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27440" y="127560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40" y="483518"/>
            <a:ext cx="8229600" cy="857250"/>
          </a:xfrm>
        </p:spPr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2 Träger mit 2 Modulatoren mit gleichen Einstellungen  </a:t>
            </a:r>
            <a:br>
              <a:rPr lang="de-DE" sz="2800" dirty="0" smtClean="0"/>
            </a:br>
            <a:r>
              <a:rPr lang="de-DE" sz="2800" dirty="0" smtClean="0"/>
              <a:t>vs. 2 Träger mit demselben Modulator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2" y="1890654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8915"/>
            <a:ext cx="4838512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1 Träger mit 2 unabhängigen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833505" y="2807745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7617525" y="207914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993594" y="3584290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38896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0352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269538"/>
            <a:ext cx="5115639" cy="924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3" y="2589539"/>
            <a:ext cx="5706271" cy="457264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rot="18978034">
            <a:off x="6421322" y="2083137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5" y="1347614"/>
            <a:ext cx="5915387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</a:t>
            </a:r>
            <a:br>
              <a:rPr lang="de-DE" dirty="0" smtClean="0"/>
            </a:br>
            <a:r>
              <a:rPr lang="de-DE" dirty="0" smtClean="0"/>
              <a:t>bei 2 parallelen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1200150"/>
            <a:ext cx="2631227" cy="54468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4832" y="2499741"/>
            <a:ext cx="5472608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4832" y="1803647"/>
            <a:ext cx="547260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12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Parallelschaltung für 1 T, 2 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(16:9)</PresentationFormat>
  <Paragraphs>98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Lato</vt:lpstr>
      <vt:lpstr>Larissa-Design</vt:lpstr>
      <vt:lpstr>Prinzipien der komplexen FM</vt:lpstr>
      <vt:lpstr>Gliederung</vt:lpstr>
      <vt:lpstr>Parallelschaltung:  2 Träger mit jeweils eigenem Modulator</vt:lpstr>
      <vt:lpstr>Vergleich: Einzel- vs. Parallelschaltung</vt:lpstr>
      <vt:lpstr>Parallelschaltung: 2 Träger mit demselben Modulator</vt:lpstr>
      <vt:lpstr>Vergleich:  2 Träger mit 2 Modulatoren mit gleichen Einstellungen   vs. 2 Träger mit demselben Modulator</vt:lpstr>
      <vt:lpstr>Parallelschaltung:  1 Träger mit 2 unabhängigen Modulatoren</vt:lpstr>
      <vt:lpstr>Additionsterme der Seitenbänder bei 2 parallelen Modulatoren</vt:lpstr>
      <vt:lpstr>Spektrum der Parallelschaltung für 1 T, 2 M</vt:lpstr>
      <vt:lpstr>Kaskadenschaltung</vt:lpstr>
      <vt:lpstr>Vergleich:  Formel Spektrum Parallelschaltung  vs. Formel Spektrum Kaskadenschaltung</vt:lpstr>
      <vt:lpstr>Additionsterme der Seitenbänder  bei 2 Modulatoren in Reihe</vt:lpstr>
      <vt:lpstr>Vergleich: Parallel- und Kaskadenschaltung</vt:lpstr>
      <vt:lpstr>Feedbackschaltung</vt:lpstr>
      <vt:lpstr>Spektrum der Feedbackschaltung</vt:lpstr>
      <vt:lpstr>Praxisbeispiel: Modulationsmatrix FM8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94</cp:revision>
  <dcterms:created xsi:type="dcterms:W3CDTF">2015-06-10T10:18:23Z</dcterms:created>
  <dcterms:modified xsi:type="dcterms:W3CDTF">2015-06-21T20:11:12Z</dcterms:modified>
</cp:coreProperties>
</file>