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95" d="100"/>
          <a:sy n="95" d="100"/>
        </p:scale>
        <p:origin x="42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6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59782"/>
            <a:ext cx="3100836" cy="317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3" y="3548975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wissen: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Mit: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50" y="1330838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16115"/>
            <a:ext cx="2209200" cy="627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8672"/>
            <a:ext cx="3100836" cy="3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82831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69" y="1761252"/>
            <a:ext cx="4975344" cy="78380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68" y="2923029"/>
            <a:ext cx="2971943" cy="320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0" y="3394919"/>
            <a:ext cx="5997777" cy="7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2715766"/>
            <a:ext cx="5593861" cy="78306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0" y="1995686"/>
            <a:ext cx="5420159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85204"/>
            <a:ext cx="2481418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948103" y="2821517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20803" y="1419623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62772" y="1419622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H="1" flipV="1">
            <a:off x="2490679" y="2004398"/>
            <a:ext cx="2211526" cy="817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4702205" y="2004397"/>
            <a:ext cx="2021457" cy="817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879" y="371668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942" y="371669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475963" y="833333"/>
            <a:ext cx="14716" cy="58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704249" y="833334"/>
            <a:ext cx="19413" cy="586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4456" y="3903259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 flipH="1">
            <a:off x="4693804" y="3406292"/>
            <a:ext cx="8401" cy="49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17.06.2015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09428" y="3435117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Momentane Phase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p(t)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Phase</a:t>
            </a:r>
            <a:r>
              <a:rPr lang="de-DE" dirty="0" smtClean="0"/>
              <a:t> des Trägersignals proportional zu p(t)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8" y="2739250"/>
            <a:ext cx="3069383" cy="316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27" y="3507479"/>
            <a:ext cx="5423901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0989"/>
            <a:ext cx="5423901" cy="31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88" r="-503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24128" y="149163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6" name="Arc 15"/>
          <p:cNvSpPr/>
          <p:nvPr/>
        </p:nvSpPr>
        <p:spPr>
          <a:xfrm>
            <a:off x="3347864" y="1378787"/>
            <a:ext cx="2413946" cy="2376264"/>
          </a:xfrm>
          <a:prstGeom prst="arc">
            <a:avLst>
              <a:gd name="adj1" fmla="val 1726085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53826" y="1383618"/>
            <a:ext cx="2413946" cy="2376264"/>
          </a:xfrm>
          <a:prstGeom prst="arc">
            <a:avLst>
              <a:gd name="adj1" fmla="val 1903154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3290"/>
            <a:ext cx="344208" cy="11384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147814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 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3069383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533474" cy="3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0,0293"/>
  <p:tag name="LATEXADDIN" val="\documentclass{article}&#10;\usepackage{amsmath}&#10;\pagestyle{empty}&#10;\begin{document}&#10;&#10;&#10;$\omega(t)$&#10;&#10;\end{document}"/>
  <p:tag name="IGUANATEXSIZE" val="25"/>
  <p:tag name="IGUANATEXCURSOR" val="92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958,523"/>
  <p:tag name="LATEXADDIN" val="\documentclass{article}&#10;\usepackage{amsmath}&#10;\pagestyle{empty}&#10;\begin{document}&#10;&#10;$$\int_0^t{\omega(\tau)} d\tau=\omega_0 t+k_{FM}\cdot\int_0^t{f(\tau)} d\tau$$&#10;&#10;&#10;\end{document}"/>
  <p:tag name="IGUANATEXSIZE" val="25"/>
  <p:tag name="IGUANATEXCURSOR" val="132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361,329"/>
  <p:tag name="LATEXADDIN" val="\documentclass{article}&#10;\usepackage{amsmath}&#10;\pagestyle{empty}&#10;\begin{document}&#10;&#10;$$\Rightarrow s_{FM}(t)=A\cdot \sin(\omega_0 t+k_{FM}\cdot\int_0^t{f(\tau)} d\tau)$$&#10;&#10;&#10;&#10;\end{document}"/>
  <p:tag name="IGUANATEXSIZE" val="25"/>
  <p:tag name="IGUANATEXCURSOR" val="95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02,307"/>
  <p:tag name="LATEXADDIN" val="\documentclass{article}&#10;\usepackage{amsmath}&#10;\pagestyle{empty}&#10;\begin{document}&#10;&#10;&#10;$$s_{FM}(t)=A\cdot \sin(\omega_0 t+k_{FM}\cdot\int_0^t{f(\tau)} d\tau)$$&#10;&#10;&#10;&#10;&#10;\end{document}"/>
  <p:tag name="IGUANATEXSIZE" val="25"/>
  <p:tag name="IGUANATEXCURSOR" val="8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Lato</vt:lpstr>
      <vt:lpstr>Larissa-Design</vt:lpstr>
      <vt:lpstr>PowerPoint Presentation</vt:lpstr>
      <vt:lpstr>PowerPoint Presentation</vt:lpstr>
      <vt:lpstr>PowerPoint Presentation</vt:lpstr>
      <vt:lpstr>PowerPoint Presentation</vt:lpstr>
      <vt:lpstr>Winkelmodulation</vt:lpstr>
      <vt:lpstr>Phasenmodulation</vt:lpstr>
      <vt:lpstr>Phasenmodulation</vt:lpstr>
      <vt:lpstr>Frequenzmodulation</vt:lpstr>
      <vt:lpstr>Zeit Abhängigkeit</vt:lpstr>
      <vt:lpstr>Momentane Frequenz</vt:lpstr>
      <vt:lpstr>Momentane Frequenz</vt:lpstr>
      <vt:lpstr>Frequenzmodulation</vt:lpstr>
      <vt:lpstr>Frequenzmodulation</vt:lpstr>
      <vt:lpstr>Frequenzmodulation</vt:lpstr>
      <vt:lpstr>FM &amp; PM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91</cp:revision>
  <dcterms:created xsi:type="dcterms:W3CDTF">2015-06-10T10:18:23Z</dcterms:created>
  <dcterms:modified xsi:type="dcterms:W3CDTF">2015-06-17T14:35:57Z</dcterms:modified>
</cp:coreProperties>
</file>