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9" r:id="rId2"/>
    <p:sldId id="258" r:id="rId3"/>
    <p:sldId id="265" r:id="rId4"/>
    <p:sldId id="260" r:id="rId5"/>
    <p:sldId id="261" r:id="rId6"/>
    <p:sldId id="272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83" autoAdjust="0"/>
  </p:normalViewPr>
  <p:slideViewPr>
    <p:cSldViewPr>
      <p:cViewPr varScale="1">
        <p:scale>
          <a:sx n="135" d="100"/>
          <a:sy n="135" d="100"/>
        </p:scale>
        <p:origin x="29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err="1" smtClean="0"/>
              <a:t>Computergestütze</a:t>
            </a:r>
            <a:r>
              <a:rPr lang="de-DE" sz="1200" dirty="0" smtClean="0"/>
              <a:t>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Nachbildung eines Tones in Matlab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Techniken zur Generierung eines Instrumententones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Nachbildung eines Tones in Matlab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911108" y="1261210"/>
            <a:ext cx="7470228" cy="3038732"/>
            <a:chOff x="911108" y="1419622"/>
            <a:chExt cx="7470228" cy="303873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911108" y="1419622"/>
              <a:ext cx="7337064" cy="2484364"/>
              <a:chOff x="439011" y="1131590"/>
              <a:chExt cx="7337064" cy="2484364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3525" y="1131590"/>
                <a:ext cx="7302134" cy="515843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011" y="1715794"/>
                <a:ext cx="7217877" cy="495916"/>
              </a:xfrm>
              <a:prstGeom prst="rect">
                <a:avLst/>
              </a:prstGeom>
            </p:spPr>
          </p:pic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941" y="2280071"/>
                <a:ext cx="7276688" cy="703245"/>
              </a:xfrm>
              <a:prstGeom prst="rect">
                <a:avLst/>
              </a:prstGeom>
            </p:spPr>
          </p:pic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41" y="3052622"/>
                <a:ext cx="7302134" cy="563332"/>
              </a:xfrm>
              <a:prstGeom prst="rect">
                <a:avLst/>
              </a:prstGeom>
            </p:spPr>
          </p:pic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856" y="3867894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zur Generierung eines Instrumententones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  <a:endParaRPr lang="de-DE" dirty="0" smtClean="0"/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82" y="1634432"/>
            <a:ext cx="4241884" cy="253019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3866248" y="2261323"/>
            <a:ext cx="1331431" cy="800159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5400000">
            <a:off x="4671331" y="2311041"/>
            <a:ext cx="2016226" cy="1385512"/>
          </a:xfrm>
          <a:prstGeom prst="bentConnector3">
            <a:avLst>
              <a:gd name="adj1" fmla="val 99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9209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Komplex Modulatoren in Reihe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Modulatoren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geschachtelt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680953" y="1628558"/>
            <a:ext cx="6843375" cy="2476071"/>
            <a:chOff x="680953" y="1628558"/>
            <a:chExt cx="6843375" cy="2476071"/>
          </a:xfrm>
        </p:grpSpPr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628558"/>
              <a:ext cx="4241884" cy="253019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10392"/>
              <a:ext cx="6840760" cy="25932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381704"/>
              <a:ext cx="6674525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53" y="3845309"/>
              <a:ext cx="4147574" cy="25932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6809"/>
          <a:stretch/>
        </p:blipFill>
        <p:spPr>
          <a:xfrm>
            <a:off x="431534" y="1779662"/>
            <a:ext cx="8368108" cy="25226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8" y="1347614"/>
            <a:ext cx="3033183" cy="2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</a:t>
            </a:r>
            <a:r>
              <a:rPr lang="de-DE" dirty="0" smtClean="0"/>
              <a:t>der Seitenfrequenzen steigen bei </a:t>
            </a:r>
            <a:r>
              <a:rPr lang="de-DE" dirty="0" err="1" smtClean="0"/>
              <a:t>Attack</a:t>
            </a:r>
            <a:r>
              <a:rPr lang="de-DE" dirty="0" smtClean="0"/>
              <a:t> an und nehmen in Release </a:t>
            </a:r>
            <a:r>
              <a:rPr lang="de-DE" dirty="0" smtClean="0"/>
              <a:t>ab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=&gt; Modulationsindex mit ADSR-Hüllkurve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/>
          <a:lstStyle/>
          <a:p>
            <a:r>
              <a:rPr lang="de-DE" dirty="0" smtClean="0"/>
              <a:t>Feedback-FM kann Rauschen generieren</a:t>
            </a:r>
          </a:p>
          <a:p>
            <a:r>
              <a:rPr lang="de-DE" dirty="0" smtClean="0"/>
              <a:t>Instrumente erzeugen Rauschen</a:t>
            </a:r>
          </a:p>
          <a:p>
            <a:pPr lvl="1"/>
            <a:r>
              <a:rPr lang="de-DE" dirty="0" err="1" smtClean="0"/>
              <a:t>Luftverwirblungen</a:t>
            </a:r>
            <a:endParaRPr lang="de-DE" dirty="0" smtClean="0"/>
          </a:p>
          <a:p>
            <a:pPr lvl="1"/>
            <a:r>
              <a:rPr lang="de-DE" dirty="0" smtClean="0"/>
              <a:t>Unebenheiten der Bauform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+ I_2 \sin(2\pi \cdot t \cdot f_{m2} )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) + I_2 \sin(2\pi \cdot t \cdot f_{m2} 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1.528"/>
  <p:tag name="LATEXADDIN" val="\documentclass{article}&#10;\usepackage{amsmath}&#10;\pagestyle{empty}&#10;\begin{document}&#10;&#10;$y(t) = \sin(2\pi \cdot t \cdot f_c + I \sin(y(t-1))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492.708"/>
  <p:tag name="LATEXADDIN" val="\documentclass{article}&#10;\usepackage{amsmath}&#10;\pagestyle{empty}&#10;\begin{document}&#10;&#10;$I = 1, f_c = 1000, f_m = 1000$&#10;&#10;&#10;\end{document}"/>
  <p:tag name="IGUANATEXSIZE" val="20"/>
  <p:tag name="IGUANATEXCURSOR" val="11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Bildschirmpräsentation (16:9)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Lato</vt:lpstr>
      <vt:lpstr>Larissa-Design</vt:lpstr>
      <vt:lpstr>Praktische Anwendung der FM-Synthese</vt:lpstr>
      <vt:lpstr>Gliederung</vt:lpstr>
      <vt:lpstr>Techniken zur Generierung eines Instrumententones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Nachbildung eines Tones in Matlab</vt:lpstr>
      <vt:lpstr>FM-Synthesizer in C++</vt:lpstr>
      <vt:lpstr>Framework</vt:lpstr>
      <vt:lpstr>Vielen Dank für ihre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58</cp:revision>
  <dcterms:created xsi:type="dcterms:W3CDTF">2015-06-10T10:18:23Z</dcterms:created>
  <dcterms:modified xsi:type="dcterms:W3CDTF">2015-06-17T18:57:39Z</dcterms:modified>
</cp:coreProperties>
</file>