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Gerasch" initials="SG" lastIdx="2" clrIdx="0">
    <p:extLst>
      <p:ext uri="{19B8F6BF-5375-455C-9EA6-DF929625EA0E}">
        <p15:presenceInfo xmlns:p15="http://schemas.microsoft.com/office/powerpoint/2012/main" userId="598ddf3b84a370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803" autoAdjust="0"/>
  </p:normalViewPr>
  <p:slideViewPr>
    <p:cSldViewPr>
      <p:cViewPr varScale="1">
        <p:scale>
          <a:sx n="132" d="100"/>
          <a:sy n="132" d="100"/>
        </p:scale>
        <p:origin x="102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16T23:29:26.998" idx="1">
    <p:pos x="3246" y="1624"/>
    <p:text>Formeln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17.06.2015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69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D6C-51AD-4508-B508-FD358C94A360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17.06.2015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>
          <a:blip r:embed="rId13" cstate="print"/>
          <a:srcRect r="9219"/>
          <a:stretch>
            <a:fillRect/>
          </a:stretch>
        </p:blipFill>
        <p:spPr bwMode="auto">
          <a:xfrm>
            <a:off x="0" y="4160995"/>
            <a:ext cx="1252939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Methoden zur Generierung eines Instrumententones mittels FM-Synthese</a:t>
            </a:r>
          </a:p>
          <a:p>
            <a:r>
              <a:rPr lang="de-DE" dirty="0" smtClean="0"/>
              <a:t>Nachbildung eines Tones einer Querflöte mittels FM-Synthese in Matlab</a:t>
            </a:r>
          </a:p>
          <a:p>
            <a:r>
              <a:rPr lang="de-DE" dirty="0" smtClean="0"/>
              <a:t>Modulationsframework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Parametrisierung der Formel der FM-Synthese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b="0" i="0" dirty="0" smtClean="0"/>
                      <m:t>y</m:t>
                    </m:r>
                    <m:r>
                      <m:rPr>
                        <m:nor/>
                      </m:rPr>
                      <a:rPr lang="de-DE" dirty="0"/>
                      <m:t>(</m:t>
                    </m:r>
                    <m:r>
                      <m:rPr>
                        <m:nor/>
                      </m:rPr>
                      <a:rPr lang="de-DE" i="1" dirty="0"/>
                      <m:t>t</m:t>
                    </m:r>
                    <m:r>
                      <m:rPr>
                        <m:nor/>
                      </m:rPr>
                      <a:rPr lang="de-DE" dirty="0"/>
                      <m:t>) = </m:t>
                    </m:r>
                    <m:r>
                      <m:rPr>
                        <m:nor/>
                      </m:rPr>
                      <a:rPr lang="de-DE" dirty="0"/>
                      <m:t>sin</m:t>
                    </m:r>
                    <m:r>
                      <m:rPr>
                        <m:nor/>
                      </m:rPr>
                      <a:rPr lang="de-DE" dirty="0"/>
                      <m:t>(2∗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de-DE" dirty="0"/>
                      <m:t>∗</m:t>
                    </m:r>
                    <m:r>
                      <m:rPr>
                        <m:nor/>
                      </m:rPr>
                      <a:rPr lang="de-DE" b="1" dirty="0"/>
                      <m:t>fc</m:t>
                    </m:r>
                    <m:r>
                      <m:rPr>
                        <m:nor/>
                      </m:rPr>
                      <a:rPr lang="de-DE" i="0" dirty="0" smtClean="0"/>
                      <m:t>∗</m:t>
                    </m:r>
                    <m:r>
                      <m:rPr>
                        <m:nor/>
                      </m:rPr>
                      <a:rPr lang="de-DE" i="0" dirty="0" smtClean="0"/>
                      <m:t>t</m:t>
                    </m:r>
                    <m:r>
                      <m:rPr>
                        <m:nor/>
                      </m:rPr>
                      <a:rPr lang="de-DE" dirty="0"/>
                      <m:t> + </m:t>
                    </m:r>
                    <m:r>
                      <m:rPr>
                        <m:nor/>
                      </m:rPr>
                      <a:rPr lang="de-DE" b="1" dirty="0"/>
                      <m:t>I</m:t>
                    </m:r>
                    <m:r>
                      <m:rPr>
                        <m:nor/>
                      </m:rPr>
                      <a:rPr lang="de-DE" dirty="0"/>
                      <m:t>∗</m:t>
                    </m:r>
                    <m:r>
                      <m:rPr>
                        <m:nor/>
                      </m:rPr>
                      <a:rPr lang="de-DE" dirty="0"/>
                      <m:t>sin</m:t>
                    </m:r>
                    <m:r>
                      <m:rPr>
                        <m:nor/>
                      </m:rPr>
                      <a:rPr lang="de-DE" dirty="0"/>
                      <m:t>(2∗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de-DE" dirty="0"/>
                      <m:t>∗</m:t>
                    </m:r>
                    <m:r>
                      <m:rPr>
                        <m:nor/>
                      </m:rPr>
                      <a:rPr lang="de-DE" b="1" dirty="0"/>
                      <m:t>fm</m:t>
                    </m:r>
                    <m:r>
                      <m:rPr>
                        <m:nor/>
                      </m:rPr>
                      <a:rPr lang="de-DE" i="0" dirty="0" smtClean="0"/>
                      <m:t>∗</m:t>
                    </m:r>
                    <m:r>
                      <m:rPr>
                        <m:nor/>
                      </m:rPr>
                      <a:rPr lang="de-DE" i="0" dirty="0" smtClean="0"/>
                      <m:t>t</m:t>
                    </m:r>
                    <m:r>
                      <m:rPr>
                        <m:nor/>
                      </m:rPr>
                      <a:rPr lang="de-DE" dirty="0"/>
                      <m:t>))</m:t>
                    </m:r>
                  </m:oMath>
                </a14:m>
                <a:endParaRPr lang="de-DE" dirty="0"/>
              </a:p>
              <a:p>
                <a:pPr lvl="2"/>
                <a:r>
                  <a:rPr lang="de-DE" dirty="0"/>
                  <a:t>Trägerfrequenz </a:t>
                </a:r>
                <a:r>
                  <a:rPr lang="de-DE" b="1" dirty="0" err="1" smtClean="0"/>
                  <a:t>fc</a:t>
                </a:r>
                <a:endParaRPr lang="de-DE" b="1" dirty="0" smtClean="0"/>
              </a:p>
              <a:p>
                <a:pPr lvl="2"/>
                <a:r>
                  <a:rPr lang="de-DE" dirty="0" smtClean="0"/>
                  <a:t>Modulationsindex </a:t>
                </a:r>
                <a:r>
                  <a:rPr lang="de-DE" b="1" dirty="0" smtClean="0"/>
                  <a:t>I</a:t>
                </a:r>
              </a:p>
              <a:p>
                <a:pPr lvl="2"/>
                <a:r>
                  <a:rPr lang="de-DE" dirty="0" smtClean="0"/>
                  <a:t>Modulationsfrequenz </a:t>
                </a:r>
                <a:r>
                  <a:rPr lang="de-DE" b="1" dirty="0" err="1" smtClean="0"/>
                  <a:t>fm</a:t>
                </a:r>
                <a:endParaRPr lang="de-DE" b="1" dirty="0" smtClean="0"/>
              </a:p>
              <a:p>
                <a:pPr lvl="1"/>
                <a:r>
                  <a:rPr lang="de-DE" dirty="0" smtClean="0"/>
                  <a:t>Spektrogram / Spektrum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334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6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Art der FM-Synthese</a:t>
            </a:r>
          </a:p>
          <a:p>
            <a:pPr lvl="1"/>
            <a:r>
              <a:rPr lang="de-DE" dirty="0" smtClean="0"/>
              <a:t>Komplex</a:t>
            </a:r>
          </a:p>
          <a:p>
            <a:pPr lvl="2"/>
            <a:r>
              <a:rPr lang="de-DE" dirty="0" smtClean="0"/>
              <a:t>Parallel</a:t>
            </a:r>
          </a:p>
          <a:p>
            <a:pPr lvl="2"/>
            <a:r>
              <a:rPr lang="de-DE" dirty="0" smtClean="0"/>
              <a:t>In Reihe</a:t>
            </a:r>
          </a:p>
          <a:p>
            <a:pPr lvl="2"/>
            <a:r>
              <a:rPr lang="de-DE" dirty="0" smtClean="0"/>
              <a:t>Feedback</a:t>
            </a:r>
          </a:p>
          <a:p>
            <a:pPr lvl="1"/>
            <a:r>
              <a:rPr lang="de-DE" dirty="0" smtClean="0"/>
              <a:t>Einfach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9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ADSR-Hüllkurve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51670"/>
            <a:ext cx="6912768" cy="246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Variierung des Modulationsindex</a:t>
            </a:r>
          </a:p>
          <a:p>
            <a:pPr lvl="1"/>
            <a:r>
              <a:rPr lang="de-DE" dirty="0" smtClean="0"/>
              <a:t>Anzahl der Seitenfrequenzen steigen bei </a:t>
            </a:r>
            <a:r>
              <a:rPr lang="de-DE" dirty="0" err="1" smtClean="0"/>
              <a:t>Attack</a:t>
            </a:r>
            <a:r>
              <a:rPr lang="de-DE" dirty="0" smtClean="0"/>
              <a:t> an und nehmen in Release ab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41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Filter</a:t>
            </a:r>
          </a:p>
          <a:p>
            <a:pPr lvl="1"/>
            <a:r>
              <a:rPr lang="de-DE" dirty="0" err="1" smtClean="0"/>
              <a:t>Hochpass</a:t>
            </a:r>
            <a:endParaRPr lang="de-DE" dirty="0"/>
          </a:p>
          <a:p>
            <a:pPr lvl="1"/>
            <a:r>
              <a:rPr lang="de-DE" dirty="0" smtClean="0"/>
              <a:t>Tiefpass</a:t>
            </a:r>
          </a:p>
          <a:p>
            <a:pPr lvl="1"/>
            <a:r>
              <a:rPr lang="de-DE" dirty="0" smtClean="0"/>
              <a:t>Bandpass</a:t>
            </a:r>
          </a:p>
          <a:p>
            <a:pPr lvl="1"/>
            <a:r>
              <a:rPr lang="de-DE" dirty="0" smtClean="0"/>
              <a:t>Bandsperre</a:t>
            </a:r>
          </a:p>
          <a:p>
            <a:pPr lvl="1"/>
            <a:r>
              <a:rPr lang="de-DE" dirty="0" smtClean="0"/>
              <a:t>Multibandpass</a:t>
            </a:r>
          </a:p>
          <a:p>
            <a:pPr lvl="1"/>
            <a:r>
              <a:rPr lang="de-DE" dirty="0" smtClean="0"/>
              <a:t>Multibandsperre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17.06.2015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1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2A2A2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2A2A2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Bildschirmpräsentation (16:9)</PresentationFormat>
  <Paragraphs>49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Lato</vt:lpstr>
      <vt:lpstr>Larissa-Design</vt:lpstr>
      <vt:lpstr>Gliederung</vt:lpstr>
      <vt:lpstr>Methoden</vt:lpstr>
      <vt:lpstr>Methoden</vt:lpstr>
      <vt:lpstr>Methoden</vt:lpstr>
      <vt:lpstr>Methoden</vt:lpstr>
      <vt:lpstr>Methoden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Stefan Gerasch</cp:lastModifiedBy>
  <cp:revision>46</cp:revision>
  <dcterms:created xsi:type="dcterms:W3CDTF">2015-06-10T10:18:23Z</dcterms:created>
  <dcterms:modified xsi:type="dcterms:W3CDTF">2015-06-17T09:17:39Z</dcterms:modified>
</cp:coreProperties>
</file>