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32" d="100"/>
          <a:sy n="132" d="100"/>
        </p:scale>
        <p:origin x="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5926"/>
            <a:ext cx="1386103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2A2A2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2A2A2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Lato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32</cp:revision>
  <dcterms:created xsi:type="dcterms:W3CDTF">2015-06-10T10:18:23Z</dcterms:created>
  <dcterms:modified xsi:type="dcterms:W3CDTF">2015-06-17T09:45:18Z</dcterms:modified>
</cp:coreProperties>
</file>