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803" autoAdjust="0"/>
  </p:normalViewPr>
  <p:slideViewPr>
    <p:cSldViewPr>
      <p:cViewPr varScale="1">
        <p:scale>
          <a:sx n="89" d="100"/>
          <a:sy n="89" d="100"/>
        </p:scale>
        <p:origin x="-83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D6C-51AD-4508-B508-FD358C94A360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516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r>
              <a:rPr lang="de-DE" dirty="0" smtClean="0">
                <a:latin typeface="Lato" pitchFamily="34" charset="0"/>
              </a:rPr>
              <a:t/>
            </a:r>
            <a:br>
              <a:rPr lang="de-DE" dirty="0" smtClean="0">
                <a:latin typeface="Lato" pitchFamily="34" charset="0"/>
              </a:rPr>
            </a:br>
            <a:r>
              <a:rPr lang="de-DE" dirty="0" smtClean="0">
                <a:latin typeface="Lato" pitchFamily="34" charset="0"/>
              </a:rPr>
              <a:t>(Frequenzmodulationssynthese)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971600" y="1203598"/>
            <a:ext cx="3250704" cy="30963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1. Julius Hackel	</a:t>
            </a:r>
          </a:p>
          <a:p>
            <a:pPr>
              <a:buNone/>
            </a:pPr>
            <a:endParaRPr lang="de-DE" sz="28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2. Markus Bullmann</a:t>
            </a:r>
          </a:p>
          <a:p>
            <a:pPr>
              <a:buNone/>
            </a:pPr>
            <a:endParaRPr lang="de-DE" sz="28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3. Matthias Kemmer</a:t>
            </a:r>
          </a:p>
          <a:p>
            <a:pPr>
              <a:buNone/>
            </a:pPr>
            <a:endParaRPr lang="de-DE" sz="28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4. Stefan Gerasch</a:t>
            </a:r>
          </a:p>
          <a:p>
            <a:pPr>
              <a:buNone/>
            </a:pP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FD4D-52EB-42CB-85F2-3F104058EAED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436096" y="1134888"/>
            <a:ext cx="31683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>
                <a:latin typeface="Lato" pitchFamily="34" charset="0"/>
              </a:rPr>
              <a:t>1. 	- Prinzip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Beispiele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Geschichte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Einfache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Grundlegende Erläuterungen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2.	- Besonderheiten der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3.	Komplexe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Parallelschaltung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Kaskadenschaltung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Native Instruments FM8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4.	Praktische Anwendungen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Nachbildung eines Instruments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Modulationsframework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Demo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5.	Do </a:t>
            </a:r>
            <a:r>
              <a:rPr lang="de-DE" sz="1400" dirty="0" err="1" smtClean="0">
                <a:latin typeface="Lato" pitchFamily="34" charset="0"/>
              </a:rPr>
              <a:t>It</a:t>
            </a:r>
            <a:r>
              <a:rPr lang="de-DE" sz="1400" dirty="0" smtClean="0">
                <a:latin typeface="Lato" pitchFamily="34" charset="0"/>
              </a:rPr>
              <a:t> </a:t>
            </a:r>
            <a:r>
              <a:rPr lang="de-DE" sz="1400" dirty="0" err="1" smtClean="0">
                <a:latin typeface="Lato" pitchFamily="34" charset="0"/>
              </a:rPr>
              <a:t>Yourself</a:t>
            </a:r>
            <a:endParaRPr lang="de-DE" sz="1400" dirty="0" smtClean="0">
              <a:latin typeface="Lato" pitchFamily="34" charset="0"/>
            </a:endParaRPr>
          </a:p>
          <a:p>
            <a:pPr marL="342900" indent="-342900"/>
            <a:endParaRPr lang="de-DE" sz="14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1. Einleitung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Prinzip der </a:t>
            </a:r>
            <a:r>
              <a:rPr lang="de-DE" sz="2800" dirty="0" smtClean="0">
                <a:latin typeface="Lato" pitchFamily="34" charset="0"/>
              </a:rPr>
              <a:t>FM-Synthese</a:t>
            </a:r>
            <a:endParaRPr lang="de-DE" sz="28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Allgemein: Innerer Sinus moduliert Frequenz eines Trägersinus</a:t>
            </a:r>
          </a:p>
          <a:p>
            <a:r>
              <a:rPr lang="de-DE" sz="2000" dirty="0" smtClean="0">
                <a:latin typeface="Lato" pitchFamily="34" charset="0"/>
              </a:rPr>
              <a:t>Formel: </a:t>
            </a:r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1835696" y="2859782"/>
          <a:ext cx="2232248" cy="288032"/>
        </p:xfrm>
        <a:graphic>
          <a:graphicData uri="http://schemas.openxmlformats.org/presentationml/2006/ole">
            <p:oleObj spid="_x0000_s1026" name="Formel" r:id="rId3" imgW="15746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55526"/>
            <a:ext cx="489654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75606"/>
            <a:ext cx="4546923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p:oleObj spid="_x0000_s2051" name="Formel" r:id="rId4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(16:9)</PresentationFormat>
  <Paragraphs>52</Paragraphs>
  <Slides>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Larissa-Design</vt:lpstr>
      <vt:lpstr>Microsoft Formel-Editor 3.0</vt:lpstr>
      <vt:lpstr>FM-Synthese (Frequenzmodulationssynthese)</vt:lpstr>
      <vt:lpstr>Gliederung</vt:lpstr>
      <vt:lpstr>1. Einleitung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Julius</cp:lastModifiedBy>
  <cp:revision>33</cp:revision>
  <dcterms:created xsi:type="dcterms:W3CDTF">2015-06-10T10:18:23Z</dcterms:created>
  <dcterms:modified xsi:type="dcterms:W3CDTF">2015-06-11T16:04:30Z</dcterms:modified>
</cp:coreProperties>
</file>