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53" d="100"/>
          <a:sy n="53" d="100"/>
        </p:scale>
        <p:origin x="-96" y="-6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D6C-51AD-4508-B508-FD358C94A360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>
          <a:blip r:embed="rId13" cstate="print"/>
          <a:srcRect r="9219"/>
          <a:stretch>
            <a:fillRect/>
          </a:stretch>
        </p:blipFill>
        <p:spPr bwMode="auto">
          <a:xfrm>
            <a:off x="0" y="4160995"/>
            <a:ext cx="1252939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516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de-DE" sz="4900" dirty="0" smtClean="0"/>
              <a:t>FM-Synthese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(Frequenzmodulationssynthese)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Gliederung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971600" y="1203598"/>
            <a:ext cx="3250704" cy="30963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sz="2800" dirty="0" smtClean="0"/>
              <a:t>1. Julius Hackel	</a:t>
            </a:r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2. Markus Bullmann</a:t>
            </a:r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3. Matthias Kemmer</a:t>
            </a:r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4. Stefan Gerasch</a:t>
            </a:r>
          </a:p>
          <a:p>
            <a:pPr>
              <a:buNone/>
            </a:pPr>
            <a:endParaRPr lang="de-DE" sz="2800" dirty="0" smtClean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FD4D-52EB-42CB-85F2-3F104058EAED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436096" y="1134888"/>
            <a:ext cx="3168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dirty="0" smtClean="0"/>
              <a:t>1. 	- Prinzip</a:t>
            </a:r>
          </a:p>
          <a:p>
            <a:pPr marL="342900" indent="-342900"/>
            <a:r>
              <a:rPr lang="de-DE" sz="1400" dirty="0" smtClean="0"/>
              <a:t>	- Beispiele</a:t>
            </a:r>
          </a:p>
          <a:p>
            <a:pPr marL="342900" indent="-342900"/>
            <a:r>
              <a:rPr lang="de-DE" sz="1400" dirty="0" smtClean="0"/>
              <a:t>	- Geschichte</a:t>
            </a:r>
          </a:p>
          <a:p>
            <a:pPr marL="342900" indent="-342900"/>
            <a:r>
              <a:rPr lang="de-DE" sz="1400" dirty="0" smtClean="0"/>
              <a:t>	Einfache FM-Synthese</a:t>
            </a:r>
          </a:p>
          <a:p>
            <a:pPr marL="342900" indent="-342900"/>
            <a:r>
              <a:rPr lang="de-DE" sz="1400" dirty="0" smtClean="0"/>
              <a:t>	- Grundlegende Erläuterungen</a:t>
            </a:r>
          </a:p>
          <a:p>
            <a:pPr marL="342900" indent="-342900"/>
            <a:r>
              <a:rPr lang="de-DE" sz="1400" dirty="0" smtClean="0"/>
              <a:t>2.	- Besonderheiten der FM-Synthese</a:t>
            </a:r>
          </a:p>
          <a:p>
            <a:pPr marL="342900" indent="-342900"/>
            <a:r>
              <a:rPr lang="de-DE" sz="1400" dirty="0" smtClean="0"/>
              <a:t>3.	Komplexe FM-Synthese</a:t>
            </a:r>
          </a:p>
          <a:p>
            <a:pPr marL="342900" indent="-342900"/>
            <a:r>
              <a:rPr lang="de-DE" sz="1400" dirty="0" smtClean="0"/>
              <a:t>	- Parallelschaltung</a:t>
            </a:r>
          </a:p>
          <a:p>
            <a:pPr marL="342900" indent="-342900"/>
            <a:r>
              <a:rPr lang="de-DE" sz="1400" dirty="0" smtClean="0"/>
              <a:t>	- Kaskadenschaltung</a:t>
            </a:r>
          </a:p>
          <a:p>
            <a:pPr marL="342900" indent="-342900"/>
            <a:r>
              <a:rPr lang="de-DE" sz="1400" dirty="0" smtClean="0"/>
              <a:t>	- Native Instruments FM8</a:t>
            </a:r>
          </a:p>
          <a:p>
            <a:pPr marL="342900" indent="-342900"/>
            <a:r>
              <a:rPr lang="de-DE" sz="1400" dirty="0" smtClean="0"/>
              <a:t>4.	Praktische Anwendungen</a:t>
            </a:r>
          </a:p>
          <a:p>
            <a:pPr marL="342900" indent="-342900"/>
            <a:r>
              <a:rPr lang="de-DE" sz="1400" dirty="0" smtClean="0"/>
              <a:t>	- Nachbildung eines Instruments</a:t>
            </a:r>
          </a:p>
          <a:p>
            <a:pPr marL="342900" indent="-342900"/>
            <a:r>
              <a:rPr lang="de-DE" sz="1400" dirty="0" smtClean="0"/>
              <a:t>	- Modulationsframework</a:t>
            </a:r>
          </a:p>
          <a:p>
            <a:pPr marL="342900" indent="-342900"/>
            <a:r>
              <a:rPr lang="de-DE" sz="1400" dirty="0" smtClean="0"/>
              <a:t>	- Demo</a:t>
            </a:r>
          </a:p>
          <a:p>
            <a:pPr marL="342900" indent="-342900"/>
            <a:r>
              <a:rPr lang="de-DE" sz="1400" dirty="0" smtClean="0"/>
              <a:t>5.	Do 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Yourself</a:t>
            </a:r>
            <a:endParaRPr lang="de-DE" sz="1400" dirty="0" smtClean="0"/>
          </a:p>
          <a:p>
            <a:pPr marL="342900" indent="-342900"/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1. Einleitung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800" dirty="0" smtClean="0"/>
              <a:t>Prinzip der FM-Synthese</a:t>
            </a:r>
          </a:p>
          <a:p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(16:9)</PresentationFormat>
  <Paragraphs>35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FM-Synthese (Frequenzmodulationssynthese)</vt:lpstr>
      <vt:lpstr>Gliederung</vt:lpstr>
      <vt:lpstr>1. Einleitung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Julius</cp:lastModifiedBy>
  <cp:revision>23</cp:revision>
  <dcterms:created xsi:type="dcterms:W3CDTF">2015-06-10T10:18:23Z</dcterms:created>
  <dcterms:modified xsi:type="dcterms:W3CDTF">2015-06-10T13:31:02Z</dcterms:modified>
</cp:coreProperties>
</file>