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67" r:id="rId9"/>
    <p:sldId id="264" r:id="rId10"/>
    <p:sldId id="268" r:id="rId11"/>
    <p:sldId id="269" r:id="rId12"/>
    <p:sldId id="270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93" d="100"/>
          <a:sy n="93" d="100"/>
        </p:scale>
        <p:origin x="66" y="9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524836" y="1851670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5684925" y="2628215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018829" y="2704000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6734178" y="2137650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228843" y="2046959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110291" y="1558259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565472" y="3076778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483173" y="1985045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119668" y="3101242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930784" y="2450068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2450068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6921972" y="1660996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697130" y="3059216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684266" y="3853530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5120516" y="1660996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930784" y="109802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732240" y="109802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878039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2972522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119668" y="3101242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930784" y="2450068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32240" y="2450068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607417" y="1670922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697130" y="3059216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684266" y="3853530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 rot="2675186">
            <a:off x="5417062" y="1655140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794880" y="1107297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Einzel- vs. Parallelschaltung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730" y="1476635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86" y="1473158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825393" y="2461561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6609413" y="173296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85482" y="3238106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 rot="18978034">
            <a:off x="5413210" y="1736953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930784" y="109802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732240" y="109802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6005047" y="371143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44958" y="31919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6027440" y="240230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844958" y="193304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6345908" y="1246424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682401" y="788449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</vt:lpstr>
      <vt:lpstr>Vergleich Einzel- vs. Parallelschaltung</vt:lpstr>
      <vt:lpstr>Parallelschaltung</vt:lpstr>
      <vt:lpstr>Vergleich Einzel- vs. Parallelschaltung</vt:lpstr>
      <vt:lpstr>Parallelschaltung</vt:lpstr>
      <vt:lpstr>PowerPoint-Präsentation</vt:lpstr>
      <vt:lpstr>Kaskadenschaltung</vt:lpstr>
      <vt:lpstr>Vergleich Parallel- und Kaskadenschaltung</vt:lpstr>
      <vt:lpstr>Feedbackschaltung</vt:lpstr>
      <vt:lpstr>Spektrum der Feedbackschaltung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54</cp:revision>
  <dcterms:created xsi:type="dcterms:W3CDTF">2015-06-10T10:18:23Z</dcterms:created>
  <dcterms:modified xsi:type="dcterms:W3CDTF">2015-06-20T17:35:26Z</dcterms:modified>
</cp:coreProperties>
</file>