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69" r:id="rId15"/>
    <p:sldId id="270" r:id="rId16"/>
    <p:sldId id="273" r:id="rId17"/>
    <p:sldId id="275" r:id="rId18"/>
    <p:sldId id="277" r:id="rId19"/>
    <p:sldId id="276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160451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Komplexe FM-Synthese ist extrem mächtig</a:t>
            </a:r>
          </a:p>
          <a:p>
            <a:endParaRPr lang="de-DE" dirty="0"/>
          </a:p>
          <a:p>
            <a:r>
              <a:rPr lang="de-DE" dirty="0"/>
              <a:t>R</a:t>
            </a:r>
            <a:r>
              <a:rPr lang="de-DE" dirty="0" smtClean="0"/>
              <a:t>esultierendes Spektrum schwer abschätzbar</a:t>
            </a:r>
          </a:p>
          <a:p>
            <a:endParaRPr lang="de-DE" dirty="0"/>
          </a:p>
          <a:p>
            <a:r>
              <a:rPr lang="de-DE" dirty="0" smtClean="0"/>
              <a:t>Durch moderne </a:t>
            </a:r>
            <a:r>
              <a:rPr lang="de-DE" dirty="0" err="1" smtClean="0"/>
              <a:t>Synths</a:t>
            </a:r>
            <a:r>
              <a:rPr lang="de-DE" dirty="0" smtClean="0"/>
              <a:t> wie FM8 </a:t>
            </a:r>
            <a:r>
              <a:rPr lang="de-DE" i="1" dirty="0" smtClean="0"/>
              <a:t>Trial &amp; Error </a:t>
            </a:r>
            <a:r>
              <a:rPr lang="de-DE" dirty="0" smtClean="0"/>
              <a:t>einfach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0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63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08520" y="1419622"/>
            <a:ext cx="8229600" cy="3394472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smtClean="0"/>
              <a:t>		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	</a:t>
            </a:r>
            <a:r>
              <a:rPr lang="de-DE" sz="3000" dirty="0" smtClean="0"/>
              <a:t>Vielen Dank für eure Aufmerksamkeit!</a:t>
            </a:r>
            <a:endParaRPr lang="de-DE" sz="3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13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feil nach unten 19"/>
          <p:cNvSpPr/>
          <p:nvPr/>
        </p:nvSpPr>
        <p:spPr>
          <a:xfrm rot="19285559">
            <a:off x="5842403" y="330880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2 Träger mit jeweils eigenem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076057" y="269965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5265789" y="191058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76057" y="1347615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909315"/>
            <a:ext cx="4688702" cy="20944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3065237"/>
            <a:ext cx="4698369" cy="2098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</a:t>
            </a:r>
            <a:br>
              <a:rPr lang="de-DE" dirty="0" smtClean="0"/>
            </a:br>
            <a:r>
              <a:rPr lang="de-DE" dirty="0" smtClean="0"/>
              <a:t>2 Träger mit demselben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483518"/>
            <a:ext cx="8229600" cy="857250"/>
          </a:xfrm>
        </p:spPr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1 Träger mit 2 unabhängigen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269538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589539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Bildschirmpräsentation (16:9)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Lato</vt:lpstr>
      <vt:lpstr>Larissa-Design</vt:lpstr>
      <vt:lpstr>Prinzipien der komplexen FM</vt:lpstr>
      <vt:lpstr>Gliederung</vt:lpstr>
      <vt:lpstr>Parallelschaltung:  2 Träger mit jeweils eigenem Modulator</vt:lpstr>
      <vt:lpstr>Vergleich: Einzel- vs. Parallelschaltung</vt:lpstr>
      <vt:lpstr>Parallelschaltung: 2 Träger mit demselben Modulator</vt:lpstr>
      <vt:lpstr>Vergleich:  2 Träger mit 2 Modulatoren mit gleichen Einstellungen   vs. 2 Träger mit demselben Modulator</vt:lpstr>
      <vt:lpstr>Parallelschaltung:  1 Träger mit 2 unabhängigen Modulatoren</vt:lpstr>
      <vt:lpstr>Additionsterme der Seitenbänder bei 2 parallelen Modulatoren</vt:lpstr>
      <vt:lpstr>Spektrum der Parallelschaltung für 1 T, 2 M</vt:lpstr>
      <vt:lpstr>Kaskadenschaltung</vt:lpstr>
      <vt:lpstr>Vergleich:  Formel Spektrum Parallelschaltung  vs. Formel Spektrum Kaskadenschaltung</vt:lpstr>
      <vt:lpstr>Additionsterme der Seitenbänder  bei 2 Modulatoren in Reihe</vt:lpstr>
      <vt:lpstr>Vergleich: Parallel- und Kaskadenschaltung</vt:lpstr>
      <vt:lpstr>Feedbackschaltung</vt:lpstr>
      <vt:lpstr>Spektrum der Feedbackschaltung</vt:lpstr>
      <vt:lpstr>Praxisbeispiel: Modulationsmatrix FM8</vt:lpstr>
      <vt:lpstr>Fazit</vt:lpstr>
      <vt:lpstr>Quellen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101</cp:revision>
  <dcterms:created xsi:type="dcterms:W3CDTF">2015-06-10T10:18:23Z</dcterms:created>
  <dcterms:modified xsi:type="dcterms:W3CDTF">2015-06-21T21:33:00Z</dcterms:modified>
</cp:coreProperties>
</file>