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803" autoAdjust="0"/>
  </p:normalViewPr>
  <p:slideViewPr>
    <p:cSldViewPr>
      <p:cViewPr varScale="1">
        <p:scale>
          <a:sx n="53" d="100"/>
          <a:sy n="53" d="100"/>
        </p:scale>
        <p:origin x="-96" y="-6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5697-ABCF-455C-8519-931EFDD64AAA}" type="datetimeFigureOut">
              <a:rPr lang="de-DE" smtClean="0"/>
              <a:pPr/>
              <a:t>10.06.2015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E40F-E87F-4C0D-9DAF-92DD7B84B6D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3D6C-51AD-4508-B508-FD358C94A360}" type="datetime1">
              <a:rPr lang="de-DE" smtClean="0"/>
              <a:pPr/>
              <a:t>10.06.2015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1741-E8C7-4D32-930D-2CBEC658BBE9}" type="datetime1">
              <a:rPr lang="de-DE" smtClean="0"/>
              <a:pPr/>
              <a:t>10.06.2015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089B-28E9-4E3D-8F82-6328AE8CACA6}" type="datetime1">
              <a:rPr lang="de-DE" smtClean="0"/>
              <a:pPr/>
              <a:t>10.06.2015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55D6-EEBE-45BF-8BB5-776601FA5085}" type="datetime1">
              <a:rPr lang="de-DE" smtClean="0"/>
              <a:pPr/>
              <a:t>10.06.2015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0378-A65B-4494-A5A7-886B50CB4937}" type="datetime1">
              <a:rPr lang="de-DE" smtClean="0"/>
              <a:pPr/>
              <a:t>10.06.2015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2ACF-C63C-45AF-B5D6-56753CCBEEC7}" type="datetime1">
              <a:rPr lang="de-DE" smtClean="0"/>
              <a:pPr/>
              <a:t>10.06.2015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60A8-75F3-45EE-8F68-824804B9A36B}" type="datetime1">
              <a:rPr lang="de-DE" smtClean="0"/>
              <a:pPr/>
              <a:t>10.06.2015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AE4E-B847-44C0-9E80-FADAC514238D}" type="datetime1">
              <a:rPr lang="de-DE" smtClean="0"/>
              <a:pPr/>
              <a:t>10.06.2015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1BC4-DA1F-4C44-8E36-1B9FD72AD58E}" type="datetime1">
              <a:rPr lang="de-DE" smtClean="0"/>
              <a:pPr/>
              <a:t>10.06.2015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D280-69E3-4A3C-8762-77BE68C0FDBF}" type="datetime1">
              <a:rPr lang="de-DE" smtClean="0"/>
              <a:pPr/>
              <a:t>10.06.2015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88224" y="48760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30189-BAB1-4688-8766-4D2AC2DF7C33}" type="datetime1">
              <a:rPr lang="de-DE" smtClean="0"/>
              <a:pPr/>
              <a:t>10.06.2015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87600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4869656"/>
            <a:ext cx="4675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r>
              <a:rPr lang="de-DE" dirty="0" smtClean="0"/>
              <a:t>   </a:t>
            </a:r>
            <a:endParaRPr lang="de-DE" dirty="0"/>
          </a:p>
        </p:txBody>
      </p:sp>
      <p:pic>
        <p:nvPicPr>
          <p:cNvPr id="10" name="Picture 2" descr="D:\Julius\Downloads\kurven.png"/>
          <p:cNvPicPr>
            <a:picLocks noChangeAspect="1" noChangeArrowheads="1"/>
          </p:cNvPicPr>
          <p:nvPr userDrawn="1"/>
        </p:nvPicPr>
        <p:blipFill>
          <a:blip r:embed="rId13" cstate="print"/>
          <a:srcRect r="9219"/>
          <a:stretch>
            <a:fillRect/>
          </a:stretch>
        </p:blipFill>
        <p:spPr bwMode="auto">
          <a:xfrm>
            <a:off x="0" y="4160995"/>
            <a:ext cx="12529392" cy="9180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5167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de-DE" sz="4900" dirty="0" smtClean="0"/>
              <a:t>FM-Synthese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(Frequenzmodulationssynthese)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>
                <a:latin typeface="Lato" pitchFamily="34" charset="0"/>
              </a:rPr>
              <a:t>Gliederung</a:t>
            </a:r>
            <a:endParaRPr lang="de-DE" sz="3600" dirty="0">
              <a:latin typeface="Lato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971600" y="1203598"/>
            <a:ext cx="3250704" cy="309634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de-DE" sz="2800" dirty="0" smtClean="0"/>
              <a:t>1. </a:t>
            </a:r>
            <a:r>
              <a:rPr lang="de-DE" sz="2800" dirty="0" smtClean="0"/>
              <a:t>Julius Hackel	</a:t>
            </a:r>
          </a:p>
          <a:p>
            <a:pPr>
              <a:buNone/>
            </a:pPr>
            <a:endParaRPr lang="de-DE" sz="2800" dirty="0" smtClean="0"/>
          </a:p>
          <a:p>
            <a:pPr>
              <a:buNone/>
            </a:pPr>
            <a:r>
              <a:rPr lang="de-DE" sz="2800" dirty="0" smtClean="0"/>
              <a:t>2. </a:t>
            </a:r>
            <a:r>
              <a:rPr lang="de-DE" sz="2800" dirty="0" smtClean="0"/>
              <a:t>Markus Bullmann</a:t>
            </a:r>
          </a:p>
          <a:p>
            <a:pPr>
              <a:buNone/>
            </a:pPr>
            <a:endParaRPr lang="de-DE" sz="2800" dirty="0" smtClean="0"/>
          </a:p>
          <a:p>
            <a:pPr>
              <a:buNone/>
            </a:pPr>
            <a:r>
              <a:rPr lang="de-DE" sz="2800" dirty="0" smtClean="0"/>
              <a:t>3. </a:t>
            </a:r>
            <a:r>
              <a:rPr lang="de-DE" sz="2800" dirty="0" smtClean="0"/>
              <a:t>Matthias Kemmer</a:t>
            </a:r>
          </a:p>
          <a:p>
            <a:pPr>
              <a:buNone/>
            </a:pPr>
            <a:endParaRPr lang="de-DE" sz="2800" dirty="0" smtClean="0"/>
          </a:p>
          <a:p>
            <a:pPr>
              <a:buNone/>
            </a:pPr>
            <a:r>
              <a:rPr lang="de-DE" sz="2800" dirty="0" smtClean="0"/>
              <a:t>4. </a:t>
            </a:r>
            <a:r>
              <a:rPr lang="de-DE" sz="2800" dirty="0" smtClean="0"/>
              <a:t>Stefan Gerasch</a:t>
            </a:r>
          </a:p>
          <a:p>
            <a:pPr>
              <a:buNone/>
            </a:pPr>
            <a:endParaRPr lang="de-DE" sz="2800" dirty="0" smtClean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FD4D-52EB-42CB-85F2-3F104058EAED}" type="datetime1">
              <a:rPr lang="de-DE" smtClean="0"/>
              <a:pPr/>
              <a:t>10.06.2015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5436096" y="1134888"/>
            <a:ext cx="31683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de-DE" sz="1400" dirty="0" smtClean="0"/>
              <a:t>1. </a:t>
            </a:r>
            <a:r>
              <a:rPr lang="de-DE" sz="1400" dirty="0" smtClean="0"/>
              <a:t>	- Prinzip</a:t>
            </a:r>
          </a:p>
          <a:p>
            <a:pPr marL="342900" indent="-342900"/>
            <a:r>
              <a:rPr lang="de-DE" sz="1400" dirty="0" smtClean="0"/>
              <a:t>	- Beispiele</a:t>
            </a:r>
          </a:p>
          <a:p>
            <a:pPr marL="342900" indent="-342900"/>
            <a:r>
              <a:rPr lang="de-DE" sz="1400" dirty="0" smtClean="0"/>
              <a:t>	- Geschichte</a:t>
            </a:r>
          </a:p>
          <a:p>
            <a:pPr marL="342900" indent="-342900"/>
            <a:r>
              <a:rPr lang="de-DE" sz="1400" dirty="0" smtClean="0"/>
              <a:t>	Einfache FM-Synthese</a:t>
            </a:r>
          </a:p>
          <a:p>
            <a:pPr marL="342900" indent="-342900"/>
            <a:r>
              <a:rPr lang="de-DE" sz="1400" dirty="0" smtClean="0"/>
              <a:t>	- Grundlegende Erläuterungen</a:t>
            </a:r>
          </a:p>
          <a:p>
            <a:pPr marL="342900" indent="-342900"/>
            <a:r>
              <a:rPr lang="de-DE" sz="1400" dirty="0" smtClean="0"/>
              <a:t>2</a:t>
            </a:r>
            <a:r>
              <a:rPr lang="de-DE" sz="1400" dirty="0" smtClean="0"/>
              <a:t>.</a:t>
            </a:r>
            <a:r>
              <a:rPr lang="de-DE" sz="1400" dirty="0" smtClean="0"/>
              <a:t>	- Besonderheiten der FM-Synthese</a:t>
            </a:r>
          </a:p>
          <a:p>
            <a:pPr marL="342900" indent="-342900"/>
            <a:r>
              <a:rPr lang="de-DE" sz="1400" dirty="0" smtClean="0"/>
              <a:t>3</a:t>
            </a:r>
            <a:r>
              <a:rPr lang="de-DE" sz="1400" dirty="0" smtClean="0"/>
              <a:t>.</a:t>
            </a:r>
            <a:r>
              <a:rPr lang="de-DE" sz="1400" dirty="0" smtClean="0"/>
              <a:t>	Komplexe FM-Synthese</a:t>
            </a:r>
          </a:p>
          <a:p>
            <a:pPr marL="342900" indent="-342900"/>
            <a:r>
              <a:rPr lang="de-DE" sz="1400" dirty="0" smtClean="0"/>
              <a:t>	- Parallelschaltung</a:t>
            </a:r>
          </a:p>
          <a:p>
            <a:pPr marL="342900" indent="-342900"/>
            <a:r>
              <a:rPr lang="de-DE" sz="1400" dirty="0" smtClean="0"/>
              <a:t>	- Kaskadenschaltung</a:t>
            </a:r>
          </a:p>
          <a:p>
            <a:pPr marL="342900" indent="-342900"/>
            <a:r>
              <a:rPr lang="de-DE" sz="1400" dirty="0" smtClean="0"/>
              <a:t>	- Native Instruments FM8</a:t>
            </a:r>
          </a:p>
          <a:p>
            <a:pPr marL="342900" indent="-342900"/>
            <a:r>
              <a:rPr lang="de-DE" sz="1400" dirty="0" smtClean="0"/>
              <a:t>4</a:t>
            </a:r>
            <a:r>
              <a:rPr lang="de-DE" sz="1400" dirty="0" smtClean="0"/>
              <a:t>.</a:t>
            </a:r>
            <a:r>
              <a:rPr lang="de-DE" sz="1400" dirty="0" smtClean="0"/>
              <a:t>	Praktische Anwendungen</a:t>
            </a:r>
          </a:p>
          <a:p>
            <a:pPr marL="342900" indent="-342900"/>
            <a:r>
              <a:rPr lang="de-DE" sz="1400" dirty="0" smtClean="0"/>
              <a:t>	- Nachbildung eines Instruments</a:t>
            </a:r>
          </a:p>
          <a:p>
            <a:pPr marL="342900" indent="-342900"/>
            <a:r>
              <a:rPr lang="de-DE" sz="1400" dirty="0" smtClean="0"/>
              <a:t>	- Modulationsframework</a:t>
            </a:r>
          </a:p>
          <a:p>
            <a:pPr marL="342900" indent="-342900"/>
            <a:r>
              <a:rPr lang="de-DE" sz="1400" dirty="0" smtClean="0"/>
              <a:t>	- Demo</a:t>
            </a:r>
          </a:p>
          <a:p>
            <a:pPr marL="342900" indent="-342900"/>
            <a:r>
              <a:rPr lang="de-DE" sz="1400" dirty="0" smtClean="0"/>
              <a:t>5</a:t>
            </a:r>
            <a:r>
              <a:rPr lang="de-DE" sz="1400" dirty="0" smtClean="0"/>
              <a:t>.</a:t>
            </a:r>
            <a:r>
              <a:rPr lang="de-DE" sz="1400" dirty="0" smtClean="0"/>
              <a:t>	Do </a:t>
            </a:r>
            <a:r>
              <a:rPr lang="de-DE" sz="1400" dirty="0" err="1" smtClean="0"/>
              <a:t>It</a:t>
            </a:r>
            <a:r>
              <a:rPr lang="de-DE" sz="1400" dirty="0" smtClean="0"/>
              <a:t> </a:t>
            </a:r>
            <a:r>
              <a:rPr lang="de-DE" sz="1400" dirty="0" err="1" smtClean="0"/>
              <a:t>Yourself</a:t>
            </a:r>
            <a:endParaRPr lang="de-DE" sz="1400" dirty="0" smtClean="0"/>
          </a:p>
          <a:p>
            <a:pPr marL="342900" indent="-342900"/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1. </a:t>
            </a:r>
            <a:r>
              <a:rPr lang="de-DE" sz="3600" dirty="0" smtClean="0"/>
              <a:t>Einleitung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z="2800" dirty="0" smtClean="0"/>
              <a:t>Prinzip der </a:t>
            </a:r>
            <a:r>
              <a:rPr lang="de-DE" sz="2800" dirty="0" smtClean="0"/>
              <a:t>FM-Synthese</a:t>
            </a:r>
          </a:p>
          <a:p>
            <a:r>
              <a:rPr lang="de-DE" sz="2800" dirty="0" err="1" smtClean="0"/>
              <a:t>Lorem</a:t>
            </a:r>
            <a:r>
              <a:rPr lang="de-DE" sz="2800" dirty="0" smtClean="0"/>
              <a:t> </a:t>
            </a:r>
            <a:r>
              <a:rPr lang="de-DE" sz="2800" dirty="0" err="1" smtClean="0"/>
              <a:t>ipsum</a:t>
            </a:r>
            <a:endParaRPr lang="de-DE" sz="2800" dirty="0" smtClean="0"/>
          </a:p>
          <a:p>
            <a:r>
              <a:rPr lang="de-DE" sz="2800" dirty="0" smtClean="0"/>
              <a:t>Random Text</a:t>
            </a:r>
          </a:p>
          <a:p>
            <a:r>
              <a:rPr lang="de-DE" sz="2800" dirty="0" err="1" smtClean="0"/>
              <a:t>BlaBliBlub</a:t>
            </a:r>
            <a:endParaRPr lang="de-DE" sz="2800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Bildschirmpräsentation (16:9)</PresentationFormat>
  <Paragraphs>38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FM-Synthese (Frequenzmodulationssynthese)</vt:lpstr>
      <vt:lpstr>Gliederung</vt:lpstr>
      <vt:lpstr>1. Einleitung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Julius</dc:creator>
  <cp:lastModifiedBy>Julius</cp:lastModifiedBy>
  <cp:revision>22</cp:revision>
  <dcterms:created xsi:type="dcterms:W3CDTF">2015-06-10T10:18:23Z</dcterms:created>
  <dcterms:modified xsi:type="dcterms:W3CDTF">2015-06-10T13:24:06Z</dcterms:modified>
</cp:coreProperties>
</file>