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9" r:id="rId2"/>
    <p:sldId id="258" r:id="rId3"/>
    <p:sldId id="265" r:id="rId4"/>
    <p:sldId id="260" r:id="rId5"/>
    <p:sldId id="261" r:id="rId6"/>
    <p:sldId id="272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80" r:id="rId19"/>
    <p:sldId id="275" r:id="rId20"/>
    <p:sldId id="276" r:id="rId21"/>
    <p:sldId id="279" r:id="rId22"/>
    <p:sldId id="277" r:id="rId23"/>
    <p:sldId id="278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2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7000" autoAdjust="0"/>
  </p:normalViewPr>
  <p:slideViewPr>
    <p:cSldViewPr>
      <p:cViewPr varScale="1">
        <p:scale>
          <a:sx n="109" d="100"/>
          <a:sy n="109" d="100"/>
        </p:scale>
        <p:origin x="42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0T12:56:09.904" idx="2">
    <p:pos x="2098" y="2198"/>
    <p:text>testen ob man mit dem stift im präsi modus schreiben kann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 = Sample</a:t>
            </a:r>
          </a:p>
          <a:p>
            <a:r>
              <a:rPr lang="de-DE" dirty="0" smtClean="0"/>
              <a:t>2</a:t>
            </a:r>
            <a:r>
              <a:rPr lang="de-DE" baseline="0" dirty="0" smtClean="0"/>
              <a:t> = FM </a:t>
            </a:r>
            <a:r>
              <a:rPr lang="de-DE" baseline="0" dirty="0" err="1" smtClean="0"/>
              <a:t>Synth</a:t>
            </a:r>
            <a:endParaRPr lang="de-DE" baseline="0" dirty="0" smtClean="0"/>
          </a:p>
          <a:p>
            <a:r>
              <a:rPr lang="de-DE" baseline="0" dirty="0" smtClean="0"/>
              <a:t>3 = FM8</a:t>
            </a:r>
          </a:p>
          <a:p>
            <a:r>
              <a:rPr lang="de-DE" baseline="0" dirty="0" smtClean="0"/>
              <a:t>4 = Original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mp3"/><Relationship Id="rId3" Type="http://schemas.microsoft.com/office/2007/relationships/media" Target="../media/media6.mp3"/><Relationship Id="rId7" Type="http://schemas.microsoft.com/office/2007/relationships/media" Target="../media/media8.mp3"/><Relationship Id="rId12" Type="http://schemas.openxmlformats.org/officeDocument/2006/relationships/comments" Target="../comments/commen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7.mp3"/><Relationship Id="rId11" Type="http://schemas.openxmlformats.org/officeDocument/2006/relationships/image" Target="../media/image13.png"/><Relationship Id="rId5" Type="http://schemas.microsoft.com/office/2007/relationships/media" Target="../media/media7.mp3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6.mp3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media" Target="../media/media4.mp3"/><Relationship Id="rId13" Type="http://schemas.openxmlformats.org/officeDocument/2006/relationships/image" Target="../media/image13.png"/><Relationship Id="rId3" Type="http://schemas.openxmlformats.org/officeDocument/2006/relationships/audio" Target="../media/media1.mp3"/><Relationship Id="rId7" Type="http://schemas.openxmlformats.org/officeDocument/2006/relationships/audio" Target="../media/media3.mp3"/><Relationship Id="rId12" Type="http://schemas.openxmlformats.org/officeDocument/2006/relationships/image" Target="../media/image12.png"/><Relationship Id="rId2" Type="http://schemas.microsoft.com/office/2007/relationships/media" Target="../media/media1.mp3"/><Relationship Id="rId1" Type="http://schemas.openxmlformats.org/officeDocument/2006/relationships/tags" Target="../tags/tag9.xml"/><Relationship Id="rId6" Type="http://schemas.microsoft.com/office/2007/relationships/media" Target="../media/media3.mp3"/><Relationship Id="rId11" Type="http://schemas.openxmlformats.org/officeDocument/2006/relationships/image" Target="../media/image11.png"/><Relationship Id="rId5" Type="http://schemas.openxmlformats.org/officeDocument/2006/relationships/audio" Target="../media/media2.mp3"/><Relationship Id="rId10" Type="http://schemas.openxmlformats.org/officeDocument/2006/relationships/slideLayout" Target="../slideLayouts/slideLayout2.xml"/><Relationship Id="rId4" Type="http://schemas.microsoft.com/office/2007/relationships/media" Target="../media/media2.mp3"/><Relationship Id="rId9" Type="http://schemas.openxmlformats.org/officeDocument/2006/relationships/audio" Target="../media/media4.mp3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</a:t>
            </a:r>
            <a:r>
              <a:rPr lang="de-DE" dirty="0" err="1" smtClean="0"/>
              <a:t>praxis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Hörbeispiele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Flute Sample G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34992" y="2640398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46530" y="2189684"/>
            <a:ext cx="5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pic>
        <p:nvPicPr>
          <p:cNvPr id="11" name="Flute FM G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47924" y="2644945"/>
            <a:ext cx="609600" cy="6096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825765" y="2189684"/>
            <a:ext cx="28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pic>
        <p:nvPicPr>
          <p:cNvPr id="13" name="Flute Original G5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359468" y="2640398"/>
            <a:ext cx="609600" cy="6096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522270" y="2189684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pic>
        <p:nvPicPr>
          <p:cNvPr id="15" name="Flute FM8 G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52080" y="2647227"/>
            <a:ext cx="609600" cy="609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45264" y="2189684"/>
            <a:ext cx="2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5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Theorie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Praxis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96F-7890-4333-8D04-AF19E98716D9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</a:t>
            </a:r>
            <a:r>
              <a:rPr lang="de-DE" dirty="0" smtClean="0"/>
              <a:t>nachbilden </a:t>
            </a:r>
            <a:r>
              <a:rPr lang="de-DE" dirty="0" smtClean="0"/>
              <a:t>ist schwer</a:t>
            </a:r>
            <a:endParaRPr lang="de-DE" dirty="0" smtClean="0"/>
          </a:p>
          <a:p>
            <a:r>
              <a:rPr lang="de-DE" dirty="0" smtClean="0"/>
              <a:t>Nachbildung </a:t>
            </a:r>
            <a:r>
              <a:rPr lang="de-DE" dirty="0" smtClean="0"/>
              <a:t>hat </a:t>
            </a:r>
            <a:r>
              <a:rPr lang="de-DE" dirty="0" smtClean="0"/>
              <a:t>große Ähnlichkeit zum Original</a:t>
            </a:r>
          </a:p>
          <a:p>
            <a:r>
              <a:rPr lang="de-DE" dirty="0" smtClean="0"/>
              <a:t>FM-Synthesizer Programm </a:t>
            </a:r>
            <a:r>
              <a:rPr lang="de-DE" dirty="0" smtClean="0"/>
              <a:t>bietet einfachen </a:t>
            </a:r>
            <a:r>
              <a:rPr lang="de-DE" dirty="0" smtClean="0"/>
              <a:t>Einstieg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Theorie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8337-BE16-45CB-AB94-830A8AFD22E2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670196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8484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Parallelschaltung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Kaskadenschaltung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Feedback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3" y="3114682"/>
            <a:ext cx="6843375" cy="25794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1704"/>
            <a:ext cx="6613558" cy="25301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" y="3845309"/>
            <a:ext cx="4153823" cy="25932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558"/>
            <a:ext cx="4180914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r="7743"/>
          <a:stretch/>
        </p:blipFill>
        <p:spPr>
          <a:xfrm>
            <a:off x="395536" y="1707654"/>
            <a:ext cx="8344227" cy="25285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0" y="1345698"/>
            <a:ext cx="2763398" cy="230156"/>
          </a:xfrm>
          <a:prstGeom prst="rect">
            <a:avLst/>
          </a:prstGeom>
        </p:spPr>
      </p:pic>
      <p:pic>
        <p:nvPicPr>
          <p:cNvPr id="7" name="einfach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93798" y="4232962"/>
            <a:ext cx="609600" cy="609600"/>
          </a:xfrm>
          <a:prstGeom prst="rect">
            <a:avLst/>
          </a:prstGeom>
        </p:spPr>
      </p:pic>
      <p:pic>
        <p:nvPicPr>
          <p:cNvPr id="8" name="Parallelschaltu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05819" y="4232962"/>
            <a:ext cx="609600" cy="609600"/>
          </a:xfrm>
          <a:prstGeom prst="rect">
            <a:avLst/>
          </a:prstGeom>
        </p:spPr>
      </p:pic>
      <p:pic>
        <p:nvPicPr>
          <p:cNvPr id="9" name="kaskadenschaltung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17840" y="4232962"/>
            <a:ext cx="609600" cy="609600"/>
          </a:xfrm>
          <a:prstGeom prst="rect">
            <a:avLst/>
          </a:prstGeom>
        </p:spPr>
      </p:pic>
      <p:pic>
        <p:nvPicPr>
          <p:cNvPr id="16" name="feedback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29861" y="4232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0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während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smtClean="0"/>
              <a:t>zunehmend</a:t>
            </a:r>
            <a:endParaRPr lang="de-DE" dirty="0" smtClean="0"/>
          </a:p>
          <a:p>
            <a:r>
              <a:rPr lang="de-DE" dirty="0" smtClean="0"/>
              <a:t>während </a:t>
            </a:r>
            <a:r>
              <a:rPr lang="de-DE" dirty="0" smtClean="0"/>
              <a:t>Release </a:t>
            </a:r>
            <a:r>
              <a:rPr lang="de-DE" dirty="0" smtClean="0"/>
              <a:t>abnehmend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de-DE" dirty="0" smtClean="0"/>
              <a:t> Modulationsindex mit 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6496"/>
  <p:tag name="ORIGINALWIDTH" val="720.6893"/>
  <p:tag name="LATEXADDIN" val="\documentclass{article}&#10;\usepackage{amsmath}&#10;\pagestyle{empty}&#10;\begin{document}&#10;&#10;$y(t) = \sin\{2\pi \cdot t \cdot f_c + I_1 \sin[2\pi \cdot t \cdot f_{m1} + I_2 \sin(2\pi \cdot t \cdot f_{m2} )]\}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54.704"/>
  <p:tag name="LATEXADDIN" val="\documentclass{article}&#10;\usepackage{amsmath}&#10;\pagestyle{empty}&#10;\begin{document}&#10;&#10;$y(t) = \sin[2\pi \cdot t \cdot f_c + I_1 \sin(2\pi \cdot t \cdot f_{m1} ) + I_2 \sin(2\pi \cdot t \cdot f_{m2} )]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4.528"/>
  <p:tag name="LATEXADDIN" val="\documentclass{article}&#10;\usepackage{amsmath}&#10;\pagestyle{empty}&#10;\begin{document}&#10;&#10;$y(t) = \sin\{2\pi \cdot t \cdot f_c + I \sin[y(t-1)]\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59.94"/>
  <p:tag name="LATEXADDIN" val="\documentclass{article}&#10;\usepackage{amsmath}&#10;\pagestyle{empty}&#10;\begin{document}&#10;&#10;$f_c = 500, f_m = 500, I = 1$&#10;&#10;&#10;\end{document}"/>
  <p:tag name="IGUANATEXSIZE" val="20"/>
  <p:tag name="IGUANATEXCURSOR" val="10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Bildschirmpräsentation (16:9)</PresentationFormat>
  <Paragraphs>137</Paragraphs>
  <Slides>23</Slides>
  <Notes>3</Notes>
  <HiddenSlides>0</HiddenSlides>
  <MMClips>8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Lato</vt:lpstr>
      <vt:lpstr>Symbol</vt:lpstr>
      <vt:lpstr>Larissa-Design</vt:lpstr>
      <vt:lpstr>Praktische Anwendung der  FM-Synthese</vt:lpstr>
      <vt:lpstr>Gliederung</vt:lpstr>
      <vt:lpstr>Tonnachbildung Theorie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Tonnachbildung praxis</vt:lpstr>
      <vt:lpstr>Hörbeispiele</vt:lpstr>
      <vt:lpstr>FM-Synthesizer in C++</vt:lpstr>
      <vt:lpstr>Framework</vt:lpstr>
      <vt:lpstr>Fazit</vt:lpstr>
      <vt:lpstr>Vielen Dank für ihre 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83</cp:revision>
  <dcterms:created xsi:type="dcterms:W3CDTF">2015-06-10T10:18:23Z</dcterms:created>
  <dcterms:modified xsi:type="dcterms:W3CDTF">2015-06-20T18:07:20Z</dcterms:modified>
</cp:coreProperties>
</file>