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93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0" r:id="rId31"/>
    <p:sldId id="283" r:id="rId32"/>
    <p:sldId id="286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33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25.xml"/><Relationship Id="rId16" Type="http://schemas.openxmlformats.org/officeDocument/2006/relationships/image" Target="../media/image4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6.png"/><Relationship Id="rId5" Type="http://schemas.openxmlformats.org/officeDocument/2006/relationships/tags" Target="../tags/tag37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media" Target="../media/media6.wav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audio" Target="../media/media5.wav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media" Target="../media/media5.wav"/><Relationship Id="rId11" Type="http://schemas.openxmlformats.org/officeDocument/2006/relationships/image" Target="../media/image10.png"/><Relationship Id="rId5" Type="http://schemas.openxmlformats.org/officeDocument/2006/relationships/audio" Target="../media/media4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4.wav"/><Relationship Id="rId9" Type="http://schemas.openxmlformats.org/officeDocument/2006/relationships/audio" Target="../media/media6.wav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media" Target="../media/media9.wav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audio" Target="../media/media8.wav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media" Target="../media/media8.wav"/><Relationship Id="rId11" Type="http://schemas.openxmlformats.org/officeDocument/2006/relationships/image" Target="../media/image14.png"/><Relationship Id="rId5" Type="http://schemas.openxmlformats.org/officeDocument/2006/relationships/audio" Target="../media/media7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7.wav"/><Relationship Id="rId9" Type="http://schemas.openxmlformats.org/officeDocument/2006/relationships/audio" Target="../media/media9.wav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I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Chownings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digitale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2592288"/>
          </a:xfrm>
        </p:spPr>
        <p:txBody>
          <a:bodyPr>
            <a:normAutofit/>
          </a:bodyPr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r>
              <a:rPr lang="de-DE" sz="2000" dirty="0"/>
              <a:t>Programmierbare „</a:t>
            </a:r>
            <a:r>
              <a:rPr lang="de-DE" sz="2000" dirty="0" err="1"/>
              <a:t>Voices</a:t>
            </a:r>
            <a:r>
              <a:rPr lang="de-DE" sz="2000" dirty="0" smtClean="0"/>
              <a:t>“</a:t>
            </a:r>
          </a:p>
          <a:p>
            <a:r>
              <a:rPr lang="de-DE" sz="2000" dirty="0" smtClean="0"/>
              <a:t>Midi Schnittstelle</a:t>
            </a:r>
          </a:p>
          <a:p>
            <a:r>
              <a:rPr lang="de-DE" sz="2000" dirty="0" smtClean="0"/>
              <a:t>Preis: Ca. 4.700 DM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1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63229"/>
            <a:ext cx="2736304" cy="92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217139" y="1341660"/>
            <a:ext cx="4750140" cy="2238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1" y="1341660"/>
            <a:ext cx="3564097" cy="22382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3867894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13383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8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9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1239447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de-DE" sz="2000" b="1" noProof="0" dirty="0">
                <a:latin typeface="Lato" pitchFamily="34" charset="0"/>
              </a:rPr>
              <a:t> </a:t>
            </a:r>
            <a:r>
              <a:rPr lang="de-DE" sz="2000" b="1" noProof="0" dirty="0" smtClean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    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15" y="2484441"/>
            <a:ext cx="164615" cy="1335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6" y="3590136"/>
            <a:ext cx="164615" cy="133521"/>
          </a:xfrm>
          <a:prstGeom prst="rect">
            <a:avLst/>
          </a:prstGeom>
        </p:spPr>
      </p:pic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203598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de-DE" sz="2000" b="1" dirty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 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                                                                  (Komplementärformeln) </a:t>
            </a:r>
          </a:p>
          <a:p>
            <a:pPr lvl="0">
              <a:spcBef>
                <a:spcPct val="20000"/>
              </a:spcBef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lang="de-DE" sz="2000" noProof="0" dirty="0" smtClean="0">
                <a:latin typeface="Lato" pitchFamily="34" charset="0"/>
              </a:rPr>
              <a:t>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1635646"/>
            <a:ext cx="149983" cy="3145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58" y="2025162"/>
            <a:ext cx="2138276" cy="288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8" y="2385202"/>
            <a:ext cx="2139084" cy="290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" y="3126548"/>
            <a:ext cx="2312231" cy="2530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22755"/>
            <a:ext cx="176809" cy="1798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4" y="3867894"/>
            <a:ext cx="126510" cy="230156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smtClean="0">
                <a:latin typeface="Lato" pitchFamily="34" charset="0"/>
              </a:rPr>
              <a:t> </a:t>
            </a:r>
            <a:r>
              <a:rPr lang="de-DE" sz="2000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     :  Amplitude zum Zeitpunkt  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Maximale Amplitude des Signals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Kreisfrequenz des Trägers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Kreisfrequenz des Modulators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Modulationsindex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8" y="1972010"/>
            <a:ext cx="371908" cy="2530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2355726"/>
            <a:ext cx="176833" cy="1806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6" y="2778759"/>
            <a:ext cx="141791" cy="1154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068876"/>
            <a:ext cx="140269" cy="23043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" y="3449007"/>
            <a:ext cx="120689" cy="1759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01" y="1995686"/>
            <a:ext cx="77735" cy="16004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0" y="2657378"/>
            <a:ext cx="100598" cy="30636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30911"/>
            <a:ext cx="100598" cy="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Modulationsfrequenz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5" y="1926899"/>
            <a:ext cx="688335" cy="32055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4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0" y="3088212"/>
            <a:ext cx="120689" cy="17596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 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durch den DX7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88142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Bekannt aus Nachrichtentechnik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Allgemein: Innerer Sinus moduliert Frequenz eines Trägersinus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Formel: 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Funktioniert analog mit </a:t>
            </a:r>
            <a:r>
              <a:rPr lang="de-DE" sz="2000" dirty="0" smtClean="0">
                <a:latin typeface="Lato" pitchFamily="34" charset="0"/>
              </a:rPr>
              <a:t>Kosinus</a:t>
            </a:r>
            <a:endParaRPr lang="de-DE" sz="2000" dirty="0">
              <a:latin typeface="Lato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499742"/>
            <a:ext cx="2940206" cy="25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92080" y="1491630"/>
            <a:ext cx="370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9" y="1574524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481432"/>
            <a:ext cx="269823" cy="22764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6061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63636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56061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6390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2354735"/>
            <a:ext cx="1994585" cy="2277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3194208"/>
            <a:ext cx="1994585" cy="2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7" y="4045623"/>
            <a:ext cx="3607811" cy="227717"/>
          </a:xfrm>
          <a:prstGeom prst="rect">
            <a:avLst/>
          </a:prstGeom>
        </p:spPr>
      </p:pic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62121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303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60606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4261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" y="2354735"/>
            <a:ext cx="1995778" cy="2286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" y="3183322"/>
            <a:ext cx="2109705" cy="228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" y="4012965"/>
            <a:ext cx="3723133" cy="228667"/>
          </a:xfrm>
          <a:prstGeom prst="rect">
            <a:avLst/>
          </a:prstGeom>
        </p:spPr>
      </p:pic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57576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57576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66667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Bildschirmpräsentation (16:9)</PresentationFormat>
  <Paragraphs>301</Paragraphs>
  <Slides>33</Slides>
  <Notes>2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218</cp:revision>
  <dcterms:created xsi:type="dcterms:W3CDTF">2015-06-10T10:18:23Z</dcterms:created>
  <dcterms:modified xsi:type="dcterms:W3CDTF">2015-06-20T14:40:51Z</dcterms:modified>
</cp:coreProperties>
</file>