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85" r:id="rId4"/>
    <p:sldId id="279" r:id="rId5"/>
    <p:sldId id="258" r:id="rId6"/>
    <p:sldId id="259" r:id="rId7"/>
    <p:sldId id="260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0" r:id="rId29"/>
    <p:sldId id="283" r:id="rId30"/>
    <p:sldId id="286" r:id="rId31"/>
    <p:sldId id="289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93" d="100"/>
          <a:sy n="93" d="100"/>
        </p:scale>
        <p:origin x="12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18.06.2015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4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18.06.2015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7.png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5.png"/><Relationship Id="rId5" Type="http://schemas.openxmlformats.org/officeDocument/2006/relationships/tags" Target="../tags/tag35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://mmmmaven.com/wp-content/uploads/800px-2op_FM.svg_.png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2.png"/><Relationship Id="rId3" Type="http://schemas.microsoft.com/office/2007/relationships/media" Target="../media/media5.wav"/><Relationship Id="rId7" Type="http://schemas.openxmlformats.org/officeDocument/2006/relationships/tags" Target="../tags/tag4.xml"/><Relationship Id="rId12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0.png"/><Relationship Id="rId5" Type="http://schemas.microsoft.com/office/2007/relationships/media" Target="../media/media6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5.wav"/><Relationship Id="rId9" Type="http://schemas.openxmlformats.org/officeDocument/2006/relationships/tags" Target="../tags/tag6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microsoft.com/office/2007/relationships/media" Target="../media/media8.wav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4.png"/><Relationship Id="rId5" Type="http://schemas.microsoft.com/office/2007/relationships/media" Target="../media/media9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8.wav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de-DE" dirty="0" smtClean="0"/>
              <a:t>Markus Bullmann, Stefan Gerasch, Julius Hackel, Matthias Kemmer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827584" y="2211710"/>
            <a:ext cx="4029918" cy="18988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2" y="2211710"/>
            <a:ext cx="3018102" cy="18953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4150831"/>
            <a:ext cx="8738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Quellen</a:t>
            </a:r>
            <a:r>
              <a:rPr lang="de-DE" sz="1000" dirty="0"/>
              <a:t>: http://</a:t>
            </a:r>
            <a:r>
              <a:rPr lang="de-DE" sz="1000" dirty="0" smtClean="0"/>
              <a:t>www.publicsurplus.com/sms/docviewer/aucdoc/IMG_0966.jpg?auc=674141&amp;docid=4542888</a:t>
            </a:r>
          </a:p>
          <a:p>
            <a:pPr algn="ctr"/>
            <a:r>
              <a:rPr lang="de-DE" sz="1000" dirty="0" smtClean="0"/>
              <a:t>http</a:t>
            </a:r>
            <a:r>
              <a:rPr lang="de-DE" sz="1000" dirty="0"/>
              <a:t>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971600" y="1203598"/>
            <a:ext cx="325070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smtClean="0">
                <a:latin typeface="Lato" pitchFamily="34" charset="0"/>
              </a:rPr>
              <a:t>1. Julius Hackel	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2. Markus Bullmann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3. Matthias Kemmer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4. Stefan Gerasch</a:t>
            </a:r>
          </a:p>
          <a:p>
            <a:endParaRPr lang="de-DE" sz="2800" dirty="0" smtClean="0">
              <a:latin typeface="Lato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des Signals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Modulationsfrequenz</a:t>
              </a: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Erfunden von John </a:t>
            </a:r>
            <a:r>
              <a:rPr lang="de-DE" dirty="0" err="1" smtClean="0"/>
              <a:t>Chowning</a:t>
            </a:r>
            <a:r>
              <a:rPr lang="de-DE" dirty="0" smtClean="0"/>
              <a:t> 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18.06.2015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5904656" cy="2523768"/>
            <a:chOff x="683568" y="1275606"/>
            <a:chExt cx="5904656" cy="2523768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5904656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582024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1938992"/>
            <a:chOff x="5400600" y="1491630"/>
            <a:chExt cx="3707904" cy="193899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Oszillatoren</a:t>
              </a:r>
            </a:p>
            <a:p>
              <a:r>
                <a:rPr lang="de-DE" sz="2000" dirty="0" smtClean="0">
                  <a:latin typeface="Lato" pitchFamily="34" charset="0"/>
                </a:rPr>
                <a:t>	Modulationsindex</a:t>
              </a: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Verstärker</a:t>
              </a: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605848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222989"/>
              <a:ext cx="269823" cy="227642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</a:t>
            </a:r>
            <a:r>
              <a:rPr lang="de-DE" sz="1000" dirty="0">
                <a:hlinkClick r:id="rId7"/>
              </a:rPr>
              <a:t>http://mmmmaven.com/wp-content/uploads/800px-2op_FM.svg_.</a:t>
            </a:r>
            <a:r>
              <a:rPr lang="de-DE" sz="1000" dirty="0" smtClean="0">
                <a:hlinkClick r:id="rId7"/>
              </a:rPr>
              <a:t>png</a:t>
            </a:r>
            <a:endParaRPr lang="de-DE" sz="1000" dirty="0" smtClean="0"/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471718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458203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458203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4081318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4081318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4081318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18.06.2015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(16:9)</PresentationFormat>
  <Paragraphs>293</Paragraphs>
  <Slides>31</Slides>
  <Notes>2</Notes>
  <HiddenSlides>0</HiddenSlides>
  <MMClips>9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188</cp:revision>
  <dcterms:created xsi:type="dcterms:W3CDTF">2015-06-10T10:18:23Z</dcterms:created>
  <dcterms:modified xsi:type="dcterms:W3CDTF">2015-06-18T15:47:26Z</dcterms:modified>
</cp:coreProperties>
</file>