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258" r:id="rId2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803" autoAdjust="0"/>
  </p:normalViewPr>
  <p:slideViewPr>
    <p:cSldViewPr>
      <p:cViewPr varScale="1">
        <p:scale>
          <a:sx n="55" d="100"/>
          <a:sy n="55" d="100"/>
        </p:scale>
        <p:origin x="-84" y="-61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89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A5697-ABCF-455C-8519-931EFDD64AAA}" type="datetimeFigureOut">
              <a:rPr lang="de-DE" smtClean="0"/>
              <a:pPr/>
              <a:t>11.06.2015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2E40F-E87F-4C0D-9DAF-92DD7B84B6D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3D6C-51AD-4508-B508-FD358C94A360}" type="datetime1">
              <a:rPr lang="de-DE" smtClean="0"/>
              <a:pPr/>
              <a:t>11.06.2015</a:t>
            </a:fld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A1741-E8C7-4D32-930D-2CBEC658BBE9}" type="datetime1">
              <a:rPr lang="de-DE" smtClean="0"/>
              <a:pPr/>
              <a:t>11.06.2015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089B-28E9-4E3D-8F82-6328AE8CACA6}" type="datetime1">
              <a:rPr lang="de-DE" smtClean="0"/>
              <a:pPr/>
              <a:t>11.06.2015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BD4E-61B2-40A3-A75C-5FDEDE8E5EC5}" type="datetime1">
              <a:rPr lang="de-DE" smtClean="0"/>
              <a:pPr/>
              <a:t>11.06.2015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55D6-EEBE-45BF-8BB5-776601FA5085}" type="datetime1">
              <a:rPr lang="de-DE" smtClean="0"/>
              <a:pPr/>
              <a:t>11.06.2015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80378-A65B-4494-A5A7-886B50CB4937}" type="datetime1">
              <a:rPr lang="de-DE" smtClean="0"/>
              <a:pPr/>
              <a:t>11.06.2015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2ACF-C63C-45AF-B5D6-56753CCBEEC7}" type="datetime1">
              <a:rPr lang="de-DE" smtClean="0"/>
              <a:pPr/>
              <a:t>11.06.2015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C60A8-75F3-45EE-8F68-824804B9A36B}" type="datetime1">
              <a:rPr lang="de-DE" smtClean="0"/>
              <a:pPr/>
              <a:t>11.06.2015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AE4E-B847-44C0-9E80-FADAC514238D}" type="datetime1">
              <a:rPr lang="de-DE" smtClean="0"/>
              <a:pPr/>
              <a:t>11.06.2015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1BC4-DA1F-4C44-8E36-1B9FD72AD58E}" type="datetime1">
              <a:rPr lang="de-DE" smtClean="0"/>
              <a:pPr/>
              <a:t>11.06.2015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D280-69E3-4A3C-8762-77BE68C0FDBF}" type="datetime1">
              <a:rPr lang="de-DE" smtClean="0"/>
              <a:pPr/>
              <a:t>11.06.2015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588224" y="487600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30189-BAB1-4688-8766-4D2AC2DF7C33}" type="datetime1">
              <a:rPr lang="de-DE" smtClean="0"/>
              <a:pPr/>
              <a:t>11.06.2015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31840" y="4876006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 smtClean="0"/>
              <a:t>FM-Synthese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0" y="4869656"/>
            <a:ext cx="46754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r>
              <a:rPr lang="de-DE" dirty="0" smtClean="0"/>
              <a:t>   </a:t>
            </a:r>
            <a:endParaRPr lang="de-DE" dirty="0"/>
          </a:p>
        </p:txBody>
      </p:sp>
      <p:pic>
        <p:nvPicPr>
          <p:cNvPr id="10" name="Picture 2" descr="D:\Julius\Downloads\kurven.png"/>
          <p:cNvPicPr>
            <a:picLocks noChangeAspect="1" noChangeArrowheads="1"/>
          </p:cNvPicPr>
          <p:nvPr userDrawn="1"/>
        </p:nvPicPr>
        <p:blipFill>
          <a:blip r:embed="rId13" cstate="print"/>
          <a:srcRect r="9219"/>
          <a:stretch>
            <a:fillRect/>
          </a:stretch>
        </p:blipFill>
        <p:spPr bwMode="auto">
          <a:xfrm>
            <a:off x="0" y="4160995"/>
            <a:ext cx="12529392" cy="91807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BD4E-61B2-40A3-A75C-5FDEDE8E5EC5}" type="datetime1">
              <a:rPr lang="de-DE" smtClean="0"/>
              <a:pPr/>
              <a:t>11.06.2015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FM-Synthese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</a:t>
            </a:fld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Bildschirmpräsentation (16:9)</PresentationFormat>
  <Paragraphs>3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Julius</dc:creator>
  <cp:lastModifiedBy>Julius</cp:lastModifiedBy>
  <cp:revision>24</cp:revision>
  <dcterms:created xsi:type="dcterms:W3CDTF">2015-06-10T10:18:23Z</dcterms:created>
  <dcterms:modified xsi:type="dcterms:W3CDTF">2015-06-11T15:37:51Z</dcterms:modified>
</cp:coreProperties>
</file>