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33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Fm</a:t>
            </a:r>
            <a:r>
              <a:rPr lang="de-DE" dirty="0" smtClean="0"/>
              <a:t> -&gt; Andere Frequenzen, bei denen keine</a:t>
            </a:r>
            <a:r>
              <a:rPr lang="de-DE" baseline="0" dirty="0" smtClean="0"/>
              <a:t> Amplitudenänderung auftritt!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8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Langsamer</a:t>
            </a:r>
            <a:r>
              <a:rPr lang="de-DE" baseline="0" dirty="0" smtClean="0"/>
              <a:t> Vibrato!!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bei 20 Minuten sein!!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5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spätestens 25 Min!!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</a:t>
            </a:r>
            <a:r>
              <a:rPr lang="de-DE" sz="2000" smtClean="0">
                <a:latin typeface="Lato" pitchFamily="34" charset="0"/>
              </a:rPr>
              <a:t>: </a:t>
            </a:r>
            <a:r>
              <a:rPr lang="de-DE" sz="2000" smtClean="0"/>
              <a:t>L</a:t>
            </a:r>
            <a:r>
              <a:rPr lang="de-DE" sz="2000" smtClean="0">
                <a:latin typeface="Lato" pitchFamily="34" charset="0"/>
              </a:rPr>
              <a:t>angsame periodische </a:t>
            </a:r>
            <a:r>
              <a:rPr lang="de-DE" sz="2000" dirty="0" smtClean="0">
                <a:latin typeface="Lato" pitchFamily="34" charset="0"/>
              </a:rPr>
              <a:t>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53908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92080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FM7: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6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0" y="1745259"/>
            <a:ext cx="4423438" cy="3248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8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9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sp>
        <p:nvSpPr>
          <p:cNvPr id="8" name="Raute 7"/>
          <p:cNvSpPr/>
          <p:nvPr/>
        </p:nvSpPr>
        <p:spPr>
          <a:xfrm>
            <a:off x="12700" y="12700"/>
            <a:ext cx="12700" cy="12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aute 10"/>
          <p:cNvSpPr/>
          <p:nvPr/>
        </p:nvSpPr>
        <p:spPr>
          <a:xfrm>
            <a:off x="12700" y="12700"/>
            <a:ext cx="12700" cy="12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312379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 smtClean="0">
                <a:latin typeface="Lato" pitchFamily="34" charset="0"/>
              </a:rPr>
              <a:t>Festlegung der Ablaufgeschwindigkeit durch Faktor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= Frequenz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Kreisfrequenz: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00717"/>
            <a:ext cx="126510" cy="23015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82657"/>
            <a:ext cx="126510" cy="23015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  <p:pic>
        <p:nvPicPr>
          <p:cNvPr id="15" name="Grafik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49" y="2157119"/>
            <a:ext cx="1103685" cy="230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Fazit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514090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1212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9697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8182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53228" cy="22866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0288" cy="22866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" y="4045623"/>
            <a:ext cx="3566687" cy="22866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45455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60606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54396" cy="2296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7252" cy="2296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680652" cy="229621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79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4697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416,837"/>
  <p:tag name="LATEXADDIN" val="\documentclass{article}&#10;\usepackage{amsmath}&#10;\pagestyle{empty}&#10;\begin{document}&#10;$\sin(\theta) = \frac{\textbf{gegen\&quot;uberliegende Seite}}{\textbf{Hypotenuse}} &#10;= \frac{a}{c} = \frac{a}{1} = a$&#10;&#10;&#10;&#10;\end{document}"/>
  <p:tag name="IGUANATEXSIZE" val="18"/>
  <p:tag name="IGUANATEXCURSOR" val="118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543,0758"/>
  <p:tag name="LATEXADDIN" val="\documentclass{article}&#10;\usepackage{amsmath}&#10;\pagestyle{empty}&#10;\begin{document}&#10;$\omega = 2\pi \cdot f$&#10;&#10;&#10;&#10;\end{document}"/>
  <p:tag name="IGUANATEXSIZE" val="20"/>
  <p:tag name="IGUANATEXCURSOR" val="90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67,399"/>
  <p:tag name="LATEXADDIN" val="\documentclass{article}&#10;\usepackage{amsmath}&#10;\pagestyle{empty}&#10;\begin{document}&#10;$y(t)=\sin(2\pi 600 \cdot t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87,652"/>
  <p:tag name="LATEXADDIN" val="\documentclass{article}&#10;\usepackage{amsmath}&#10;\pagestyle{empty}&#10;\begin{document}&#10;$y(t)=5\sin(2\pi 75 \cdot t)$&#10;&#10;&#10;&#10;\end{document}"/>
  <p:tag name="IGUANATEXSIZE" val="18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49,522"/>
  <p:tag name="LATEXADDIN" val="\documentclass{article}&#10;\usepackage{amsmath}&#10;\pagestyle{empty}&#10;\begin{document}&#10;$y(t)=\sin(2\pi 600 \cdot t + 5 \sin(2\pi 75 \cdot t)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67,399"/>
  <p:tag name="LATEXADDIN" val="\documentclass{article}&#10;\usepackage{amsmath}&#10;\pagestyle{empty}&#10;\begin{document}&#10;$y(t)=\sin(2\pi 300 \cdot t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0,661"/>
  <p:tag name="LATEXADDIN" val="\documentclass{article}&#10;\usepackage{amsmath}&#10;\pagestyle{empty}&#10;\begin{document}&#10;$y(t)=5\sin(2\pi 120 \cdot t)$&#10;&#10;&#10;&#10;\end{document}"/>
  <p:tag name="IGUANATEXSIZE" val="18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11,781"/>
  <p:tag name="LATEXADDIN" val="\documentclass{article}&#10;\usepackage{amsmath}&#10;\pagestyle{empty}&#10;\begin{document}&#10;$y(t)=\sin(2\pi 300 \cdot t + 5 \sin(2\pi 120 \cdot t))$&#10;&#10;&#10;&#10;\end{document}"/>
  <p:tag name="IGUANATEXSIZE" val="18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Bildschirmpräsentation (16:9)</PresentationFormat>
  <Paragraphs>309</Paragraphs>
  <Slides>33</Slides>
  <Notes>6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243</cp:revision>
  <dcterms:created xsi:type="dcterms:W3CDTF">2015-06-10T10:18:23Z</dcterms:created>
  <dcterms:modified xsi:type="dcterms:W3CDTF">2015-06-22T14:08:14Z</dcterms:modified>
</cp:coreProperties>
</file>