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0" r:id="rId4"/>
    <p:sldId id="265" r:id="rId5"/>
    <p:sldId id="261" r:id="rId6"/>
    <p:sldId id="266" r:id="rId7"/>
    <p:sldId id="263" r:id="rId8"/>
    <p:sldId id="271" r:id="rId9"/>
    <p:sldId id="267" r:id="rId10"/>
    <p:sldId id="264" r:id="rId11"/>
    <p:sldId id="274" r:id="rId12"/>
    <p:sldId id="272" r:id="rId13"/>
    <p:sldId id="268" r:id="rId14"/>
    <p:sldId id="269" r:id="rId15"/>
    <p:sldId id="270" r:id="rId16"/>
    <p:sldId id="273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Matthias Kemmer</a:t>
            </a:r>
            <a:endParaRPr lang="en-US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en-US" dirty="0" err="1" smtClean="0"/>
              <a:t>Prinzipien</a:t>
            </a:r>
            <a:r>
              <a:rPr lang="en-US" dirty="0" smtClean="0"/>
              <a:t> der </a:t>
            </a:r>
            <a:r>
              <a:rPr lang="en-US" dirty="0" err="1" smtClean="0"/>
              <a:t>komplexen</a:t>
            </a:r>
            <a:r>
              <a:rPr lang="en-US" dirty="0" smtClean="0"/>
              <a:t> 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21750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Kaskadenschaltung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7" name="Pfeil nach unten 16"/>
          <p:cNvSpPr/>
          <p:nvPr/>
        </p:nvSpPr>
        <p:spPr>
          <a:xfrm>
            <a:off x="7193816" y="3579862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033727" y="306041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7216209" y="227073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9977" y="296100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=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16" y="1929302"/>
            <a:ext cx="7436666" cy="68286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33727" y="1801479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223550" y="991043"/>
            <a:ext cx="484632" cy="97840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033727" y="542541"/>
            <a:ext cx="864096" cy="8640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38" y="3009349"/>
            <a:ext cx="5572903" cy="847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Vergleich: </a:t>
            </a:r>
            <a:br>
              <a:rPr lang="de-DE" sz="2800" dirty="0" smtClean="0"/>
            </a:br>
            <a:r>
              <a:rPr lang="de-DE" sz="2800" dirty="0" smtClean="0"/>
              <a:t>Formel Spektrum Parallelschaltung </a:t>
            </a:r>
            <a:br>
              <a:rPr lang="de-DE" sz="2800" dirty="0" smtClean="0"/>
            </a:br>
            <a:r>
              <a:rPr lang="de-DE" sz="2800" dirty="0" smtClean="0"/>
              <a:t>vs. Formel Spektrum Kaskadenschaltung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20" y="1751338"/>
            <a:ext cx="5115639" cy="92405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427984" y="3620734"/>
            <a:ext cx="0" cy="4884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021820" y="2061663"/>
            <a:ext cx="288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16062" y="1975126"/>
            <a:ext cx="93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Parallel: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9394" y="3256356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Kaskade: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06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446902"/>
            <a:ext cx="6032462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 </a:t>
            </a:r>
            <a:br>
              <a:rPr lang="de-DE" dirty="0" smtClean="0"/>
            </a:br>
            <a:r>
              <a:rPr lang="de-DE" dirty="0" smtClean="0"/>
              <a:t>bei 2 Modulatoren in Reihe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42" y="1160451"/>
            <a:ext cx="2991267" cy="61921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39552" y="1887666"/>
            <a:ext cx="4514701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067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Parallel- und Kaskadenschaltung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8920"/>
            <a:ext cx="5038398" cy="225069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558920"/>
            <a:ext cx="5112568" cy="22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Feedbackschaltung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42708" y="185558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feil nach unten 16"/>
          <p:cNvSpPr/>
          <p:nvPr/>
        </p:nvSpPr>
        <p:spPr>
          <a:xfrm>
            <a:off x="6202797" y="2632131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6536701" y="2707916"/>
            <a:ext cx="1080120" cy="46035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 rot="10800000">
            <a:off x="7252050" y="2141566"/>
            <a:ext cx="472561" cy="92036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746715" y="2050875"/>
            <a:ext cx="881448" cy="4585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628163" y="1562175"/>
            <a:ext cx="58938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7083344" y="3080694"/>
            <a:ext cx="1008112" cy="28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001045" y="1988961"/>
            <a:ext cx="869890" cy="17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8" y="1562175"/>
            <a:ext cx="5216096" cy="5146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51" y="2140827"/>
            <a:ext cx="2610214" cy="55252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900608" y="3325141"/>
            <a:ext cx="1601924" cy="50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" y="3088019"/>
            <a:ext cx="441069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Feedbackschaltung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635646"/>
            <a:ext cx="4997103" cy="223224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639568"/>
            <a:ext cx="4988323" cy="22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Praxisbeispiel: Modulationsmatrix FM8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4"/>
            <a:ext cx="6112528" cy="360665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9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Parallelschaltung</a:t>
            </a:r>
          </a:p>
          <a:p>
            <a:endParaRPr lang="de-DE" dirty="0"/>
          </a:p>
          <a:p>
            <a:r>
              <a:rPr lang="de-DE" dirty="0" smtClean="0"/>
              <a:t>Kaskadenschaltung</a:t>
            </a:r>
          </a:p>
          <a:p>
            <a:endParaRPr lang="de-DE" dirty="0"/>
          </a:p>
          <a:p>
            <a:r>
              <a:rPr lang="de-DE" dirty="0" smtClean="0"/>
              <a:t>Feedbackschaltung</a:t>
            </a:r>
          </a:p>
          <a:p>
            <a:endParaRPr lang="de-DE" dirty="0"/>
          </a:p>
          <a:p>
            <a:r>
              <a:rPr lang="de-DE" dirty="0" smtClean="0"/>
              <a:t>Native Instruments' FM8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feil nach unten 19"/>
          <p:cNvSpPr/>
          <p:nvPr/>
        </p:nvSpPr>
        <p:spPr>
          <a:xfrm rot="19285559">
            <a:off x="5842403" y="330880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 </a:t>
            </a:r>
            <a:br>
              <a:rPr lang="de-DE" dirty="0" smtClean="0"/>
            </a:br>
            <a:r>
              <a:rPr lang="de-DE" dirty="0" smtClean="0"/>
              <a:t>2 Träger mit jeweils eigenem Modulator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264940" y="3350830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076056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77512" y="2699656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>
            <a:off x="7067244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842402" y="3308804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829538" y="4103118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solidFill>
                  <a:schemeClr val="tx1"/>
                </a:solidFill>
              </a:rPr>
              <a:t>+</a:t>
            </a:r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5265788" y="1910584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076056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77512" y="1347614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" y="3016835"/>
            <a:ext cx="3789237" cy="98272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" y="2307480"/>
            <a:ext cx="2856993" cy="788429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67544" y="18516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076057" y="269965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5265789" y="191058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076057" y="1347615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0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Vergleich: Einzel- vs. Parallelschaltung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909315"/>
            <a:ext cx="4688702" cy="209448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80112" y="4896741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02" y="3065237"/>
            <a:ext cx="4698369" cy="20988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06497"/>
            <a:ext cx="4897368" cy="21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</a:t>
            </a:r>
            <a:br>
              <a:rPr lang="de-DE" dirty="0" smtClean="0"/>
            </a:br>
            <a:r>
              <a:rPr lang="de-DE" dirty="0" smtClean="0"/>
              <a:t>2 Träger mit demselben Modulator</a:t>
            </a:r>
            <a:endParaRPr lang="de-DE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4551629">
            <a:off x="6352228" y="3269551"/>
            <a:ext cx="993734" cy="114614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5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63344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964800" y="2618377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18774344">
            <a:off x="6839977" y="1839231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19285559">
            <a:off x="5929690" y="3227525"/>
            <a:ext cx="484632" cy="132342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916826" y="4021839"/>
            <a:ext cx="115322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+</a:t>
            </a:r>
            <a:endParaRPr lang="de-DE" sz="3000" dirty="0"/>
          </a:p>
        </p:txBody>
      </p:sp>
      <p:sp>
        <p:nvSpPr>
          <p:cNvPr id="11" name="Pfeil nach unten 10"/>
          <p:cNvSpPr/>
          <p:nvPr/>
        </p:nvSpPr>
        <p:spPr>
          <a:xfrm rot="2675186">
            <a:off x="5649622" y="1823449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027440" y="1275606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67544" y="185167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 Träger-Modulator-Paar gilt: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9" y="3016835"/>
            <a:ext cx="3789237" cy="98272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" y="2307480"/>
            <a:ext cx="2856993" cy="7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840" y="483518"/>
            <a:ext cx="8229600" cy="857250"/>
          </a:xfrm>
        </p:spPr>
        <p:txBody>
          <a:bodyPr/>
          <a:lstStyle/>
          <a:p>
            <a:r>
              <a:rPr lang="de-DE" sz="2800" dirty="0" smtClean="0"/>
              <a:t>Vergleich: </a:t>
            </a:r>
            <a:br>
              <a:rPr lang="de-DE" sz="2800" dirty="0" smtClean="0"/>
            </a:br>
            <a:r>
              <a:rPr lang="de-DE" sz="2800" dirty="0" smtClean="0"/>
              <a:t>2 Träger mit 2 Modulatoren mit gleichen Einstellungen  </a:t>
            </a:r>
            <a:br>
              <a:rPr lang="de-DE" sz="2800" dirty="0" smtClean="0"/>
            </a:br>
            <a:r>
              <a:rPr lang="de-DE" sz="2800" dirty="0" smtClean="0"/>
              <a:t>vs. 2 Träger mit demselben Modulator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42" y="1890654"/>
            <a:ext cx="4830730" cy="2157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8915"/>
            <a:ext cx="4838512" cy="21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Parallelschaltung: </a:t>
            </a:r>
            <a:br>
              <a:rPr lang="de-DE" dirty="0" smtClean="0"/>
            </a:br>
            <a:r>
              <a:rPr lang="de-DE" dirty="0" smtClean="0"/>
              <a:t>1 Träger mit 2 unabhängigen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833505" y="2807745"/>
            <a:ext cx="864096" cy="864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feil nach unten 11"/>
          <p:cNvSpPr/>
          <p:nvPr/>
        </p:nvSpPr>
        <p:spPr>
          <a:xfrm rot="2741239">
            <a:off x="7617525" y="2079145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993594" y="3584290"/>
            <a:ext cx="543918" cy="97840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938896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M1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0352" y="1444210"/>
            <a:ext cx="864096" cy="8640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M2</a:t>
            </a:r>
            <a:endParaRPr lang="de-DE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3269538"/>
            <a:ext cx="5115639" cy="92405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873" y="2589539"/>
            <a:ext cx="5706271" cy="457264"/>
          </a:xfrm>
          <a:prstGeom prst="rect">
            <a:avLst/>
          </a:prstGeom>
        </p:spPr>
      </p:pic>
      <p:sp>
        <p:nvSpPr>
          <p:cNvPr id="11" name="Pfeil nach unten 10"/>
          <p:cNvSpPr/>
          <p:nvPr/>
        </p:nvSpPr>
        <p:spPr>
          <a:xfrm rot="18978034">
            <a:off x="6421322" y="2083137"/>
            <a:ext cx="484632" cy="9784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2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5" y="1347614"/>
            <a:ext cx="5915387" cy="33940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Additionsterme der Seitenbänder</a:t>
            </a:r>
            <a:br>
              <a:rPr lang="de-DE" dirty="0" smtClean="0"/>
            </a:br>
            <a:r>
              <a:rPr lang="de-DE" dirty="0" smtClean="0"/>
              <a:t>bei 2 parallelen Modulatoren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1200150"/>
            <a:ext cx="2631227" cy="54468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54832" y="2499741"/>
            <a:ext cx="5472608" cy="43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54832" y="1803647"/>
            <a:ext cx="547260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0" y="1890188"/>
            <a:ext cx="2688299" cy="20162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978406" y="3837211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Bildquelle:</a:t>
            </a:r>
          </a:p>
          <a:p>
            <a:r>
              <a:rPr lang="de-DE" sz="1000" dirty="0" smtClean="0"/>
              <a:t>http</a:t>
            </a:r>
            <a:r>
              <a:rPr lang="de-DE" sz="1000" dirty="0"/>
              <a:t>://de.mathworks.com/help</a:t>
            </a:r>
            <a:r>
              <a:rPr lang="de-DE" sz="1000" dirty="0" smtClean="0"/>
              <a:t>/</a:t>
            </a:r>
          </a:p>
          <a:p>
            <a:r>
              <a:rPr lang="de-DE" sz="1000" dirty="0" err="1" smtClean="0"/>
              <a:t>matlab</a:t>
            </a:r>
            <a:r>
              <a:rPr lang="de-DE" sz="1000" dirty="0" smtClean="0"/>
              <a:t>/</a:t>
            </a:r>
            <a:r>
              <a:rPr lang="de-DE" sz="1000" dirty="0" err="1" smtClean="0"/>
              <a:t>ref</a:t>
            </a:r>
            <a:r>
              <a:rPr lang="de-DE" sz="1000" dirty="0" smtClean="0"/>
              <a:t>/besselj.html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123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Spektrum der Parallelschaltung für 1 T, 2 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79" y="3059527"/>
            <a:ext cx="4260794" cy="190333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424" y="486965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98712"/>
            <a:ext cx="4320480" cy="19299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60" y="1970026"/>
            <a:ext cx="4537328" cy="20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Bildschirmpräsentation (16:9)</PresentationFormat>
  <Paragraphs>98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Lato</vt:lpstr>
      <vt:lpstr>Larissa-Design</vt:lpstr>
      <vt:lpstr>Prinzipien der komplexen FM</vt:lpstr>
      <vt:lpstr>Gliederung</vt:lpstr>
      <vt:lpstr>Parallelschaltung:  2 Träger mit jeweils eigenem Modulator</vt:lpstr>
      <vt:lpstr>Vergleich: Einzel- vs. Parallelschaltung</vt:lpstr>
      <vt:lpstr>Parallelschaltung: 2 Träger mit demselben Modulator</vt:lpstr>
      <vt:lpstr>Vergleich:  2 Träger mit 2 Modulatoren mit gleichen Einstellungen   vs. 2 Träger mit demselben Modulator</vt:lpstr>
      <vt:lpstr>Parallelschaltung:  1 Träger mit 2 unabhängigen Modulatoren</vt:lpstr>
      <vt:lpstr>Additionsterme der Seitenbänder bei 2 parallelen Modulatoren</vt:lpstr>
      <vt:lpstr>Spektrum der Parallelschaltung für 1 T, 2 M</vt:lpstr>
      <vt:lpstr>Kaskadenschaltung</vt:lpstr>
      <vt:lpstr>Vergleich:  Formel Spektrum Parallelschaltung  vs. Formel Spektrum Kaskadenschaltung</vt:lpstr>
      <vt:lpstr>Additionsterme der Seitenbänder  bei 2 Modulatoren in Reihe</vt:lpstr>
      <vt:lpstr>Vergleich: Parallel- und Kaskadenschaltung</vt:lpstr>
      <vt:lpstr>Feedbackschaltung</vt:lpstr>
      <vt:lpstr>Spektrum der Feedbackschaltung</vt:lpstr>
      <vt:lpstr>Praxisbeispiel: Modulationsmatrix FM8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Matthias Kemmer</cp:lastModifiedBy>
  <cp:revision>96</cp:revision>
  <dcterms:created xsi:type="dcterms:W3CDTF">2015-06-10T10:18:23Z</dcterms:created>
  <dcterms:modified xsi:type="dcterms:W3CDTF">2015-06-21T21:17:22Z</dcterms:modified>
</cp:coreProperties>
</file>