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4" r:id="rId12"/>
    <p:sldId id="272" r:id="rId13"/>
    <p:sldId id="268" r:id="rId14"/>
    <p:sldId id="278" r:id="rId15"/>
    <p:sldId id="269" r:id="rId16"/>
    <p:sldId id="270" r:id="rId17"/>
    <p:sldId id="273" r:id="rId18"/>
    <p:sldId id="275" r:id="rId19"/>
    <p:sldId id="277" r:id="rId20"/>
    <p:sldId id="276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803" autoAdjust="0"/>
  </p:normalViewPr>
  <p:slideViewPr>
    <p:cSldViewPr>
      <p:cViewPr varScale="1">
        <p:scale>
          <a:sx n="132" d="100"/>
          <a:sy n="132" d="100"/>
        </p:scale>
        <p:origin x="126" y="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</a:t>
            </a:r>
            <a:r>
              <a:rPr lang="en-US" dirty="0" smtClean="0"/>
              <a:t>FM-</a:t>
            </a:r>
            <a:r>
              <a:rPr lang="en-US" dirty="0" err="1" smtClean="0"/>
              <a:t>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21750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977" y="296100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38" y="3009349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Formel Spektrum Parallelschaltung </a:t>
            </a:r>
            <a:br>
              <a:rPr lang="de-DE" sz="2800" dirty="0" smtClean="0"/>
            </a:br>
            <a:r>
              <a:rPr lang="de-DE" sz="2800" dirty="0" smtClean="0"/>
              <a:t>vs. Formel Spektrum Kaskadenschaltung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20" y="1751338"/>
            <a:ext cx="5115639" cy="92405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427984" y="3620734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21820" y="2061663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16062" y="1975126"/>
            <a:ext cx="93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Parallel: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9394" y="325635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Kaskade: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46902"/>
            <a:ext cx="6032462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160451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1887666"/>
            <a:ext cx="4514701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r>
              <a:rPr lang="de-DE" dirty="0"/>
              <a:t> </a:t>
            </a:r>
            <a:r>
              <a:rPr lang="de-DE" dirty="0" smtClean="0"/>
              <a:t>mit Modulationsindizes 2 und 3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419622"/>
            <a:ext cx="5113392" cy="2284195"/>
          </a:xfrm>
          <a:prstGeom prst="rect">
            <a:avLst/>
          </a:prstGeom>
        </p:spPr>
      </p:pic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279" r="4167"/>
          <a:stretch/>
        </p:blipFill>
        <p:spPr>
          <a:xfrm>
            <a:off x="4463480" y="1419622"/>
            <a:ext cx="4680520" cy="2309542"/>
          </a:xfrm>
        </p:spPr>
      </p:pic>
    </p:spTree>
    <p:extLst>
      <p:ext uri="{BB962C8B-B14F-4D97-AF65-F5344CB8AC3E}">
        <p14:creationId xmlns:p14="http://schemas.microsoft.com/office/powerpoint/2010/main" val="18407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" y="3088019"/>
            <a:ext cx="44106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Komplexe FM-Synthese ist extrem mächtig</a:t>
            </a:r>
          </a:p>
          <a:p>
            <a:endParaRPr lang="de-DE" dirty="0"/>
          </a:p>
          <a:p>
            <a:r>
              <a:rPr lang="de-DE" dirty="0"/>
              <a:t>R</a:t>
            </a:r>
            <a:r>
              <a:rPr lang="de-DE" dirty="0" smtClean="0"/>
              <a:t>esultierendes Spektrum schwer abschätzbar</a:t>
            </a:r>
          </a:p>
          <a:p>
            <a:endParaRPr lang="de-DE" dirty="0"/>
          </a:p>
          <a:p>
            <a:r>
              <a:rPr lang="de-DE" dirty="0" smtClean="0"/>
              <a:t>D</a:t>
            </a:r>
            <a:r>
              <a:rPr lang="de-DE" dirty="0" smtClean="0"/>
              <a:t>urch </a:t>
            </a:r>
            <a:r>
              <a:rPr lang="de-DE" dirty="0" smtClean="0"/>
              <a:t>moderne </a:t>
            </a:r>
            <a:r>
              <a:rPr lang="de-DE" dirty="0" err="1" smtClean="0"/>
              <a:t>Synths</a:t>
            </a:r>
            <a:r>
              <a:rPr lang="de-DE" dirty="0" smtClean="0"/>
              <a:t> wie FM8 </a:t>
            </a:r>
            <a:r>
              <a:rPr lang="de-DE" i="1" dirty="0" smtClean="0"/>
              <a:t>Trial &amp; Error </a:t>
            </a:r>
            <a:r>
              <a:rPr lang="de-DE" dirty="0" smtClean="0"/>
              <a:t>einfach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4" y="2523150"/>
            <a:ext cx="8347831" cy="576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" y="1038587"/>
            <a:ext cx="8273639" cy="84291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3" y="3063207"/>
            <a:ext cx="8726191" cy="12727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2" y="1881500"/>
            <a:ext cx="8180998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83767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08520" y="1419622"/>
            <a:ext cx="8229600" cy="3394472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smtClean="0"/>
              <a:t>		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	</a:t>
            </a:r>
            <a:r>
              <a:rPr lang="de-DE" sz="3000" dirty="0" smtClean="0"/>
              <a:t>Vielen Dank für eure Aufmerksamkeit!</a:t>
            </a:r>
            <a:endParaRPr lang="de-DE" sz="3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1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feil nach unten 19"/>
          <p:cNvSpPr/>
          <p:nvPr/>
        </p:nvSpPr>
        <p:spPr>
          <a:xfrm rot="19285559">
            <a:off x="5842403" y="330880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8" y="3308068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6" y="259675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08262" y="2353521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076057" y="269965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5265789" y="191058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076057" y="1347615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73381" y="1150455"/>
            <a:ext cx="40582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2 </a:t>
            </a:r>
            <a:r>
              <a:rPr lang="de-DE" sz="2800" dirty="0" smtClean="0"/>
              <a:t>Träger,</a:t>
            </a:r>
          </a:p>
          <a:p>
            <a:r>
              <a:rPr lang="de-DE" sz="2800" b="1" dirty="0" smtClean="0"/>
              <a:t>jeweils eigener </a:t>
            </a:r>
            <a:r>
              <a:rPr lang="de-DE" sz="2800" dirty="0"/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Einzel- </a:t>
            </a:r>
            <a:r>
              <a:rPr lang="de-DE" dirty="0" smtClean="0"/>
              <a:t>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909316"/>
            <a:ext cx="4616694" cy="206231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52" y="2975914"/>
            <a:ext cx="4652393" cy="20782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>
          <a:xfrm>
            <a:off x="4281926" y="2750879"/>
            <a:ext cx="43204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Parallelschaltung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57200" y="24092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9" y="3397874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3" y="2702063"/>
            <a:ext cx="2856993" cy="78842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7544" y="1471471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2 </a:t>
            </a:r>
            <a:r>
              <a:rPr lang="de-DE" sz="2800" dirty="0" smtClean="0"/>
              <a:t>Träger, </a:t>
            </a:r>
            <a:r>
              <a:rPr lang="de-DE" sz="2800" b="1" dirty="0" smtClean="0"/>
              <a:t>selber</a:t>
            </a:r>
            <a:r>
              <a:rPr lang="de-DE" sz="2800" dirty="0" smtClean="0"/>
              <a:t> </a:t>
            </a:r>
            <a:r>
              <a:rPr lang="de-DE" sz="2800" dirty="0"/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339502"/>
            <a:ext cx="8229600" cy="857250"/>
          </a:xfrm>
        </p:spPr>
        <p:txBody>
          <a:bodyPr/>
          <a:lstStyle/>
          <a:p>
            <a:r>
              <a:rPr lang="de-DE" sz="2800" dirty="0" smtClean="0"/>
              <a:t> 2 Träger mit </a:t>
            </a:r>
            <a:r>
              <a:rPr lang="de-DE" sz="2800" dirty="0" smtClean="0"/>
              <a:t>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2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303880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750108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30030" y="1347660"/>
            <a:ext cx="606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1 </a:t>
            </a:r>
            <a:r>
              <a:rPr lang="de-DE" sz="2800" dirty="0" smtClean="0"/>
              <a:t>Träger, </a:t>
            </a:r>
          </a:p>
          <a:p>
            <a:r>
              <a:rPr lang="de-DE" sz="2800" b="1" dirty="0" smtClean="0"/>
              <a:t>2 unabhängige </a:t>
            </a:r>
            <a:r>
              <a:rPr lang="de-DE" sz="2800" dirty="0"/>
              <a:t>Modulatoren</a:t>
            </a:r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4103536" y="2783425"/>
            <a:ext cx="432048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(16:9)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Lato</vt:lpstr>
      <vt:lpstr>Larissa-Design</vt:lpstr>
      <vt:lpstr>Prinzipien der komplexen FM-Synthese</vt:lpstr>
      <vt:lpstr>Gliederung</vt:lpstr>
      <vt:lpstr>Parallelschaltung</vt:lpstr>
      <vt:lpstr>Einzel- vs. Parallelschaltung</vt:lpstr>
      <vt:lpstr> Parallelschaltung </vt:lpstr>
      <vt:lpstr> 2 Träger mit 2 Modulatoren mit gleichen Einstellungen   vs. 2 Träger mit demselben Modulator</vt:lpstr>
      <vt:lpstr>Parallelschaltung </vt:lpstr>
      <vt:lpstr>Additionsterme der Seitenbänder bei 2 parallelen Modulatoren</vt:lpstr>
      <vt:lpstr>Spektrum der Parallelschaltung für 1 T, 2 M</vt:lpstr>
      <vt:lpstr>Kaskadenschaltung</vt:lpstr>
      <vt:lpstr> Formel Spektrum Parallelschaltung  vs. Formel Spektrum Kaskadenschaltung</vt:lpstr>
      <vt:lpstr>Additionsterme der Seitenbänder  bei 2 Modulatoren in Reihe</vt:lpstr>
      <vt:lpstr>Vergleich: Parallel- und Kaskadenschaltung</vt:lpstr>
      <vt:lpstr>Vergleich mit Modulationsindizes 2 und 3</vt:lpstr>
      <vt:lpstr>Feedbackschaltung</vt:lpstr>
      <vt:lpstr>Spektrum der Feedbackschaltung</vt:lpstr>
      <vt:lpstr>Praxisbeispiel: Modulationsmatrix FM8</vt:lpstr>
      <vt:lpstr>Fazit</vt:lpstr>
      <vt:lpstr>Quellen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117</cp:revision>
  <dcterms:created xsi:type="dcterms:W3CDTF">2015-06-10T10:18:23Z</dcterms:created>
  <dcterms:modified xsi:type="dcterms:W3CDTF">2015-06-22T10:19:12Z</dcterms:modified>
</cp:coreProperties>
</file>