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2" r:id="rId12"/>
    <p:sldId id="268" r:id="rId13"/>
    <p:sldId id="269" r:id="rId14"/>
    <p:sldId id="270" r:id="rId15"/>
    <p:sldId id="273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93" d="100"/>
          <a:sy n="93" d="100"/>
        </p:scale>
        <p:origin x="66" y="9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739989"/>
            <a:ext cx="5839640" cy="99073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78114" y="3076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699792" y="3436095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063229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</a:t>
            </a:r>
            <a:r>
              <a:rPr lang="de-DE" dirty="0" smtClean="0"/>
              <a:t>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036" y="3121335"/>
            <a:ext cx="4420217" cy="81926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</a:t>
            </a:r>
            <a:r>
              <a:rPr lang="de-DE" dirty="0" smtClean="0"/>
              <a:t>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878039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2972522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(16:9)</PresentationFormat>
  <Paragraphs>90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84</cp:revision>
  <dcterms:created xsi:type="dcterms:W3CDTF">2015-06-10T10:18:23Z</dcterms:created>
  <dcterms:modified xsi:type="dcterms:W3CDTF">2015-06-21T16:21:58Z</dcterms:modified>
</cp:coreProperties>
</file>