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803" autoAdjust="0"/>
  </p:normalViewPr>
  <p:slideViewPr>
    <p:cSldViewPr>
      <p:cViewPr varScale="1">
        <p:scale>
          <a:sx n="95" d="100"/>
          <a:sy n="95" d="100"/>
        </p:scale>
        <p:origin x="42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17.06.2015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‹#›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17.06.2015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17.06.2015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17.06.2015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Lato</vt:lpstr>
      <vt:lpstr>Larissa-Design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Markus B</cp:lastModifiedBy>
  <cp:revision>33</cp:revision>
  <dcterms:created xsi:type="dcterms:W3CDTF">2015-06-10T10:18:23Z</dcterms:created>
  <dcterms:modified xsi:type="dcterms:W3CDTF">2015-06-17T12:07:33Z</dcterms:modified>
</cp:coreProperties>
</file>