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9" r:id="rId4"/>
    <p:sldId id="270" r:id="rId5"/>
    <p:sldId id="271" r:id="rId6"/>
    <p:sldId id="272" r:id="rId7"/>
    <p:sldId id="274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dalena Cieslak" initials="MC" lastIdx="1" clrIdx="0">
    <p:extLst>
      <p:ext uri="{19B8F6BF-5375-455C-9EA6-DF929625EA0E}">
        <p15:presenceInfo xmlns:p15="http://schemas.microsoft.com/office/powerpoint/2012/main" userId="942c8a57c2faf2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E6366-D963-415B-8100-7D2C852AC910}" v="103" dt="2020-07-27T11:22:5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Cieslak" userId="942c8a57c2faf2b4" providerId="LiveId" clId="{D9CE6366-D963-415B-8100-7D2C852AC910}"/>
    <pc:docChg chg="undo redo custSel mod addSld delSld modSld sldOrd modMainMaster">
      <pc:chgData name="Magdalena Cieslak" userId="942c8a57c2faf2b4" providerId="LiveId" clId="{D9CE6366-D963-415B-8100-7D2C852AC910}" dt="2020-07-27T11:31:48.635" v="5846" actId="20577"/>
      <pc:docMkLst>
        <pc:docMk/>
      </pc:docMkLst>
      <pc:sldChg chg="addSp delSp modSp mod setBg">
        <pc:chgData name="Magdalena Cieslak" userId="942c8a57c2faf2b4" providerId="LiveId" clId="{D9CE6366-D963-415B-8100-7D2C852AC910}" dt="2020-07-26T13:40:41.818" v="1820"/>
        <pc:sldMkLst>
          <pc:docMk/>
          <pc:sldMk cId="3428794850" sldId="256"/>
        </pc:sldMkLst>
        <pc:spChg chg="mod">
          <ac:chgData name="Magdalena Cieslak" userId="942c8a57c2faf2b4" providerId="LiveId" clId="{D9CE6366-D963-415B-8100-7D2C852AC910}" dt="2020-07-26T13:10:31.297" v="1597" actId="255"/>
          <ac:spMkLst>
            <pc:docMk/>
            <pc:sldMk cId="3428794850" sldId="256"/>
            <ac:spMk id="2" creationId="{847CEB2D-D9F8-4A04-8B7F-41C8A54A3ABD}"/>
          </ac:spMkLst>
        </pc:spChg>
        <pc:spChg chg="mod">
          <ac:chgData name="Magdalena Cieslak" userId="942c8a57c2faf2b4" providerId="LiveId" clId="{D9CE6366-D963-415B-8100-7D2C852AC910}" dt="2020-07-26T13:10:39.613" v="1604" actId="20577"/>
          <ac:spMkLst>
            <pc:docMk/>
            <pc:sldMk cId="3428794850" sldId="256"/>
            <ac:spMk id="3" creationId="{1A087D9E-3D2E-4170-8930-C9AE337EDFEA}"/>
          </ac:spMkLst>
        </pc:spChg>
        <pc:spChg chg="del">
          <ac:chgData name="Magdalena Cieslak" userId="942c8a57c2faf2b4" providerId="LiveId" clId="{D9CE6366-D963-415B-8100-7D2C852AC910}" dt="2020-07-26T09:30:49.943" v="3"/>
          <ac:spMkLst>
            <pc:docMk/>
            <pc:sldMk cId="3428794850" sldId="256"/>
            <ac:spMk id="5" creationId="{3E57F6AE-77F5-46A7-AC68-D2D203D811B5}"/>
          </ac:spMkLst>
        </pc:spChg>
        <pc:spChg chg="mod">
          <ac:chgData name="Magdalena Cieslak" userId="942c8a57c2faf2b4" providerId="LiveId" clId="{D9CE6366-D963-415B-8100-7D2C852AC910}" dt="2020-07-26T13:26:45.437" v="1777" actId="20577"/>
          <ac:spMkLst>
            <pc:docMk/>
            <pc:sldMk cId="3428794850" sldId="256"/>
            <ac:spMk id="6" creationId="{39160B40-03AA-4B45-B331-EDA40D3335E0}"/>
          </ac:spMkLst>
        </pc:spChg>
        <pc:spChg chg="add del mod">
          <ac:chgData name="Magdalena Cieslak" userId="942c8a57c2faf2b4" providerId="LiveId" clId="{D9CE6366-D963-415B-8100-7D2C852AC910}" dt="2020-07-26T12:09:06.244" v="251" actId="478"/>
          <ac:spMkLst>
            <pc:docMk/>
            <pc:sldMk cId="3428794850" sldId="256"/>
            <ac:spMk id="7" creationId="{6D23F55A-FE41-41BA-A989-106D22CC735C}"/>
          </ac:spMkLst>
        </pc:spChg>
      </pc:sldChg>
      <pc:sldChg chg="addSp delSp modSp new del mod setBg setClrOvrMap delDesignElem chgLayout">
        <pc:chgData name="Magdalena Cieslak" userId="942c8a57c2faf2b4" providerId="LiveId" clId="{D9CE6366-D963-415B-8100-7D2C852AC910}" dt="2020-07-26T13:48:27.006" v="2006" actId="47"/>
        <pc:sldMkLst>
          <pc:docMk/>
          <pc:sldMk cId="3798982599" sldId="257"/>
        </pc:sldMkLst>
        <pc:spChg chg="del mod ord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2" creationId="{744C7260-0F34-49CF-A761-CCF956F6C27D}"/>
          </ac:spMkLst>
        </pc:spChg>
        <pc:spChg chg="add del">
          <ac:chgData name="Magdalena Cieslak" userId="942c8a57c2faf2b4" providerId="LiveId" clId="{D9CE6366-D963-415B-8100-7D2C852AC910}" dt="2020-07-26T09:31:57.059" v="23" actId="26606"/>
          <ac:spMkLst>
            <pc:docMk/>
            <pc:sldMk cId="3798982599" sldId="257"/>
            <ac:spMk id="3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8" creationId="{39E3965E-AC41-4711-9D10-E25ABB132D86}"/>
          </ac:spMkLst>
        </pc:spChg>
        <pc:spChg chg="add del mod ord">
          <ac:chgData name="Magdalena Cieslak" userId="942c8a57c2faf2b4" providerId="LiveId" clId="{D9CE6366-D963-415B-8100-7D2C852AC910}" dt="2020-07-26T11:49:07.886" v="138" actId="700"/>
          <ac:spMkLst>
            <pc:docMk/>
            <pc:sldMk cId="3798982599" sldId="257"/>
            <ac:spMk id="11" creationId="{AFB79010-7F23-488E-AF02-7A405C98BBC2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12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16" creationId="{B624C8D3-B9AD-4F4F-8554-4EAF3724DBCE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18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19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20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21" creationId="{359CEC61-F44B-43B3-B40F-AE38C5AF1D5F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3" creationId="{3741B58E-3B65-4A01-A276-975AB2CF8A08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4" creationId="{7AAC67C3-831B-4AB1-A259-DFB839CAFAFC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5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37.564" v="12" actId="26606"/>
          <ac:spMkLst>
            <pc:docMk/>
            <pc:sldMk cId="3798982599" sldId="257"/>
            <ac:spMk id="27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09:31:37.564" v="12" actId="26606"/>
          <ac:spMkLst>
            <pc:docMk/>
            <pc:sldMk cId="3798982599" sldId="257"/>
            <ac:spMk id="29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1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3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4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6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7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8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0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2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3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7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9" creationId="{B624C8D3-B9AD-4F4F-8554-4EAF3724DBCE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1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2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3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4" creationId="{359CEC61-F44B-43B3-B40F-AE38C5AF1D5F}"/>
          </ac:spMkLst>
        </pc:spChg>
        <pc:spChg chg="add del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6" creationId="{3741B58E-3B65-4A01-A276-975AB2CF8A08}"/>
          </ac:spMkLst>
        </pc:spChg>
        <pc:spChg chg="add del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7" creationId="{7AAC67C3-831B-4AB1-A259-DFB839CAFAFC}"/>
          </ac:spMkLst>
        </pc:spChg>
        <pc:spChg chg="add del mod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8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3:13.539" v="29" actId="26606"/>
          <ac:spMkLst>
            <pc:docMk/>
            <pc:sldMk cId="3798982599" sldId="257"/>
            <ac:spMk id="71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77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11:49:14.930" v="140" actId="26606"/>
          <ac:spMkLst>
            <pc:docMk/>
            <pc:sldMk cId="3798982599" sldId="257"/>
            <ac:spMk id="78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27.508" v="142" actId="26606"/>
          <ac:spMkLst>
            <pc:docMk/>
            <pc:sldMk cId="3798982599" sldId="257"/>
            <ac:spMk id="82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8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13:35:57.532" v="1781" actId="26606"/>
          <ac:spMkLst>
            <pc:docMk/>
            <pc:sldMk cId="3798982599" sldId="257"/>
            <ac:spMk id="8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4:18.163" v="52" actId="26606"/>
          <ac:spMkLst>
            <pc:docMk/>
            <pc:sldMk cId="3798982599" sldId="257"/>
            <ac:spMk id="90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7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6:37.927" v="71" actId="26606"/>
          <ac:spMkLst>
            <pc:docMk/>
            <pc:sldMk cId="3798982599" sldId="257"/>
            <ac:spMk id="119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6:32.465" v="65" actId="26606"/>
          <ac:spMkLst>
            <pc:docMk/>
            <pc:sldMk cId="3798982599" sldId="257"/>
            <ac:spMk id="121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25" creationId="{B94BE868-D43F-4940-8CE9-93D953A11A21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29" creationId="{EDC90921-9082-491B-940E-827D679F3478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3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48.873" v="39" actId="26606"/>
          <ac:spMkLst>
            <pc:docMk/>
            <pc:sldMk cId="3798982599" sldId="257"/>
            <ac:spMk id="137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43" creationId="{C390A367-0330-4E03-9D5F-40308A7975C8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1028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1029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3:48.873" v="39" actId="26606"/>
          <ac:spMkLst>
            <pc:docMk/>
            <pc:sldMk cId="3798982599" sldId="257"/>
            <ac:spMk id="1030" creationId="{70D1392A-E6AB-4BEF-9F2B-E1E1B73806C6}"/>
          </ac:spMkLst>
        </pc:spChg>
        <pc:spChg chg="add del">
          <ac:chgData name="Magdalena Cieslak" userId="942c8a57c2faf2b4" providerId="LiveId" clId="{D9CE6366-D963-415B-8100-7D2C852AC910}" dt="2020-07-26T09:33:22.035" v="33" actId="26606"/>
          <ac:spMkLst>
            <pc:docMk/>
            <pc:sldMk cId="3798982599" sldId="257"/>
            <ac:spMk id="1031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22.035" v="33" actId="26606"/>
          <ac:spMkLst>
            <pc:docMk/>
            <pc:sldMk cId="3798982599" sldId="257"/>
            <ac:spMk id="1033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6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7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9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40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041" creationId="{7319A1DD-F557-4EC6-8A8C-F7617B4CD678}"/>
          </ac:spMkLst>
        </pc:spChg>
        <pc:spChg chg="add del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1042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1044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33:58.422" v="43" actId="26606"/>
          <ac:spMkLst>
            <pc:docMk/>
            <pc:sldMk cId="3798982599" sldId="257"/>
            <ac:spMk id="104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3:58.422" v="43" actId="26606"/>
          <ac:spMkLst>
            <pc:docMk/>
            <pc:sldMk cId="3798982599" sldId="257"/>
            <ac:spMk id="1048" creationId="{CCE7CB09-384C-4A07-8AB1-FF5ED8F0EAAC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3" creationId="{FC6F5729-D6F1-47E6-A199-AA0477FE288A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6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7" creationId="{BCD2D517-BC35-4439-AC31-06DF764F25FC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8" creationId="{2DD3F846-0483-40F5-A881-0C1AD2A0CAD7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3" creationId="{50761D09-1FE9-4F70-9E3E-C2F493C93C34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4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09:34:18.142" v="51" actId="26606"/>
          <ac:spMkLst>
            <pc:docMk/>
            <pc:sldMk cId="3798982599" sldId="257"/>
            <ac:spMk id="106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4:18.142" v="51" actId="26606"/>
          <ac:spMkLst>
            <pc:docMk/>
            <pc:sldMk cId="3798982599" sldId="257"/>
            <ac:spMk id="1068" creationId="{39F5685B-B4EC-43FE-95E2-34DE75F6C0B8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46:24.936" v="61" actId="931"/>
          <ac:spMkLst>
            <pc:docMk/>
            <pc:sldMk cId="3798982599" sldId="257"/>
            <ac:spMk id="1073" creationId="{FC6F5729-D6F1-47E6-A199-AA0477FE288A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076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6:32.465" v="65" actId="26606"/>
          <ac:spMkLst>
            <pc:docMk/>
            <pc:sldMk cId="3798982599" sldId="257"/>
            <ac:spMk id="1078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079" creationId="{2FDF0794-1B86-42B2-B8C7-F60123E638ED}"/>
          </ac:spMkLst>
        </pc:spChg>
        <pc:spChg chg="add del">
          <ac:chgData name="Magdalena Cieslak" userId="942c8a57c2faf2b4" providerId="LiveId" clId="{D9CE6366-D963-415B-8100-7D2C852AC910}" dt="2020-07-26T09:46:33.654" v="67" actId="26606"/>
          <ac:spMkLst>
            <pc:docMk/>
            <pc:sldMk cId="3798982599" sldId="257"/>
            <ac:spMk id="108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6:33.654" v="67" actId="26606"/>
          <ac:spMkLst>
            <pc:docMk/>
            <pc:sldMk cId="3798982599" sldId="257"/>
            <ac:spMk id="1082" creationId="{D41CF115-3715-4B8C-BBF2-A75EFED2B806}"/>
          </ac:spMkLst>
        </pc:spChg>
        <pc:spChg chg="add del">
          <ac:chgData name="Magdalena Cieslak" userId="942c8a57c2faf2b4" providerId="LiveId" clId="{D9CE6366-D963-415B-8100-7D2C852AC910}" dt="2020-07-26T09:46:46.147" v="75" actId="26606"/>
          <ac:spMkLst>
            <pc:docMk/>
            <pc:sldMk cId="3798982599" sldId="257"/>
            <ac:spMk id="1083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36.534" v="69" actId="26606"/>
          <ac:spMkLst>
            <pc:docMk/>
            <pc:sldMk cId="3798982599" sldId="257"/>
            <ac:spMk id="108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36.534" v="69" actId="26606"/>
          <ac:spMkLst>
            <pc:docMk/>
            <pc:sldMk cId="3798982599" sldId="257"/>
            <ac:spMk id="1086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46.147" v="75" actId="26606"/>
          <ac:spMkLst>
            <pc:docMk/>
            <pc:sldMk cId="3798982599" sldId="257"/>
            <ac:spMk id="1088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0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2" creationId="{2B04D8ED-CE88-4618-8153-3512952A8A4C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3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09:46:58.129" v="79" actId="26606"/>
          <ac:spMkLst>
            <pc:docMk/>
            <pc:sldMk cId="3798982599" sldId="257"/>
            <ac:spMk id="109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58.129" v="79" actId="26606"/>
          <ac:spMkLst>
            <pc:docMk/>
            <pc:sldMk cId="3798982599" sldId="257"/>
            <ac:spMk id="1097" creationId="{2F969D84-DC96-4EFB-B6AE-254AFDC05672}"/>
          </ac:spMkLst>
        </pc:spChg>
        <pc:spChg chg="add del">
          <ac:chgData name="Magdalena Cieslak" userId="942c8a57c2faf2b4" providerId="LiveId" clId="{D9CE6366-D963-415B-8100-7D2C852AC910}" dt="2020-07-26T09:47:05.397" v="81" actId="26606"/>
          <ac:spMkLst>
            <pc:docMk/>
            <pc:sldMk cId="3798982599" sldId="257"/>
            <ac:spMk id="1099" creationId="{67B74F2B-9534-4540-96B0-5C8E958B940F}"/>
          </ac:spMkLst>
        </pc:spChg>
        <pc:spChg chg="add del">
          <ac:chgData name="Magdalena Cieslak" userId="942c8a57c2faf2b4" providerId="LiveId" clId="{D9CE6366-D963-415B-8100-7D2C852AC910}" dt="2020-07-26T09:47:05.397" v="81" actId="26606"/>
          <ac:spMkLst>
            <pc:docMk/>
            <pc:sldMk cId="3798982599" sldId="257"/>
            <ac:spMk id="1101" creationId="{3F1BB539-8D51-458C-8A8B-A1B4BF0C2156}"/>
          </ac:spMkLst>
        </pc:spChg>
        <pc:spChg chg="add del">
          <ac:chgData name="Magdalena Cieslak" userId="942c8a57c2faf2b4" providerId="LiveId" clId="{D9CE6366-D963-415B-8100-7D2C852AC910}" dt="2020-07-26T09:47:06.765" v="83" actId="26606"/>
          <ac:spMkLst>
            <pc:docMk/>
            <pc:sldMk cId="3798982599" sldId="257"/>
            <ac:spMk id="1103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06.765" v="83" actId="26606"/>
          <ac:spMkLst>
            <pc:docMk/>
            <pc:sldMk cId="3798982599" sldId="257"/>
            <ac:spMk id="1105" creationId="{007891EC-4501-44ED-A8C8-B11B6DB767AB}"/>
          </ac:spMkLst>
        </pc:spChg>
        <pc:spChg chg="add del">
          <ac:chgData name="Magdalena Cieslak" userId="942c8a57c2faf2b4" providerId="LiveId" clId="{D9CE6366-D963-415B-8100-7D2C852AC910}" dt="2020-07-26T09:47:20.929" v="85" actId="26606"/>
          <ac:spMkLst>
            <pc:docMk/>
            <pc:sldMk cId="3798982599" sldId="257"/>
            <ac:spMk id="1108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20.929" v="85" actId="26606"/>
          <ac:spMkLst>
            <pc:docMk/>
            <pc:sldMk cId="3798982599" sldId="257"/>
            <ac:spMk id="1110" creationId="{DFD57664-637D-40CA-83F2-B729A932BD31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3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5" creationId="{7319A1DD-F557-4EC6-8A8C-F7617B4CD678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7" creationId="{D50218C5-E017-43D2-8345-FD9FBF0C991E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19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21" creationId="{2FDF0794-1B86-42B2-B8C7-F60123E638ED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22" creationId="{C5373426-E26E-431D-959C-5DB96C0B6208}"/>
          </ac:spMkLst>
        </pc:spChg>
        <pc:spChg chg="add del">
          <ac:chgData name="Magdalena Cieslak" userId="942c8a57c2faf2b4" providerId="LiveId" clId="{D9CE6366-D963-415B-8100-7D2C852AC910}" dt="2020-07-26T09:47:42.128" v="91" actId="26606"/>
          <ac:spMkLst>
            <pc:docMk/>
            <pc:sldMk cId="3798982599" sldId="257"/>
            <ac:spMk id="112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7:42.128" v="91" actId="26606"/>
          <ac:spMkLst>
            <pc:docMk/>
            <pc:sldMk cId="3798982599" sldId="257"/>
            <ac:spMk id="1127" creationId="{2F969D84-DC96-4EFB-B6AE-254AFDC05672}"/>
          </ac:spMkLst>
        </pc:spChg>
        <pc:spChg chg="add del">
          <ac:chgData name="Magdalena Cieslak" userId="942c8a57c2faf2b4" providerId="LiveId" clId="{D9CE6366-D963-415B-8100-7D2C852AC910}" dt="2020-07-26T09:47:45.997" v="93" actId="26606"/>
          <ac:spMkLst>
            <pc:docMk/>
            <pc:sldMk cId="3798982599" sldId="257"/>
            <ac:spMk id="1129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45.997" v="93" actId="26606"/>
          <ac:spMkLst>
            <pc:docMk/>
            <pc:sldMk cId="3798982599" sldId="257"/>
            <ac:spMk id="1131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48:34.836" v="105" actId="26606"/>
          <ac:spMkLst>
            <pc:docMk/>
            <pc:sldMk cId="3798982599" sldId="257"/>
            <ac:spMk id="113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8:34.836" v="105" actId="26606"/>
          <ac:spMkLst>
            <pc:docMk/>
            <pc:sldMk cId="3798982599" sldId="257"/>
            <ac:spMk id="1136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39" creationId="{8638A98B-4B4B-4607-B11F-7DCA0D7CCE17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40" creationId="{8E3B9B0E-204E-4BFD-B58A-E71D9CDC37F3}"/>
          </ac:spMkLst>
        </pc:spChg>
        <pc:spChg chg="add del">
          <ac:chgData name="Magdalena Cieslak" userId="942c8a57c2faf2b4" providerId="LiveId" clId="{D9CE6366-D963-415B-8100-7D2C852AC910}" dt="2020-07-26T09:48:16.584" v="98" actId="26606"/>
          <ac:spMkLst>
            <pc:docMk/>
            <pc:sldMk cId="3798982599" sldId="257"/>
            <ac:spMk id="1143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5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6" creationId="{652BD35A-BC99-4831-A358-06E2CEB96697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7" creationId="{B76E24C1-2968-40DC-A36E-F6B85F0F0752}"/>
          </ac:spMkLst>
        </pc:spChg>
        <pc:spChg chg="add del">
          <ac:chgData name="Magdalena Cieslak" userId="942c8a57c2faf2b4" providerId="LiveId" clId="{D9CE6366-D963-415B-8100-7D2C852AC910}" dt="2020-07-26T09:48:23.785" v="102" actId="26606"/>
          <ac:spMkLst>
            <pc:docMk/>
            <pc:sldMk cId="3798982599" sldId="257"/>
            <ac:spMk id="1149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8:23.785" v="102" actId="26606"/>
          <ac:spMkLst>
            <pc:docMk/>
            <pc:sldMk cId="3798982599" sldId="257"/>
            <ac:spMk id="1151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3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4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6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7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11:50:04.180" v="149" actId="26606"/>
          <ac:spMkLst>
            <pc:docMk/>
            <pc:sldMk cId="3798982599" sldId="257"/>
            <ac:spMk id="1159" creationId="{E844E128-FF69-4E9F-8327-6B504B3C5AE1}"/>
          </ac:spMkLst>
        </pc:spChg>
        <pc:spChg chg="add mod ord">
          <ac:chgData name="Magdalena Cieslak" userId="942c8a57c2faf2b4" providerId="LiveId" clId="{D9CE6366-D963-415B-8100-7D2C852AC910}" dt="2020-07-26T13:41:28.292" v="1828" actId="170"/>
          <ac:spMkLst>
            <pc:docMk/>
            <pc:sldMk cId="3798982599" sldId="257"/>
            <ac:spMk id="1161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11:49:27.508" v="142" actId="26606"/>
          <ac:spMkLst>
            <pc:docMk/>
            <pc:sldMk cId="3798982599" sldId="257"/>
            <ac:spMk id="1163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9:33.118" v="1812" actId="26606"/>
          <ac:spMkLst>
            <pc:docMk/>
            <pc:sldMk cId="3798982599" sldId="257"/>
            <ac:spMk id="116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1166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1167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11:49:47.068" v="146" actId="26606"/>
          <ac:spMkLst>
            <pc:docMk/>
            <pc:sldMk cId="3798982599" sldId="257"/>
            <ac:spMk id="1170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3:36:01.310" v="1783" actId="26606"/>
          <ac:spMkLst>
            <pc:docMk/>
            <pc:sldMk cId="3798982599" sldId="257"/>
            <ac:spMk id="1172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49.406" v="148" actId="26606"/>
          <ac:spMkLst>
            <pc:docMk/>
            <pc:sldMk cId="3798982599" sldId="257"/>
            <ac:spMk id="1173" creationId="{39B4056F-1959-4627-A683-77F6C0603FCD}"/>
          </ac:spMkLst>
        </pc:spChg>
        <pc:spChg chg="add del">
          <ac:chgData name="Magdalena Cieslak" userId="942c8a57c2faf2b4" providerId="LiveId" clId="{D9CE6366-D963-415B-8100-7D2C852AC910}" dt="2020-07-26T11:49:49.406" v="148" actId="26606"/>
          <ac:spMkLst>
            <pc:docMk/>
            <pc:sldMk cId="3798982599" sldId="257"/>
            <ac:spMk id="1174" creationId="{D8D7349B-C9FA-4FCE-A1FF-948F460A3A9A}"/>
          </ac:spMkLst>
        </pc:spChg>
        <pc:spChg chg="add del">
          <ac:chgData name="Magdalena Cieslak" userId="942c8a57c2faf2b4" providerId="LiveId" clId="{D9CE6366-D963-415B-8100-7D2C852AC910}" dt="2020-07-26T13:36:38.295" v="1785" actId="26606"/>
          <ac:spMkLst>
            <pc:docMk/>
            <pc:sldMk cId="3798982599" sldId="257"/>
            <ac:spMk id="1178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6:38.295" v="1785" actId="26606"/>
          <ac:spMkLst>
            <pc:docMk/>
            <pc:sldMk cId="3798982599" sldId="257"/>
            <ac:spMk id="1180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3:36:41.609" v="1787" actId="26606"/>
          <ac:spMkLst>
            <pc:docMk/>
            <pc:sldMk cId="3798982599" sldId="257"/>
            <ac:spMk id="1182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3:36:58.093" v="1789" actId="26606"/>
          <ac:spMkLst>
            <pc:docMk/>
            <pc:sldMk cId="3798982599" sldId="257"/>
            <ac:spMk id="1185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6:58.093" v="1789" actId="26606"/>
          <ac:spMkLst>
            <pc:docMk/>
            <pc:sldMk cId="3798982599" sldId="257"/>
            <ac:spMk id="1187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3:39:33.118" v="1812" actId="26606"/>
          <ac:spMkLst>
            <pc:docMk/>
            <pc:sldMk cId="3798982599" sldId="257"/>
            <ac:spMk id="1189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09:45:02.893" v="58" actId="931"/>
          <ac:picMkLst>
            <pc:docMk/>
            <pc:sldMk cId="3798982599" sldId="257"/>
            <ac:picMk id="5" creationId="{AF83C418-BB80-452D-8895-A6135A536E54}"/>
          </ac:picMkLst>
        </pc:picChg>
        <pc:picChg chg="add del">
          <ac:chgData name="Magdalena Cieslak" userId="942c8a57c2faf2b4" providerId="LiveId" clId="{D9CE6366-D963-415B-8100-7D2C852AC910}" dt="2020-07-26T09:45:15.054" v="60" actId="478"/>
          <ac:picMkLst>
            <pc:docMk/>
            <pc:sldMk cId="3798982599" sldId="257"/>
            <ac:picMk id="6" creationId="{792BF74B-ED2F-4746-98B5-09EC71D8E5D0}"/>
          </ac:picMkLst>
        </pc:picChg>
        <pc:picChg chg="add mod ord">
          <ac:chgData name="Magdalena Cieslak" userId="942c8a57c2faf2b4" providerId="LiveId" clId="{D9CE6366-D963-415B-8100-7D2C852AC910}" dt="2020-07-26T13:39:33.118" v="1812" actId="26606"/>
          <ac:picMkLst>
            <pc:docMk/>
            <pc:sldMk cId="3798982599" sldId="257"/>
            <ac:picMk id="9" creationId="{6211537C-F3ED-48FA-BF9D-87C16078AB2F}"/>
          </ac:picMkLst>
        </pc:picChg>
        <pc:picChg chg="add del mod ord">
          <ac:chgData name="Magdalena Cieslak" userId="942c8a57c2faf2b4" providerId="LiveId" clId="{D9CE6366-D963-415B-8100-7D2C852AC910}" dt="2020-07-26T09:44:36.091" v="53" actId="478"/>
          <ac:picMkLst>
            <pc:docMk/>
            <pc:sldMk cId="3798982599" sldId="257"/>
            <ac:picMk id="1026" creationId="{238F436F-7324-46E7-8FE8-8B28CA580634}"/>
          </ac:picMkLst>
        </pc:picChg>
        <pc:cxnChg chg="add del">
          <ac:chgData name="Magdalena Cieslak" userId="942c8a57c2faf2b4" providerId="LiveId" clId="{D9CE6366-D963-415B-8100-7D2C852AC910}" dt="2020-07-26T09:31:21.415" v="6" actId="26606"/>
          <ac:cxnSpMkLst>
            <pc:docMk/>
            <pc:sldMk cId="3798982599" sldId="257"/>
            <ac:cxnSpMk id="1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21.415" v="6" actId="26606"/>
          <ac:cxnSpMkLst>
            <pc:docMk/>
            <pc:sldMk cId="3798982599" sldId="257"/>
            <ac:cxnSpMk id="14" creationId="{09525C9A-1972-4836-BA7A-706C946EF4DA}"/>
          </ac:cxnSpMkLst>
        </pc:cxnChg>
        <pc:cxnChg chg="add del">
          <ac:chgData name="Magdalena Cieslak" userId="942c8a57c2faf2b4" providerId="LiveId" clId="{D9CE6366-D963-415B-8100-7D2C852AC910}" dt="2020-07-26T09:31:37.564" v="12" actId="26606"/>
          <ac:cxnSpMkLst>
            <pc:docMk/>
            <pc:sldMk cId="3798982599" sldId="257"/>
            <ac:cxnSpMk id="28" creationId="{9F09C252-16FE-4557-AD6D-BB5CA773496C}"/>
          </ac:cxnSpMkLst>
        </pc:cxnChg>
        <pc:cxnChg chg="add del">
          <ac:chgData name="Magdalena Cieslak" userId="942c8a57c2faf2b4" providerId="LiveId" clId="{D9CE6366-D963-415B-8100-7D2C852AC910}" dt="2020-07-26T09:31:42.321" v="14" actId="26606"/>
          <ac:cxnSpMkLst>
            <pc:docMk/>
            <pc:sldMk cId="3798982599" sldId="257"/>
            <ac:cxnSpMk id="32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49.822" v="18" actId="26606"/>
          <ac:cxnSpMkLst>
            <pc:docMk/>
            <pc:sldMk cId="3798982599" sldId="257"/>
            <ac:cxnSpMk id="41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55.303" v="20" actId="26606"/>
          <ac:cxnSpMkLst>
            <pc:docMk/>
            <pc:sldMk cId="3798982599" sldId="257"/>
            <ac:cxnSpMk id="46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55.303" v="20" actId="26606"/>
          <ac:cxnSpMkLst>
            <pc:docMk/>
            <pc:sldMk cId="3798982599" sldId="257"/>
            <ac:cxnSpMk id="48" creationId="{09525C9A-1972-4836-BA7A-706C946EF4DA}"/>
          </ac:cxnSpMkLst>
        </pc:cxnChg>
        <pc:cxnChg chg="add del">
          <ac:chgData name="Magdalena Cieslak" userId="942c8a57c2faf2b4" providerId="LiveId" clId="{D9CE6366-D963-415B-8100-7D2C852AC910}" dt="2020-07-26T09:33:13.539" v="29" actId="26606"/>
          <ac:cxnSpMkLst>
            <pc:docMk/>
            <pc:sldMk cId="3798982599" sldId="257"/>
            <ac:cxnSpMk id="7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33:17.046" v="31" actId="26606"/>
          <ac:cxnSpMkLst>
            <pc:docMk/>
            <pc:sldMk cId="3798982599" sldId="257"/>
            <ac:cxnSpMk id="75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1:49:14.930" v="140" actId="26606"/>
          <ac:cxnSpMkLst>
            <pc:docMk/>
            <pc:sldMk cId="3798982599" sldId="257"/>
            <ac:cxnSpMk id="8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5:57.532" v="1781" actId="26606"/>
          <ac:cxnSpMkLst>
            <pc:docMk/>
            <pc:sldMk cId="3798982599" sldId="257"/>
            <ac:cxnSpMk id="88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32.465" v="65" actId="26606"/>
          <ac:cxnSpMkLst>
            <pc:docMk/>
            <pc:sldMk cId="3798982599" sldId="257"/>
            <ac:cxnSpMk id="12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40.075" v="73" actId="26606"/>
          <ac:cxnSpMkLst>
            <pc:docMk/>
            <pc:sldMk cId="3798982599" sldId="257"/>
            <ac:cxnSpMk id="127" creationId="{96D07482-83A3-4451-943C-B46961082957}"/>
          </ac:cxnSpMkLst>
        </pc:cxnChg>
        <pc:cxnChg chg="add del">
          <ac:chgData name="Magdalena Cieslak" userId="942c8a57c2faf2b4" providerId="LiveId" clId="{D9CE6366-D963-415B-8100-7D2C852AC910}" dt="2020-07-26T09:33:48.873" v="39" actId="26606"/>
          <ac:cxnSpMkLst>
            <pc:docMk/>
            <pc:sldMk cId="3798982599" sldId="257"/>
            <ac:cxnSpMk id="139" creationId="{5A0A5CF6-407C-4691-8122-49DF69D0020D}"/>
          </ac:cxnSpMkLst>
        </pc:cxnChg>
        <pc:cxnChg chg="add del">
          <ac:chgData name="Magdalena Cieslak" userId="942c8a57c2faf2b4" providerId="LiveId" clId="{D9CE6366-D963-415B-8100-7D2C852AC910}" dt="2020-07-26T09:33:55.428" v="41" actId="26606"/>
          <ac:cxnSpMkLst>
            <pc:docMk/>
            <pc:sldMk cId="3798982599" sldId="257"/>
            <ac:cxnSpMk id="141" creationId="{D28A9C89-B313-458F-9C85-515930A51A93}"/>
          </ac:cxnSpMkLst>
        </pc:cxnChg>
        <pc:cxnChg chg="add del">
          <ac:chgData name="Magdalena Cieslak" userId="942c8a57c2faf2b4" providerId="LiveId" clId="{D9CE6366-D963-415B-8100-7D2C852AC910}" dt="2020-07-26T09:33:22.035" v="33" actId="26606"/>
          <ac:cxnSpMkLst>
            <pc:docMk/>
            <pc:sldMk cId="3798982599" sldId="257"/>
            <ac:cxnSpMk id="1032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22.035" v="33" actId="26606"/>
          <ac:cxnSpMkLst>
            <pc:docMk/>
            <pc:sldMk cId="3798982599" sldId="257"/>
            <ac:cxnSpMk id="1034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33:55.428" v="41" actId="26606"/>
          <ac:cxnSpMkLst>
            <pc:docMk/>
            <pc:sldMk cId="3798982599" sldId="257"/>
            <ac:cxnSpMk id="1035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25.073" v="35" actId="26606"/>
          <ac:cxnSpMkLst>
            <pc:docMk/>
            <pc:sldMk cId="3798982599" sldId="257"/>
            <ac:cxnSpMk id="1038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3:35.648" v="37" actId="26606"/>
          <ac:cxnSpMkLst>
            <pc:docMk/>
            <pc:sldMk cId="3798982599" sldId="257"/>
            <ac:cxnSpMk id="1043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35.648" v="37" actId="26606"/>
          <ac:cxnSpMkLst>
            <pc:docMk/>
            <pc:sldMk cId="3798982599" sldId="257"/>
            <ac:cxnSpMk id="1045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33:58.422" v="43" actId="26606"/>
          <ac:cxnSpMkLst>
            <pc:docMk/>
            <pc:sldMk cId="3798982599" sldId="257"/>
            <ac:cxnSpMk id="104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34:07.321" v="45" actId="26606"/>
          <ac:cxnSpMkLst>
            <pc:docMk/>
            <pc:sldMk cId="3798982599" sldId="257"/>
            <ac:cxnSpMk id="105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4:12.309" v="49" actId="26606"/>
          <ac:cxnSpMkLst>
            <pc:docMk/>
            <pc:sldMk cId="3798982599" sldId="257"/>
            <ac:cxnSpMk id="106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4:18.142" v="51" actId="26606"/>
          <ac:cxnSpMkLst>
            <pc:docMk/>
            <pc:sldMk cId="3798982599" sldId="257"/>
            <ac:cxnSpMk id="106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46.012" v="94" actId="26606"/>
          <ac:cxnSpMkLst>
            <pc:docMk/>
            <pc:sldMk cId="3798982599" sldId="257"/>
            <ac:cxnSpMk id="107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46:40.075" v="73" actId="26606"/>
          <ac:cxnSpMkLst>
            <pc:docMk/>
            <pc:sldMk cId="3798982599" sldId="257"/>
            <ac:cxnSpMk id="1077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6:33.654" v="67" actId="26606"/>
          <ac:cxnSpMkLst>
            <pc:docMk/>
            <pc:sldMk cId="3798982599" sldId="257"/>
            <ac:cxnSpMk id="1081" creationId="{5A0A5CF6-407C-4691-8122-49DF69D0020D}"/>
          </ac:cxnSpMkLst>
        </pc:cxnChg>
        <pc:cxnChg chg="add del">
          <ac:chgData name="Magdalena Cieslak" userId="942c8a57c2faf2b4" providerId="LiveId" clId="{D9CE6366-D963-415B-8100-7D2C852AC910}" dt="2020-07-26T09:46:36.534" v="69" actId="26606"/>
          <ac:cxnSpMkLst>
            <pc:docMk/>
            <pc:sldMk cId="3798982599" sldId="257"/>
            <ac:cxnSpMk id="108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46.147" v="75" actId="26606"/>
          <ac:cxnSpMkLst>
            <pc:docMk/>
            <pc:sldMk cId="3798982599" sldId="257"/>
            <ac:cxnSpMk id="108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53.056" v="77" actId="26606"/>
          <ac:cxnSpMkLst>
            <pc:docMk/>
            <pc:sldMk cId="3798982599" sldId="257"/>
            <ac:cxnSpMk id="1091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09:46:58.129" v="79" actId="26606"/>
          <ac:cxnSpMkLst>
            <pc:docMk/>
            <pc:sldMk cId="3798982599" sldId="257"/>
            <ac:cxnSpMk id="109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05.397" v="81" actId="26606"/>
          <ac:cxnSpMkLst>
            <pc:docMk/>
            <pc:sldMk cId="3798982599" sldId="257"/>
            <ac:cxnSpMk id="1100" creationId="{33BECB2B-2CFA-412C-880F-C4B60974936F}"/>
          </ac:cxnSpMkLst>
        </pc:cxnChg>
        <pc:cxnChg chg="add del">
          <ac:chgData name="Magdalena Cieslak" userId="942c8a57c2faf2b4" providerId="LiveId" clId="{D9CE6366-D963-415B-8100-7D2C852AC910}" dt="2020-07-26T09:47:06.765" v="83" actId="26606"/>
          <ac:cxnSpMkLst>
            <pc:docMk/>
            <pc:sldMk cId="3798982599" sldId="257"/>
            <ac:cxnSpMk id="1104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06.765" v="83" actId="26606"/>
          <ac:cxnSpMkLst>
            <pc:docMk/>
            <pc:sldMk cId="3798982599" sldId="257"/>
            <ac:cxnSpMk id="1106" creationId="{34E5597F-CE67-4085-9548-E6A8036DA3BB}"/>
          </ac:cxnSpMkLst>
        </pc:cxnChg>
        <pc:cxnChg chg="add del">
          <ac:chgData name="Magdalena Cieslak" userId="942c8a57c2faf2b4" providerId="LiveId" clId="{D9CE6366-D963-415B-8100-7D2C852AC910}" dt="2020-07-26T09:47:20.929" v="85" actId="26606"/>
          <ac:cxnSpMkLst>
            <pc:docMk/>
            <pc:sldMk cId="3798982599" sldId="257"/>
            <ac:cxnSpMk id="1109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20.929" v="85" actId="26606"/>
          <ac:cxnSpMkLst>
            <pc:docMk/>
            <pc:sldMk cId="3798982599" sldId="257"/>
            <ac:cxnSpMk id="1111" creationId="{D5B557D3-D7B4-404B-84A1-9BD182BE5B06}"/>
          </ac:cxnSpMkLst>
        </pc:cxnChg>
        <pc:cxnChg chg="add del">
          <ac:chgData name="Magdalena Cieslak" userId="942c8a57c2faf2b4" providerId="LiveId" clId="{D9CE6366-D963-415B-8100-7D2C852AC910}" dt="2020-07-26T09:47:30.481" v="87" actId="26606"/>
          <ac:cxnSpMkLst>
            <pc:docMk/>
            <pc:sldMk cId="3798982599" sldId="257"/>
            <ac:cxnSpMk id="1114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30.481" v="87" actId="26606"/>
          <ac:cxnSpMkLst>
            <pc:docMk/>
            <pc:sldMk cId="3798982599" sldId="257"/>
            <ac:cxnSpMk id="1116" creationId="{D28A9C89-B313-458F-9C85-515930A51A93}"/>
          </ac:cxnSpMkLst>
        </pc:cxnChg>
        <pc:cxnChg chg="add del">
          <ac:chgData name="Magdalena Cieslak" userId="942c8a57c2faf2b4" providerId="LiveId" clId="{D9CE6366-D963-415B-8100-7D2C852AC910}" dt="2020-07-26T09:47:38.386" v="89" actId="26606"/>
          <ac:cxnSpMkLst>
            <pc:docMk/>
            <pc:sldMk cId="3798982599" sldId="257"/>
            <ac:cxnSpMk id="112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38.386" v="89" actId="26606"/>
          <ac:cxnSpMkLst>
            <pc:docMk/>
            <pc:sldMk cId="3798982599" sldId="257"/>
            <ac:cxnSpMk id="1123" creationId="{96D07482-83A3-4451-943C-B46961082957}"/>
          </ac:cxnSpMkLst>
        </pc:cxnChg>
        <pc:cxnChg chg="add del">
          <ac:chgData name="Magdalena Cieslak" userId="942c8a57c2faf2b4" providerId="LiveId" clId="{D9CE6366-D963-415B-8100-7D2C852AC910}" dt="2020-07-26T09:47:42.128" v="91" actId="26606"/>
          <ac:cxnSpMkLst>
            <pc:docMk/>
            <pc:sldMk cId="3798982599" sldId="257"/>
            <ac:cxnSpMk id="112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45.997" v="93" actId="26606"/>
          <ac:cxnSpMkLst>
            <pc:docMk/>
            <pc:sldMk cId="3798982599" sldId="257"/>
            <ac:cxnSpMk id="113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45.997" v="93" actId="26606"/>
          <ac:cxnSpMkLst>
            <pc:docMk/>
            <pc:sldMk cId="3798982599" sldId="257"/>
            <ac:cxnSpMk id="1132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48:34.836" v="105" actId="26606"/>
          <ac:cxnSpMkLst>
            <pc:docMk/>
            <pc:sldMk cId="3798982599" sldId="257"/>
            <ac:cxnSpMk id="113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8:11.402" v="96" actId="26606"/>
          <ac:cxnSpMkLst>
            <pc:docMk/>
            <pc:sldMk cId="3798982599" sldId="257"/>
            <ac:cxnSpMk id="1138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8:11.402" v="96" actId="26606"/>
          <ac:cxnSpMkLst>
            <pc:docMk/>
            <pc:sldMk cId="3798982599" sldId="257"/>
            <ac:cxnSpMk id="1141" creationId="{43F94007-F0C4-467F-8ED4-3E4844BFDA4B}"/>
          </ac:cxnSpMkLst>
        </pc:cxnChg>
        <pc:cxnChg chg="add del">
          <ac:chgData name="Magdalena Cieslak" userId="942c8a57c2faf2b4" providerId="LiveId" clId="{D9CE6366-D963-415B-8100-7D2C852AC910}" dt="2020-07-26T09:48:23.785" v="102" actId="26606"/>
          <ac:cxnSpMkLst>
            <pc:docMk/>
            <pc:sldMk cId="3798982599" sldId="257"/>
            <ac:cxnSpMk id="115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8:34.823" v="104" actId="26606"/>
          <ac:cxnSpMkLst>
            <pc:docMk/>
            <pc:sldMk cId="3798982599" sldId="257"/>
            <ac:cxnSpMk id="1155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1:50:04.180" v="149" actId="26606"/>
          <ac:cxnSpMkLst>
            <pc:docMk/>
            <pc:sldMk cId="3798982599" sldId="257"/>
            <ac:cxnSpMk id="116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27.508" v="142" actId="26606"/>
          <ac:cxnSpMkLst>
            <pc:docMk/>
            <pc:sldMk cId="3798982599" sldId="257"/>
            <ac:cxnSpMk id="1164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1:49:35.711" v="144" actId="26606"/>
          <ac:cxnSpMkLst>
            <pc:docMk/>
            <pc:sldMk cId="3798982599" sldId="257"/>
            <ac:cxnSpMk id="1168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3:39:33.118" v="1812" actId="26606"/>
          <ac:cxnSpMkLst>
            <pc:docMk/>
            <pc:sldMk cId="3798982599" sldId="257"/>
            <ac:cxnSpMk id="1169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47.068" v="146" actId="26606"/>
          <ac:cxnSpMkLst>
            <pc:docMk/>
            <pc:sldMk cId="3798982599" sldId="257"/>
            <ac:cxnSpMk id="1171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49.406" v="148" actId="26606"/>
          <ac:cxnSpMkLst>
            <pc:docMk/>
            <pc:sldMk cId="3798982599" sldId="257"/>
            <ac:cxnSpMk id="1175" creationId="{55646586-8E5D-4A2B-BDA9-01CE28AC89A1}"/>
          </ac:cxnSpMkLst>
        </pc:cxnChg>
        <pc:cxnChg chg="add del">
          <ac:chgData name="Magdalena Cieslak" userId="942c8a57c2faf2b4" providerId="LiveId" clId="{D9CE6366-D963-415B-8100-7D2C852AC910}" dt="2020-07-26T13:36:01.310" v="1783" actId="26606"/>
          <ac:cxnSpMkLst>
            <pc:docMk/>
            <pc:sldMk cId="3798982599" sldId="257"/>
            <ac:cxnSpMk id="117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6:38.295" v="1785" actId="26606"/>
          <ac:cxnSpMkLst>
            <pc:docMk/>
            <pc:sldMk cId="3798982599" sldId="257"/>
            <ac:cxnSpMk id="1179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3:36:41.609" v="1787" actId="26606"/>
          <ac:cxnSpMkLst>
            <pc:docMk/>
            <pc:sldMk cId="3798982599" sldId="257"/>
            <ac:cxnSpMk id="118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6:58.093" v="1789" actId="26606"/>
          <ac:cxnSpMkLst>
            <pc:docMk/>
            <pc:sldMk cId="3798982599" sldId="257"/>
            <ac:cxnSpMk id="1186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3:39:33.118" v="1812" actId="26606"/>
          <ac:cxnSpMkLst>
            <pc:docMk/>
            <pc:sldMk cId="3798982599" sldId="257"/>
            <ac:cxnSpMk id="1190" creationId="{055CEADF-09EA-423C-8C45-F94AF44D5AF0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6T14:26:48.408" v="2462" actId="20577"/>
        <pc:sldMkLst>
          <pc:docMk/>
          <pc:sldMk cId="3631894890" sldId="258"/>
        </pc:sldMkLst>
        <pc:spChg chg="mod">
          <ac:chgData name="Magdalena Cieslak" userId="942c8a57c2faf2b4" providerId="LiveId" clId="{D9CE6366-D963-415B-8100-7D2C852AC910}" dt="2020-07-26T14:26:48.408" v="2462" actId="20577"/>
          <ac:spMkLst>
            <pc:docMk/>
            <pc:sldMk cId="3631894890" sldId="258"/>
            <ac:spMk id="2" creationId="{6DCF01E2-8822-4A40-A5C7-AC24E8ADAA28}"/>
          </ac:spMkLst>
        </pc:spChg>
        <pc:spChg chg="add del mod">
          <ac:chgData name="Magdalena Cieslak" userId="942c8a57c2faf2b4" providerId="LiveId" clId="{D9CE6366-D963-415B-8100-7D2C852AC910}" dt="2020-07-26T13:43:21.016" v="1831" actId="26606"/>
          <ac:spMkLst>
            <pc:docMk/>
            <pc:sldMk cId="3631894890" sldId="258"/>
            <ac:spMk id="3" creationId="{87DBF6D1-9A21-4CA3-A6D5-4F8A6C780E69}"/>
          </ac:spMkLst>
        </pc:spChg>
        <pc:spChg chg="add del">
          <ac:chgData name="Magdalena Cieslak" userId="942c8a57c2faf2b4" providerId="LiveId" clId="{D9CE6366-D963-415B-8100-7D2C852AC910}" dt="2020-07-26T13:43:21.016" v="1831" actId="26606"/>
          <ac:spMkLst>
            <pc:docMk/>
            <pc:sldMk cId="3631894890" sldId="258"/>
            <ac:spMk id="8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1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19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21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13:43:50.322" v="1835" actId="26606"/>
          <ac:spMkLst>
            <pc:docMk/>
            <pc:sldMk cId="3631894890" sldId="258"/>
            <ac:spMk id="23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13:43:35.306" v="1832" actId="931"/>
          <ac:spMkLst>
            <pc:docMk/>
            <pc:sldMk cId="3631894890" sldId="258"/>
            <ac:spMk id="25" creationId="{87DBF6D1-9A21-4CA3-A6D5-4F8A6C780E69}"/>
          </ac:spMkLst>
        </pc:spChg>
        <pc:spChg chg="add mod">
          <ac:chgData name="Magdalena Cieslak" userId="942c8a57c2faf2b4" providerId="LiveId" clId="{D9CE6366-D963-415B-8100-7D2C852AC910}" dt="2020-07-26T14:26:27.831" v="2460" actId="27636"/>
          <ac:spMkLst>
            <pc:docMk/>
            <pc:sldMk cId="3631894890" sldId="258"/>
            <ac:spMk id="28" creationId="{44D978F5-1522-4619-9BD3-7C940D4D3672}"/>
          </ac:spMkLst>
        </pc:spChg>
        <pc:spChg chg="add">
          <ac:chgData name="Magdalena Cieslak" userId="942c8a57c2faf2b4" providerId="LiveId" clId="{D9CE6366-D963-415B-8100-7D2C852AC910}" dt="2020-07-26T13:43:50.322" v="1835" actId="26606"/>
          <ac:spMkLst>
            <pc:docMk/>
            <pc:sldMk cId="3631894890" sldId="258"/>
            <ac:spMk id="31" creationId="{E844E128-FF69-4E9F-8327-6B504B3C5AE1}"/>
          </ac:spMkLst>
        </pc:spChg>
        <pc:picChg chg="add mod">
          <ac:chgData name="Magdalena Cieslak" userId="942c8a57c2faf2b4" providerId="LiveId" clId="{D9CE6366-D963-415B-8100-7D2C852AC910}" dt="2020-07-26T13:43:50.322" v="1835" actId="26606"/>
          <ac:picMkLst>
            <pc:docMk/>
            <pc:sldMk cId="3631894890" sldId="258"/>
            <ac:picMk id="5" creationId="{3FCE9F3C-97BE-4009-B50E-A95A777E1425}"/>
          </ac:picMkLst>
        </pc:picChg>
        <pc:cxnChg chg="add del">
          <ac:chgData name="Magdalena Cieslak" userId="942c8a57c2faf2b4" providerId="LiveId" clId="{D9CE6366-D963-415B-8100-7D2C852AC910}" dt="2020-07-26T13:43:21.016" v="1831" actId="26606"/>
          <ac:cxnSpMkLst>
            <pc:docMk/>
            <pc:sldMk cId="3631894890" sldId="258"/>
            <ac:cxnSpMk id="10" creationId="{9F09C252-16FE-4557-AD6D-BB5CA773496C}"/>
          </ac:cxnSpMkLst>
        </pc:cxnChg>
        <pc:cxnChg chg="add del">
          <ac:chgData name="Magdalena Cieslak" userId="942c8a57c2faf2b4" providerId="LiveId" clId="{D9CE6366-D963-415B-8100-7D2C852AC910}" dt="2020-07-26T13:43:21" v="1830" actId="26606"/>
          <ac:cxnSpMkLst>
            <pc:docMk/>
            <pc:sldMk cId="3631894890" sldId="258"/>
            <ac:cxnSpMk id="17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13:43:50.322" v="1835" actId="26606"/>
          <ac:cxnSpMkLst>
            <pc:docMk/>
            <pc:sldMk cId="3631894890" sldId="258"/>
            <ac:cxnSpMk id="24" creationId="{9F09C252-16FE-4557-AD6D-BB5CA773496C}"/>
          </ac:cxnSpMkLst>
        </pc:cxnChg>
        <pc:cxnChg chg="add">
          <ac:chgData name="Magdalena Cieslak" userId="942c8a57c2faf2b4" providerId="LiveId" clId="{D9CE6366-D963-415B-8100-7D2C852AC910}" dt="2020-07-26T13:43:50.322" v="1835" actId="26606"/>
          <ac:cxnSpMkLst>
            <pc:docMk/>
            <pc:sldMk cId="3631894890" sldId="258"/>
            <ac:cxnSpMk id="33" creationId="{055CEADF-09EA-423C-8C45-F94AF44D5AF0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7T11:28:23.917" v="5783" actId="20577"/>
        <pc:sldMkLst>
          <pc:docMk/>
          <pc:sldMk cId="923883141" sldId="259"/>
        </pc:sldMkLst>
        <pc:spChg chg="del">
          <ac:chgData name="Magdalena Cieslak" userId="942c8a57c2faf2b4" providerId="LiveId" clId="{D9CE6366-D963-415B-8100-7D2C852AC910}" dt="2020-07-26T18:14:04.125" v="2464" actId="931"/>
          <ac:spMkLst>
            <pc:docMk/>
            <pc:sldMk cId="923883141" sldId="259"/>
            <ac:spMk id="2" creationId="{98097073-8BBA-491B-B5CD-EEF8C079AD41}"/>
          </ac:spMkLst>
        </pc:spChg>
        <pc:spChg chg="add del mod">
          <ac:chgData name="Magdalena Cieslak" userId="942c8a57c2faf2b4" providerId="LiveId" clId="{D9CE6366-D963-415B-8100-7D2C852AC910}" dt="2020-07-26T18:14:28.040" v="2472" actId="26606"/>
          <ac:spMkLst>
            <pc:docMk/>
            <pc:sldMk cId="923883141" sldId="259"/>
            <ac:spMk id="3" creationId="{2D4275CE-87DF-4A7F-87DB-B69BFEA07F9D}"/>
          </ac:spMkLst>
        </pc:spChg>
        <pc:spChg chg="add del mod">
          <ac:chgData name="Magdalena Cieslak" userId="942c8a57c2faf2b4" providerId="LiveId" clId="{D9CE6366-D963-415B-8100-7D2C852AC910}" dt="2020-07-26T18:14:28.040" v="2472" actId="26606"/>
          <ac:spMkLst>
            <pc:docMk/>
            <pc:sldMk cId="923883141" sldId="259"/>
            <ac:spMk id="4" creationId="{BC7D3FCC-78A2-4AB7-923C-F6D415F480C0}"/>
          </ac:spMkLst>
        </pc:spChg>
        <pc:spChg chg="add del">
          <ac:chgData name="Magdalena Cieslak" userId="942c8a57c2faf2b4" providerId="LiveId" clId="{D9CE6366-D963-415B-8100-7D2C852AC910}" dt="2020-07-26T18:14:28.040" v="2472" actId="26606"/>
          <ac:spMkLst>
            <pc:docMk/>
            <pc:sldMk cId="923883141" sldId="259"/>
            <ac:spMk id="1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8:14:28.040" v="2472" actId="26606"/>
          <ac:spMkLst>
            <pc:docMk/>
            <pc:sldMk cId="923883141" sldId="259"/>
            <ac:spMk id="15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8:14:28.040" v="2472" actId="26606"/>
          <ac:spMkLst>
            <pc:docMk/>
            <pc:sldMk cId="923883141" sldId="259"/>
            <ac:spMk id="19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8:14:25.940" v="2469" actId="26606"/>
          <ac:spMkLst>
            <pc:docMk/>
            <pc:sldMk cId="923883141" sldId="259"/>
            <ac:spMk id="24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18:14:25.940" v="2469" actId="26606"/>
          <ac:spMkLst>
            <pc:docMk/>
            <pc:sldMk cId="923883141" sldId="259"/>
            <ac:spMk id="26" creationId="{652BD35A-BC99-4831-A358-06E2CEB96697}"/>
          </ac:spMkLst>
        </pc:spChg>
        <pc:spChg chg="add del">
          <ac:chgData name="Magdalena Cieslak" userId="942c8a57c2faf2b4" providerId="LiveId" clId="{D9CE6366-D963-415B-8100-7D2C852AC910}" dt="2020-07-26T18:14:25.940" v="2469" actId="26606"/>
          <ac:spMkLst>
            <pc:docMk/>
            <pc:sldMk cId="923883141" sldId="259"/>
            <ac:spMk id="28" creationId="{B76E24C1-2968-40DC-A36E-F6B85F0F0752}"/>
          </ac:spMkLst>
        </pc:spChg>
        <pc:spChg chg="add del">
          <ac:chgData name="Magdalena Cieslak" userId="942c8a57c2faf2b4" providerId="LiveId" clId="{D9CE6366-D963-415B-8100-7D2C852AC910}" dt="2020-07-26T18:14:28.020" v="2471" actId="26606"/>
          <ac:spMkLst>
            <pc:docMk/>
            <pc:sldMk cId="923883141" sldId="259"/>
            <ac:spMk id="3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8:14:28.020" v="2471" actId="26606"/>
          <ac:spMkLst>
            <pc:docMk/>
            <pc:sldMk cId="923883141" sldId="259"/>
            <ac:spMk id="33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8:14:28.020" v="2471" actId="26606"/>
          <ac:spMkLst>
            <pc:docMk/>
            <pc:sldMk cId="923883141" sldId="259"/>
            <ac:spMk id="34" creationId="{2D4275CE-87DF-4A7F-87DB-B69BFEA07F9D}"/>
          </ac:spMkLst>
        </pc:spChg>
        <pc:spChg chg="add del">
          <ac:chgData name="Magdalena Cieslak" userId="942c8a57c2faf2b4" providerId="LiveId" clId="{D9CE6366-D963-415B-8100-7D2C852AC910}" dt="2020-07-26T18:14:28.020" v="2471" actId="26606"/>
          <ac:spMkLst>
            <pc:docMk/>
            <pc:sldMk cId="923883141" sldId="259"/>
            <ac:spMk id="35" creationId="{BC7D3FCC-78A2-4AB7-923C-F6D415F480C0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37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39" creationId="{B0E58038-8ACE-4AD9-B404-25C603550D83}"/>
          </ac:spMkLst>
        </pc:spChg>
        <pc:spChg chg="add mod">
          <ac:chgData name="Magdalena Cieslak" userId="942c8a57c2faf2b4" providerId="LiveId" clId="{D9CE6366-D963-415B-8100-7D2C852AC910}" dt="2020-07-26T19:20:56.996" v="3019" actId="26606"/>
          <ac:spMkLst>
            <pc:docMk/>
            <pc:sldMk cId="923883141" sldId="259"/>
            <ac:spMk id="40" creationId="{2D4275CE-87DF-4A7F-87DB-B69BFEA07F9D}"/>
          </ac:spMkLst>
        </pc:spChg>
        <pc:spChg chg="add mod ord">
          <ac:chgData name="Magdalena Cieslak" userId="942c8a57c2faf2b4" providerId="LiveId" clId="{D9CE6366-D963-415B-8100-7D2C852AC910}" dt="2020-07-27T11:28:23.917" v="5783" actId="20577"/>
          <ac:spMkLst>
            <pc:docMk/>
            <pc:sldMk cId="923883141" sldId="259"/>
            <ac:spMk id="42" creationId="{BC7D3FCC-78A2-4AB7-923C-F6D415F480C0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43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9:19:53.510" v="2997" actId="26606"/>
          <ac:spMkLst>
            <pc:docMk/>
            <pc:sldMk cId="923883141" sldId="259"/>
            <ac:spMk id="48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19:53.510" v="2997" actId="26606"/>
          <ac:spMkLst>
            <pc:docMk/>
            <pc:sldMk cId="923883141" sldId="259"/>
            <ac:spMk id="52" creationId="{D40791F6-715D-481A-9C4A-3645AECFD5A0}"/>
          </ac:spMkLst>
        </pc:spChg>
        <pc:spChg chg="add del">
          <ac:chgData name="Magdalena Cieslak" userId="942c8a57c2faf2b4" providerId="LiveId" clId="{D9CE6366-D963-415B-8100-7D2C852AC910}" dt="2020-07-26T19:19:53.510" v="2997" actId="26606"/>
          <ac:spMkLst>
            <pc:docMk/>
            <pc:sldMk cId="923883141" sldId="259"/>
            <ac:spMk id="56" creationId="{811CBAFA-D7E0-40A7-BB94-2C05304B407B}"/>
          </ac:spMkLst>
        </pc:spChg>
        <pc:spChg chg="add del">
          <ac:chgData name="Magdalena Cieslak" userId="942c8a57c2faf2b4" providerId="LiveId" clId="{D9CE6366-D963-415B-8100-7D2C852AC910}" dt="2020-07-26T19:19:56.174" v="2999" actId="26606"/>
          <ac:spMkLst>
            <pc:docMk/>
            <pc:sldMk cId="923883141" sldId="259"/>
            <ac:spMk id="58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19:56.174" v="2999" actId="26606"/>
          <ac:spMkLst>
            <pc:docMk/>
            <pc:sldMk cId="923883141" sldId="259"/>
            <ac:spMk id="60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20:02.604" v="3001" actId="26606"/>
          <ac:spMkLst>
            <pc:docMk/>
            <pc:sldMk cId="923883141" sldId="259"/>
            <ac:spMk id="63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02.604" v="3001" actId="26606"/>
          <ac:spMkLst>
            <pc:docMk/>
            <pc:sldMk cId="923883141" sldId="259"/>
            <ac:spMk id="65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9:20:02.604" v="3001" actId="26606"/>
          <ac:spMkLst>
            <pc:docMk/>
            <pc:sldMk cId="923883141" sldId="259"/>
            <ac:spMk id="66" creationId="{5B3FFBAC-AB0F-448D-A038-E132C4CF5333}"/>
          </ac:spMkLst>
        </pc:spChg>
        <pc:spChg chg="add del">
          <ac:chgData name="Magdalena Cieslak" userId="942c8a57c2faf2b4" providerId="LiveId" clId="{D9CE6366-D963-415B-8100-7D2C852AC910}" dt="2020-07-26T19:20:02.604" v="3001" actId="26606"/>
          <ac:spMkLst>
            <pc:docMk/>
            <pc:sldMk cId="923883141" sldId="259"/>
            <ac:spMk id="68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9:20:05.297" v="3003" actId="26606"/>
          <ac:spMkLst>
            <pc:docMk/>
            <pc:sldMk cId="923883141" sldId="259"/>
            <ac:spMk id="70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05.297" v="3003" actId="26606"/>
          <ac:spMkLst>
            <pc:docMk/>
            <pc:sldMk cId="923883141" sldId="259"/>
            <ac:spMk id="72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20:07.200" v="3005" actId="26606"/>
          <ac:spMkLst>
            <pc:docMk/>
            <pc:sldMk cId="923883141" sldId="259"/>
            <ac:spMk id="75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07.200" v="3005" actId="26606"/>
          <ac:spMkLst>
            <pc:docMk/>
            <pc:sldMk cId="923883141" sldId="259"/>
            <ac:spMk id="77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20:11.342" v="3007" actId="26606"/>
          <ac:spMkLst>
            <pc:docMk/>
            <pc:sldMk cId="923883141" sldId="259"/>
            <ac:spMk id="80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11.342" v="3007" actId="26606"/>
          <ac:spMkLst>
            <pc:docMk/>
            <pc:sldMk cId="923883141" sldId="259"/>
            <ac:spMk id="82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9:20:11.342" v="3007" actId="26606"/>
          <ac:spMkLst>
            <pc:docMk/>
            <pc:sldMk cId="923883141" sldId="259"/>
            <ac:spMk id="83" creationId="{AFDFBAB0-D774-43CD-B472-CB9CA585B05E}"/>
          </ac:spMkLst>
        </pc:spChg>
        <pc:spChg chg="add del">
          <ac:chgData name="Magdalena Cieslak" userId="942c8a57c2faf2b4" providerId="LiveId" clId="{D9CE6366-D963-415B-8100-7D2C852AC910}" dt="2020-07-26T19:20:11.342" v="3007" actId="26606"/>
          <ac:spMkLst>
            <pc:docMk/>
            <pc:sldMk cId="923883141" sldId="259"/>
            <ac:spMk id="85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9:20:13.813" v="3009" actId="26606"/>
          <ac:spMkLst>
            <pc:docMk/>
            <pc:sldMk cId="923883141" sldId="259"/>
            <ac:spMk id="87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13.813" v="3009" actId="26606"/>
          <ac:spMkLst>
            <pc:docMk/>
            <pc:sldMk cId="923883141" sldId="259"/>
            <ac:spMk id="89" creationId="{24E4FB28-D425-4B2B-83EC-7F2C0FBDF1FF}"/>
          </ac:spMkLst>
        </pc:spChg>
        <pc:spChg chg="add del">
          <ac:chgData name="Magdalena Cieslak" userId="942c8a57c2faf2b4" providerId="LiveId" clId="{D9CE6366-D963-415B-8100-7D2C852AC910}" dt="2020-07-26T19:20:13.813" v="3009" actId="26606"/>
          <ac:spMkLst>
            <pc:docMk/>
            <pc:sldMk cId="923883141" sldId="259"/>
            <ac:spMk id="90" creationId="{96EEF187-8434-4B76-BE40-006EEBB263CF}"/>
          </ac:spMkLst>
        </pc:spChg>
        <pc:spChg chg="add del">
          <ac:chgData name="Magdalena Cieslak" userId="942c8a57c2faf2b4" providerId="LiveId" clId="{D9CE6366-D963-415B-8100-7D2C852AC910}" dt="2020-07-26T19:20:21.444" v="3011" actId="26606"/>
          <ac:spMkLst>
            <pc:docMk/>
            <pc:sldMk cId="923883141" sldId="259"/>
            <ac:spMk id="92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21.444" v="3011" actId="26606"/>
          <ac:spMkLst>
            <pc:docMk/>
            <pc:sldMk cId="923883141" sldId="259"/>
            <ac:spMk id="94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9:20:21.444" v="3011" actId="26606"/>
          <ac:spMkLst>
            <pc:docMk/>
            <pc:sldMk cId="923883141" sldId="259"/>
            <ac:spMk id="96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9:20:39.943" v="3013" actId="26606"/>
          <ac:spMkLst>
            <pc:docMk/>
            <pc:sldMk cId="923883141" sldId="259"/>
            <ac:spMk id="98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39.943" v="3013" actId="26606"/>
          <ac:spMkLst>
            <pc:docMk/>
            <pc:sldMk cId="923883141" sldId="259"/>
            <ac:spMk id="100" creationId="{D40791F6-715D-481A-9C4A-3645AECFD5A0}"/>
          </ac:spMkLst>
        </pc:spChg>
        <pc:spChg chg="add del">
          <ac:chgData name="Magdalena Cieslak" userId="942c8a57c2faf2b4" providerId="LiveId" clId="{D9CE6366-D963-415B-8100-7D2C852AC910}" dt="2020-07-26T19:20:39.943" v="3013" actId="26606"/>
          <ac:spMkLst>
            <pc:docMk/>
            <pc:sldMk cId="923883141" sldId="259"/>
            <ac:spMk id="102" creationId="{811CBAFA-D7E0-40A7-BB94-2C05304B407B}"/>
          </ac:spMkLst>
        </pc:spChg>
        <pc:spChg chg="add del">
          <ac:chgData name="Magdalena Cieslak" userId="942c8a57c2faf2b4" providerId="LiveId" clId="{D9CE6366-D963-415B-8100-7D2C852AC910}" dt="2020-07-26T19:20:48.239" v="3015" actId="26606"/>
          <ac:spMkLst>
            <pc:docMk/>
            <pc:sldMk cId="923883141" sldId="259"/>
            <ac:spMk id="104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48.239" v="3015" actId="26606"/>
          <ac:spMkLst>
            <pc:docMk/>
            <pc:sldMk cId="923883141" sldId="259"/>
            <ac:spMk id="106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9:20:48.239" v="3015" actId="26606"/>
          <ac:spMkLst>
            <pc:docMk/>
            <pc:sldMk cId="923883141" sldId="259"/>
            <ac:spMk id="107" creationId="{5B3FFBAC-AB0F-448D-A038-E132C4CF5333}"/>
          </ac:spMkLst>
        </pc:spChg>
        <pc:spChg chg="add del">
          <ac:chgData name="Magdalena Cieslak" userId="942c8a57c2faf2b4" providerId="LiveId" clId="{D9CE6366-D963-415B-8100-7D2C852AC910}" dt="2020-07-26T19:20:48.239" v="3015" actId="26606"/>
          <ac:spMkLst>
            <pc:docMk/>
            <pc:sldMk cId="923883141" sldId="259"/>
            <ac:spMk id="109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9:20:52.617" v="3017" actId="26606"/>
          <ac:spMkLst>
            <pc:docMk/>
            <pc:sldMk cId="923883141" sldId="259"/>
            <ac:spMk id="11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52.617" v="3017" actId="26606"/>
          <ac:spMkLst>
            <pc:docMk/>
            <pc:sldMk cId="923883141" sldId="259"/>
            <ac:spMk id="113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20:56.996" v="3019" actId="26606"/>
          <ac:spMkLst>
            <pc:docMk/>
            <pc:sldMk cId="923883141" sldId="259"/>
            <ac:spMk id="116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0:56.996" v="3019" actId="26606"/>
          <ac:spMkLst>
            <pc:docMk/>
            <pc:sldMk cId="923883141" sldId="259"/>
            <ac:spMk id="118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12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123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9:21:07.486" v="3025" actId="26606"/>
          <ac:spMkLst>
            <pc:docMk/>
            <pc:sldMk cId="923883141" sldId="259"/>
            <ac:spMk id="125" creationId="{82BCDE19-2810-4337-9C49-8589C421767D}"/>
          </ac:spMkLst>
        </pc:spChg>
        <pc:picChg chg="add mod ord">
          <ac:chgData name="Magdalena Cieslak" userId="942c8a57c2faf2b4" providerId="LiveId" clId="{D9CE6366-D963-415B-8100-7D2C852AC910}" dt="2020-07-26T19:21:07.486" v="3025" actId="26606"/>
          <ac:picMkLst>
            <pc:docMk/>
            <pc:sldMk cId="923883141" sldId="259"/>
            <ac:picMk id="6" creationId="{2C4AD8D8-5313-46AE-902B-D76ABD5E1D9E}"/>
          </ac:picMkLst>
        </pc:picChg>
        <pc:picChg chg="add del mod">
          <ac:chgData name="Magdalena Cieslak" userId="942c8a57c2faf2b4" providerId="LiveId" clId="{D9CE6366-D963-415B-8100-7D2C852AC910}" dt="2020-07-26T18:33:00.003" v="2938" actId="22"/>
          <ac:picMkLst>
            <pc:docMk/>
            <pc:sldMk cId="923883141" sldId="259"/>
            <ac:picMk id="8" creationId="{CB3A2478-3765-4144-A05B-D1DA2567D9B2}"/>
          </ac:picMkLst>
        </pc:picChg>
        <pc:picChg chg="add mod ord">
          <ac:chgData name="Magdalena Cieslak" userId="942c8a57c2faf2b4" providerId="LiveId" clId="{D9CE6366-D963-415B-8100-7D2C852AC910}" dt="2020-07-26T19:21:56.807" v="3034" actId="14100"/>
          <ac:picMkLst>
            <pc:docMk/>
            <pc:sldMk cId="923883141" sldId="259"/>
            <ac:picMk id="9" creationId="{BFB54173-F557-400F-AFF3-87B1174FC2AA}"/>
          </ac:picMkLst>
        </pc:picChg>
        <pc:cxnChg chg="add del">
          <ac:chgData name="Magdalena Cieslak" userId="942c8a57c2faf2b4" providerId="LiveId" clId="{D9CE6366-D963-415B-8100-7D2C852AC910}" dt="2020-07-26T18:14:28.040" v="2472" actId="26606"/>
          <ac:cxnSpMkLst>
            <pc:docMk/>
            <pc:sldMk cId="923883141" sldId="259"/>
            <ac:cxnSpMk id="1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8:14:28.040" v="2472" actId="26606"/>
          <ac:cxnSpMkLst>
            <pc:docMk/>
            <pc:sldMk cId="923883141" sldId="259"/>
            <ac:cxnSpMk id="17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8:14:28.020" v="2471" actId="26606"/>
          <ac:cxnSpMkLst>
            <pc:docMk/>
            <pc:sldMk cId="923883141" sldId="259"/>
            <ac:cxnSpMk id="3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8:14:28.020" v="2471" actId="26606"/>
          <ac:cxnSpMkLst>
            <pc:docMk/>
            <pc:sldMk cId="923883141" sldId="259"/>
            <ac:cxnSpMk id="32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1:07.486" v="3025" actId="26606"/>
          <ac:cxnSpMkLst>
            <pc:docMk/>
            <pc:sldMk cId="923883141" sldId="259"/>
            <ac:cxnSpMk id="38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1:07.486" v="3025" actId="26606"/>
          <ac:cxnSpMkLst>
            <pc:docMk/>
            <pc:sldMk cId="923883141" sldId="259"/>
            <ac:cxnSpMk id="41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9:19:53.510" v="2997" actId="26606"/>
          <ac:cxnSpMkLst>
            <pc:docMk/>
            <pc:sldMk cId="923883141" sldId="259"/>
            <ac:cxnSpMk id="50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19:53.510" v="2997" actId="26606"/>
          <ac:cxnSpMkLst>
            <pc:docMk/>
            <pc:sldMk cId="923883141" sldId="259"/>
            <ac:cxnSpMk id="54" creationId="{740F83A4-FAC4-4867-95A5-BBFD280C7BF5}"/>
          </ac:cxnSpMkLst>
        </pc:cxnChg>
        <pc:cxnChg chg="add del">
          <ac:chgData name="Magdalena Cieslak" userId="942c8a57c2faf2b4" providerId="LiveId" clId="{D9CE6366-D963-415B-8100-7D2C852AC910}" dt="2020-07-26T19:19:56.174" v="2999" actId="26606"/>
          <ac:cxnSpMkLst>
            <pc:docMk/>
            <pc:sldMk cId="923883141" sldId="259"/>
            <ac:cxnSpMk id="59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19:56.174" v="2999" actId="26606"/>
          <ac:cxnSpMkLst>
            <pc:docMk/>
            <pc:sldMk cId="923883141" sldId="259"/>
            <ac:cxnSpMk id="61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20:02.604" v="3001" actId="26606"/>
          <ac:cxnSpMkLst>
            <pc:docMk/>
            <pc:sldMk cId="923883141" sldId="259"/>
            <ac:cxnSpMk id="64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02.604" v="3001" actId="26606"/>
          <ac:cxnSpMkLst>
            <pc:docMk/>
            <pc:sldMk cId="923883141" sldId="259"/>
            <ac:cxnSpMk id="67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9:20:05.297" v="3003" actId="26606"/>
          <ac:cxnSpMkLst>
            <pc:docMk/>
            <pc:sldMk cId="923883141" sldId="259"/>
            <ac:cxnSpMk id="71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05.297" v="3003" actId="26606"/>
          <ac:cxnSpMkLst>
            <pc:docMk/>
            <pc:sldMk cId="923883141" sldId="259"/>
            <ac:cxnSpMk id="7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20:07.200" v="3005" actId="26606"/>
          <ac:cxnSpMkLst>
            <pc:docMk/>
            <pc:sldMk cId="923883141" sldId="259"/>
            <ac:cxnSpMk id="76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07.200" v="3005" actId="26606"/>
          <ac:cxnSpMkLst>
            <pc:docMk/>
            <pc:sldMk cId="923883141" sldId="259"/>
            <ac:cxnSpMk id="78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20:11.342" v="3007" actId="26606"/>
          <ac:cxnSpMkLst>
            <pc:docMk/>
            <pc:sldMk cId="923883141" sldId="259"/>
            <ac:cxnSpMk id="81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11.342" v="3007" actId="26606"/>
          <ac:cxnSpMkLst>
            <pc:docMk/>
            <pc:sldMk cId="923883141" sldId="259"/>
            <ac:cxnSpMk id="84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9:20:13.813" v="3009" actId="26606"/>
          <ac:cxnSpMkLst>
            <pc:docMk/>
            <pc:sldMk cId="923883141" sldId="259"/>
            <ac:cxnSpMk id="88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21.444" v="3011" actId="26606"/>
          <ac:cxnSpMkLst>
            <pc:docMk/>
            <pc:sldMk cId="923883141" sldId="259"/>
            <ac:cxnSpMk id="9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21.444" v="3011" actId="26606"/>
          <ac:cxnSpMkLst>
            <pc:docMk/>
            <pc:sldMk cId="923883141" sldId="259"/>
            <ac:cxnSpMk id="95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9:20:39.943" v="3013" actId="26606"/>
          <ac:cxnSpMkLst>
            <pc:docMk/>
            <pc:sldMk cId="923883141" sldId="259"/>
            <ac:cxnSpMk id="99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39.943" v="3013" actId="26606"/>
          <ac:cxnSpMkLst>
            <pc:docMk/>
            <pc:sldMk cId="923883141" sldId="259"/>
            <ac:cxnSpMk id="101" creationId="{740F83A4-FAC4-4867-95A5-BBFD280C7BF5}"/>
          </ac:cxnSpMkLst>
        </pc:cxnChg>
        <pc:cxnChg chg="add del">
          <ac:chgData name="Magdalena Cieslak" userId="942c8a57c2faf2b4" providerId="LiveId" clId="{D9CE6366-D963-415B-8100-7D2C852AC910}" dt="2020-07-26T19:20:48.239" v="3015" actId="26606"/>
          <ac:cxnSpMkLst>
            <pc:docMk/>
            <pc:sldMk cId="923883141" sldId="259"/>
            <ac:cxnSpMk id="105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48.239" v="3015" actId="26606"/>
          <ac:cxnSpMkLst>
            <pc:docMk/>
            <pc:sldMk cId="923883141" sldId="259"/>
            <ac:cxnSpMk id="108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9:20:52.617" v="3017" actId="26606"/>
          <ac:cxnSpMkLst>
            <pc:docMk/>
            <pc:sldMk cId="923883141" sldId="259"/>
            <ac:cxnSpMk id="112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52.617" v="3017" actId="26606"/>
          <ac:cxnSpMkLst>
            <pc:docMk/>
            <pc:sldMk cId="923883141" sldId="259"/>
            <ac:cxnSpMk id="114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20:56.996" v="3019" actId="26606"/>
          <ac:cxnSpMkLst>
            <pc:docMk/>
            <pc:sldMk cId="923883141" sldId="259"/>
            <ac:cxnSpMk id="117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0:56.996" v="3019" actId="26606"/>
          <ac:cxnSpMkLst>
            <pc:docMk/>
            <pc:sldMk cId="923883141" sldId="259"/>
            <ac:cxnSpMk id="119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21:07.486" v="3025" actId="26606"/>
          <ac:cxnSpMkLst>
            <pc:docMk/>
            <pc:sldMk cId="923883141" sldId="259"/>
            <ac:cxnSpMk id="122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21:07.486" v="3025" actId="26606"/>
          <ac:cxnSpMkLst>
            <pc:docMk/>
            <pc:sldMk cId="923883141" sldId="259"/>
            <ac:cxnSpMk id="124" creationId="{38A34772-9011-42B5-AA63-FD6DEC92EE72}"/>
          </ac:cxnSpMkLst>
        </pc:cxnChg>
      </pc:sldChg>
      <pc:sldChg chg="new del">
        <pc:chgData name="Magdalena Cieslak" userId="942c8a57c2faf2b4" providerId="LiveId" clId="{D9CE6366-D963-415B-8100-7D2C852AC910}" dt="2020-07-26T19:08:55.288" v="2951" actId="47"/>
        <pc:sldMkLst>
          <pc:docMk/>
          <pc:sldMk cId="2144101825" sldId="260"/>
        </pc:sldMkLst>
      </pc:sldChg>
      <pc:sldChg chg="addSp delSp modSp new del mod setBg">
        <pc:chgData name="Magdalena Cieslak" userId="942c8a57c2faf2b4" providerId="LiveId" clId="{D9CE6366-D963-415B-8100-7D2C852AC910}" dt="2020-07-26T19:19:09.928" v="2985" actId="47"/>
        <pc:sldMkLst>
          <pc:docMk/>
          <pc:sldMk cId="2326833355" sldId="261"/>
        </pc:sldMkLst>
        <pc:spChg chg="add del mod">
          <ac:chgData name="Magdalena Cieslak" userId="942c8a57c2faf2b4" providerId="LiveId" clId="{D9CE6366-D963-415B-8100-7D2C852AC910}" dt="2020-07-26T19:16:06.745" v="2972"/>
          <ac:spMkLst>
            <pc:docMk/>
            <pc:sldMk cId="2326833355" sldId="261"/>
            <ac:spMk id="2" creationId="{2C316E34-F1B8-4076-A835-4FD32E34ECC8}"/>
          </ac:spMkLst>
        </pc:spChg>
      </pc:sldChg>
      <pc:sldChg chg="new add del setBg">
        <pc:chgData name="Magdalena Cieslak" userId="942c8a57c2faf2b4" providerId="LiveId" clId="{D9CE6366-D963-415B-8100-7D2C852AC910}" dt="2020-07-26T19:21:03.447" v="3023" actId="47"/>
        <pc:sldMkLst>
          <pc:docMk/>
          <pc:sldMk cId="3234331507" sldId="262"/>
        </pc:sldMkLst>
      </pc:sldChg>
      <pc:sldChg chg="new del setBg">
        <pc:chgData name="Magdalena Cieslak" userId="942c8a57c2faf2b4" providerId="LiveId" clId="{D9CE6366-D963-415B-8100-7D2C852AC910}" dt="2020-07-26T19:19:11.495" v="2986" actId="47"/>
        <pc:sldMkLst>
          <pc:docMk/>
          <pc:sldMk cId="72208928" sldId="263"/>
        </pc:sldMkLst>
      </pc:sldChg>
      <pc:sldChg chg="new del setBg">
        <pc:chgData name="Magdalena Cieslak" userId="942c8a57c2faf2b4" providerId="LiveId" clId="{D9CE6366-D963-415B-8100-7D2C852AC910}" dt="2020-07-26T19:19:13.338" v="2987" actId="47"/>
        <pc:sldMkLst>
          <pc:docMk/>
          <pc:sldMk cId="2032690738" sldId="264"/>
        </pc:sldMkLst>
      </pc:sldChg>
      <pc:sldChg chg="new del setBg">
        <pc:chgData name="Magdalena Cieslak" userId="942c8a57c2faf2b4" providerId="LiveId" clId="{D9CE6366-D963-415B-8100-7D2C852AC910}" dt="2020-07-26T19:19:15.607" v="2988" actId="47"/>
        <pc:sldMkLst>
          <pc:docMk/>
          <pc:sldMk cId="3966023174" sldId="265"/>
        </pc:sldMkLst>
      </pc:sldChg>
      <pc:sldChg chg="new del setBg">
        <pc:chgData name="Magdalena Cieslak" userId="942c8a57c2faf2b4" providerId="LiveId" clId="{D9CE6366-D963-415B-8100-7D2C852AC910}" dt="2020-07-26T19:19:17.073" v="2989" actId="47"/>
        <pc:sldMkLst>
          <pc:docMk/>
          <pc:sldMk cId="2551802077" sldId="266"/>
        </pc:sldMkLst>
      </pc:sldChg>
      <pc:sldChg chg="new del ord setBg">
        <pc:chgData name="Magdalena Cieslak" userId="942c8a57c2faf2b4" providerId="LiveId" clId="{D9CE6366-D963-415B-8100-7D2C852AC910}" dt="2020-07-26T19:19:23.651" v="2993" actId="47"/>
        <pc:sldMkLst>
          <pc:docMk/>
          <pc:sldMk cId="2767956951" sldId="267"/>
        </pc:sldMkLst>
      </pc:sldChg>
      <pc:sldChg chg="new del setBg">
        <pc:chgData name="Magdalena Cieslak" userId="942c8a57c2faf2b4" providerId="LiveId" clId="{D9CE6366-D963-415B-8100-7D2C852AC910}" dt="2020-07-26T19:19:22.916" v="2992" actId="47"/>
        <pc:sldMkLst>
          <pc:docMk/>
          <pc:sldMk cId="2901695710" sldId="268"/>
        </pc:sldMkLst>
      </pc:sldChg>
      <pc:sldChg chg="new del setBg">
        <pc:chgData name="Magdalena Cieslak" userId="942c8a57c2faf2b4" providerId="LiveId" clId="{D9CE6366-D963-415B-8100-7D2C852AC910}" dt="2020-07-26T19:19:24.319" v="2994" actId="47"/>
        <pc:sldMkLst>
          <pc:docMk/>
          <pc:sldMk cId="2649374552" sldId="269"/>
        </pc:sldMkLst>
      </pc:sldChg>
      <pc:sldChg chg="addSp delSp modSp new mod setBg setClrOvrMap addCm delCm">
        <pc:chgData name="Magdalena Cieslak" userId="942c8a57c2faf2b4" providerId="LiveId" clId="{D9CE6366-D963-415B-8100-7D2C852AC910}" dt="2020-07-26T20:02:11.507" v="3730" actId="20577"/>
        <pc:sldMkLst>
          <pc:docMk/>
          <pc:sldMk cId="959057116" sldId="270"/>
        </pc:sldMkLst>
        <pc:spChg chg="del">
          <ac:chgData name="Magdalena Cieslak" userId="942c8a57c2faf2b4" providerId="LiveId" clId="{D9CE6366-D963-415B-8100-7D2C852AC910}" dt="2020-07-26T19:16:21.305" v="2974" actId="931"/>
          <ac:spMkLst>
            <pc:docMk/>
            <pc:sldMk cId="959057116" sldId="270"/>
            <ac:spMk id="2" creationId="{D22F788C-1050-445E-8E85-E5349B2BD910}"/>
          </ac:spMkLst>
        </pc:spChg>
        <pc:spChg chg="mod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3" creationId="{99BD198B-B182-4976-B6BF-659CA1C83648}"/>
          </ac:spMkLst>
        </pc:spChg>
        <pc:spChg chg="mod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4" creationId="{AA3759ED-5254-4F87-A0B3-8AC6B41FBCF2}"/>
          </ac:spMkLst>
        </pc:spChg>
        <pc:spChg chg="add del mod">
          <ac:chgData name="Magdalena Cieslak" userId="942c8a57c2faf2b4" providerId="LiveId" clId="{D9CE6366-D963-415B-8100-7D2C852AC910}" dt="2020-07-26T19:41:43.981" v="3464"/>
          <ac:spMkLst>
            <pc:docMk/>
            <pc:sldMk cId="959057116" sldId="270"/>
            <ac:spMk id="8" creationId="{CDB3AB76-4301-4AD6-B16E-FAE73316646F}"/>
          </ac:spMkLst>
        </pc:spChg>
        <pc:spChg chg="add del">
          <ac:chgData name="Magdalena Cieslak" userId="942c8a57c2faf2b4" providerId="LiveId" clId="{D9CE6366-D963-415B-8100-7D2C852AC910}" dt="2020-07-26T19:41:13.759" v="3461" actId="26606"/>
          <ac:spMkLst>
            <pc:docMk/>
            <pc:sldMk cId="959057116" sldId="270"/>
            <ac:spMk id="11" creationId="{39E3965E-AC41-4711-9D10-E25ABB132D86}"/>
          </ac:spMkLst>
        </pc:spChg>
        <pc:spChg chg="add del mod">
          <ac:chgData name="Magdalena Cieslak" userId="942c8a57c2faf2b4" providerId="LiveId" clId="{D9CE6366-D963-415B-8100-7D2C852AC910}" dt="2020-07-26T19:42:23.482" v="3474" actId="931"/>
          <ac:spMkLst>
            <pc:docMk/>
            <pc:sldMk cId="959057116" sldId="270"/>
            <ac:spMk id="14" creationId="{063AE448-B563-4246-BF0C-1BCD5385FB21}"/>
          </ac:spMkLst>
        </pc:spChg>
        <pc:spChg chg="add del">
          <ac:chgData name="Magdalena Cieslak" userId="942c8a57c2faf2b4" providerId="LiveId" clId="{D9CE6366-D963-415B-8100-7D2C852AC910}" dt="2020-07-26T19:41:13.759" v="3461" actId="26606"/>
          <ac:spMkLst>
            <pc:docMk/>
            <pc:sldMk cId="959057116" sldId="270"/>
            <ac:spMk id="15" creationId="{990BAFCD-EA0A-47F4-8B00-AAB1E67A90CC}"/>
          </ac:spMkLst>
        </pc:spChg>
        <pc:spChg chg="add del">
          <ac:chgData name="Magdalena Cieslak" userId="942c8a57c2faf2b4" providerId="LiveId" clId="{D9CE6366-D963-415B-8100-7D2C852AC910}" dt="2020-07-26T19:41:13.759" v="3461" actId="26606"/>
          <ac:spMkLst>
            <pc:docMk/>
            <pc:sldMk cId="959057116" sldId="270"/>
            <ac:spMk id="17" creationId="{2F9C61D6-37CC-4AD4-83C3-022D08874179}"/>
          </ac:spMkLst>
        </pc:spChg>
        <pc:spChg chg="add del">
          <ac:chgData name="Magdalena Cieslak" userId="942c8a57c2faf2b4" providerId="LiveId" clId="{D9CE6366-D963-415B-8100-7D2C852AC910}" dt="2020-07-26T19:42:37.320" v="3481" actId="26606"/>
          <ac:spMkLst>
            <pc:docMk/>
            <pc:sldMk cId="959057116" sldId="270"/>
            <ac:spMk id="2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42:37.320" v="3481" actId="26606"/>
          <ac:spMkLst>
            <pc:docMk/>
            <pc:sldMk cId="959057116" sldId="270"/>
            <ac:spMk id="23" creationId="{39B4056F-1959-4627-A683-77F6C0603FCD}"/>
          </ac:spMkLst>
        </pc:spChg>
        <pc:spChg chg="add del">
          <ac:chgData name="Magdalena Cieslak" userId="942c8a57c2faf2b4" providerId="LiveId" clId="{D9CE6366-D963-415B-8100-7D2C852AC910}" dt="2020-07-26T19:42:37.320" v="3481" actId="26606"/>
          <ac:spMkLst>
            <pc:docMk/>
            <pc:sldMk cId="959057116" sldId="270"/>
            <ac:spMk id="24" creationId="{D8D7349B-C9FA-4FCE-A1FF-948F460A3A9A}"/>
          </ac:spMkLst>
        </pc:spChg>
        <pc:spChg chg="add mod">
          <ac:chgData name="Magdalena Cieslak" userId="942c8a57c2faf2b4" providerId="LiveId" clId="{D9CE6366-D963-415B-8100-7D2C852AC910}" dt="2020-07-26T20:02:11.507" v="3730" actId="20577"/>
          <ac:spMkLst>
            <pc:docMk/>
            <pc:sldMk cId="959057116" sldId="270"/>
            <ac:spMk id="27" creationId="{7005F134-E505-4E14-8D3C-240152FD395B}"/>
          </ac:spMkLst>
        </pc:spChg>
        <pc:spChg chg="add del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30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3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41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46:38.336" v="3511" actId="26606"/>
          <ac:spMkLst>
            <pc:docMk/>
            <pc:sldMk cId="959057116" sldId="270"/>
            <ac:spMk id="45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19:41:32.392" v="3463" actId="478"/>
          <ac:picMkLst>
            <pc:docMk/>
            <pc:sldMk cId="959057116" sldId="270"/>
            <ac:picMk id="6" creationId="{2E15E22A-174A-44A1-A117-5A784EB5CCE9}"/>
          </ac:picMkLst>
        </pc:picChg>
        <pc:picChg chg="add del mod">
          <ac:chgData name="Magdalena Cieslak" userId="942c8a57c2faf2b4" providerId="LiveId" clId="{D9CE6366-D963-415B-8100-7D2C852AC910}" dt="2020-07-26T19:42:06.624" v="3473" actId="478"/>
          <ac:picMkLst>
            <pc:docMk/>
            <pc:sldMk cId="959057116" sldId="270"/>
            <ac:picMk id="10" creationId="{FA1C39A6-C80F-4391-81E0-DF0748A8CDA7}"/>
          </ac:picMkLst>
        </pc:picChg>
        <pc:picChg chg="add mod">
          <ac:chgData name="Magdalena Cieslak" userId="942c8a57c2faf2b4" providerId="LiveId" clId="{D9CE6366-D963-415B-8100-7D2C852AC910}" dt="2020-07-26T19:46:38.336" v="3511" actId="26606"/>
          <ac:picMkLst>
            <pc:docMk/>
            <pc:sldMk cId="959057116" sldId="270"/>
            <ac:picMk id="18" creationId="{E4310FFD-93A6-4CFF-95E0-6AA59BACD90E}"/>
          </ac:picMkLst>
        </pc:picChg>
        <pc:picChg chg="add mod">
          <ac:chgData name="Magdalena Cieslak" userId="942c8a57c2faf2b4" providerId="LiveId" clId="{D9CE6366-D963-415B-8100-7D2C852AC910}" dt="2020-07-26T19:46:38.336" v="3511" actId="26606"/>
          <ac:picMkLst>
            <pc:docMk/>
            <pc:sldMk cId="959057116" sldId="270"/>
            <ac:picMk id="26" creationId="{D1731DE7-2D13-4A43-8F8D-B97E4F66C80D}"/>
          </ac:picMkLst>
        </pc:picChg>
        <pc:cxnChg chg="add del">
          <ac:chgData name="Magdalena Cieslak" userId="942c8a57c2faf2b4" providerId="LiveId" clId="{D9CE6366-D963-415B-8100-7D2C852AC910}" dt="2020-07-26T19:41:13.759" v="3461" actId="26606"/>
          <ac:cxnSpMkLst>
            <pc:docMk/>
            <pc:sldMk cId="959057116" sldId="270"/>
            <ac:cxnSpMk id="13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19:41:13.759" v="3461" actId="26606"/>
          <ac:cxnSpMkLst>
            <pc:docMk/>
            <pc:sldMk cId="959057116" sldId="270"/>
            <ac:cxnSpMk id="19" creationId="{2669285E-35F6-4010-B084-229A808458CD}"/>
          </ac:cxnSpMkLst>
        </pc:cxnChg>
        <pc:cxnChg chg="add del">
          <ac:chgData name="Magdalena Cieslak" userId="942c8a57c2faf2b4" providerId="LiveId" clId="{D9CE6366-D963-415B-8100-7D2C852AC910}" dt="2020-07-26T19:42:37.320" v="3481" actId="26606"/>
          <ac:cxnSpMkLst>
            <pc:docMk/>
            <pc:sldMk cId="959057116" sldId="270"/>
            <ac:cxnSpMk id="22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42:37.320" v="3481" actId="26606"/>
          <ac:cxnSpMkLst>
            <pc:docMk/>
            <pc:sldMk cId="959057116" sldId="270"/>
            <ac:cxnSpMk id="25" creationId="{55646586-8E5D-4A2B-BDA9-01CE28AC89A1}"/>
          </ac:cxnSpMkLst>
        </pc:cxnChg>
        <pc:cxnChg chg="add del">
          <ac:chgData name="Magdalena Cieslak" userId="942c8a57c2faf2b4" providerId="LiveId" clId="{D9CE6366-D963-415B-8100-7D2C852AC910}" dt="2020-07-26T19:46:38.336" v="3511" actId="26606"/>
          <ac:cxnSpMkLst>
            <pc:docMk/>
            <pc:sldMk cId="959057116" sldId="270"/>
            <ac:cxnSpMk id="32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46:38.336" v="3511" actId="26606"/>
          <ac:cxnSpMkLst>
            <pc:docMk/>
            <pc:sldMk cId="959057116" sldId="270"/>
            <ac:cxnSpMk id="3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9:46:38.336" v="3511" actId="26606"/>
          <ac:cxnSpMkLst>
            <pc:docMk/>
            <pc:sldMk cId="959057116" sldId="270"/>
            <ac:cxnSpMk id="4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46:38.336" v="3511" actId="26606"/>
          <ac:cxnSpMkLst>
            <pc:docMk/>
            <pc:sldMk cId="959057116" sldId="270"/>
            <ac:cxnSpMk id="47" creationId="{055CEADF-09EA-423C-8C45-F94AF44D5AF0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7T11:29:44.693" v="5817" actId="20577"/>
        <pc:sldMkLst>
          <pc:docMk/>
          <pc:sldMk cId="2901312103" sldId="271"/>
        </pc:sldMkLst>
        <pc:spChg chg="del">
          <ac:chgData name="Magdalena Cieslak" userId="942c8a57c2faf2b4" providerId="LiveId" clId="{D9CE6366-D963-415B-8100-7D2C852AC910}" dt="2020-07-26T20:04:17.193" v="3752"/>
          <ac:spMkLst>
            <pc:docMk/>
            <pc:sldMk cId="2901312103" sldId="271"/>
            <ac:spMk id="2" creationId="{1004ACC9-F5D3-4D6F-BF99-0E92E5E74986}"/>
          </ac:spMkLst>
        </pc:spChg>
        <pc:spChg chg="mod">
          <ac:chgData name="Magdalena Cieslak" userId="942c8a57c2faf2b4" providerId="LiveId" clId="{D9CE6366-D963-415B-8100-7D2C852AC910}" dt="2020-07-26T20:09:20.758" v="3841" actId="20577"/>
          <ac:spMkLst>
            <pc:docMk/>
            <pc:sldMk cId="2901312103" sldId="271"/>
            <ac:spMk id="3" creationId="{EF672829-BDDB-4692-843D-5E9EA8E6F881}"/>
          </ac:spMkLst>
        </pc:spChg>
        <pc:spChg chg="mod">
          <ac:chgData name="Magdalena Cieslak" userId="942c8a57c2faf2b4" providerId="LiveId" clId="{D9CE6366-D963-415B-8100-7D2C852AC910}" dt="2020-07-27T11:29:44.693" v="5817" actId="20577"/>
          <ac:spMkLst>
            <pc:docMk/>
            <pc:sldMk cId="2901312103" sldId="271"/>
            <ac:spMk id="4" creationId="{D607761E-E61C-4EC9-88FB-919A254E7FF4}"/>
          </ac:spMkLst>
        </pc:spChg>
        <pc:spChg chg="add del mod">
          <ac:chgData name="Magdalena Cieslak" userId="942c8a57c2faf2b4" providerId="LiveId" clId="{D9CE6366-D963-415B-8100-7D2C852AC910}" dt="2020-07-26T20:04:58.027" v="3761" actId="931"/>
          <ac:spMkLst>
            <pc:docMk/>
            <pc:sldMk cId="2901312103" sldId="271"/>
            <ac:spMk id="8" creationId="{A8590080-187D-45BC-A788-C7820B697295}"/>
          </ac:spMkLst>
        </pc:spChg>
        <pc:spChg chg="add del">
          <ac:chgData name="Magdalena Cieslak" userId="942c8a57c2faf2b4" providerId="LiveId" clId="{D9CE6366-D963-415B-8100-7D2C852AC910}" dt="2020-07-26T20:06:42.905" v="3785" actId="26606"/>
          <ac:spMkLst>
            <pc:docMk/>
            <pc:sldMk cId="2901312103" sldId="271"/>
            <ac:spMk id="15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0:06:42.905" v="3785" actId="26606"/>
          <ac:spMkLst>
            <pc:docMk/>
            <pc:sldMk cId="2901312103" sldId="271"/>
            <ac:spMk id="19" creationId="{0AB6E427-3F73-4C06-A5D5-AE52C3883B50}"/>
          </ac:spMkLst>
        </pc:spChg>
        <pc:spChg chg="add del">
          <ac:chgData name="Magdalena Cieslak" userId="942c8a57c2faf2b4" providerId="LiveId" clId="{D9CE6366-D963-415B-8100-7D2C852AC910}" dt="2020-07-26T20:06:42.905" v="3785" actId="26606"/>
          <ac:spMkLst>
            <pc:docMk/>
            <pc:sldMk cId="2901312103" sldId="271"/>
            <ac:spMk id="21" creationId="{D8C9BDAA-0390-4B39-9B5C-BC95E5120DA4}"/>
          </ac:spMkLst>
        </pc:spChg>
        <pc:spChg chg="add del">
          <ac:chgData name="Magdalena Cieslak" userId="942c8a57c2faf2b4" providerId="LiveId" clId="{D9CE6366-D963-415B-8100-7D2C852AC910}" dt="2020-07-26T20:06:35.853" v="3777" actId="26606"/>
          <ac:spMkLst>
            <pc:docMk/>
            <pc:sldMk cId="2901312103" sldId="271"/>
            <ac:spMk id="28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0:06:35.853" v="3777" actId="26606"/>
          <ac:spMkLst>
            <pc:docMk/>
            <pc:sldMk cId="2901312103" sldId="271"/>
            <ac:spMk id="32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20:04:35.350" v="3760" actId="478"/>
          <ac:picMkLst>
            <pc:docMk/>
            <pc:sldMk cId="2901312103" sldId="271"/>
            <ac:picMk id="6" creationId="{07B0B8C5-33E0-43A2-A6F2-251A516B7E6C}"/>
          </ac:picMkLst>
        </pc:picChg>
        <pc:picChg chg="add mod ord">
          <ac:chgData name="Magdalena Cieslak" userId="942c8a57c2faf2b4" providerId="LiveId" clId="{D9CE6366-D963-415B-8100-7D2C852AC910}" dt="2020-07-26T20:11:35.536" v="3932" actId="1076"/>
          <ac:picMkLst>
            <pc:docMk/>
            <pc:sldMk cId="2901312103" sldId="271"/>
            <ac:picMk id="10" creationId="{22328F5F-B401-4C86-8CEA-345456F44579}"/>
          </ac:picMkLst>
        </pc:picChg>
        <pc:picChg chg="add del mod">
          <ac:chgData name="Magdalena Cieslak" userId="942c8a57c2faf2b4" providerId="LiveId" clId="{D9CE6366-D963-415B-8100-7D2C852AC910}" dt="2020-07-26T20:06:40.014" v="3781"/>
          <ac:picMkLst>
            <pc:docMk/>
            <pc:sldMk cId="2901312103" sldId="271"/>
            <ac:picMk id="12" creationId="{E7172967-F20D-47BA-A7BE-5DA65A2BFD2D}"/>
          </ac:picMkLst>
        </pc:picChg>
        <pc:picChg chg="add mod">
          <ac:chgData name="Magdalena Cieslak" userId="942c8a57c2faf2b4" providerId="LiveId" clId="{D9CE6366-D963-415B-8100-7D2C852AC910}" dt="2020-07-26T20:11:31.054" v="3931" actId="1076"/>
          <ac:picMkLst>
            <pc:docMk/>
            <pc:sldMk cId="2901312103" sldId="271"/>
            <ac:picMk id="14" creationId="{9A33DC0F-B4CB-40B2-A28B-A5CE0F02E704}"/>
          </ac:picMkLst>
        </pc:picChg>
        <pc:cxnChg chg="add del">
          <ac:chgData name="Magdalena Cieslak" userId="942c8a57c2faf2b4" providerId="LiveId" clId="{D9CE6366-D963-415B-8100-7D2C852AC910}" dt="2020-07-26T20:06:42.905" v="3785" actId="26606"/>
          <ac:cxnSpMkLst>
            <pc:docMk/>
            <pc:sldMk cId="2901312103" sldId="271"/>
            <ac:cxnSpMk id="17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0:06:42.905" v="3785" actId="26606"/>
          <ac:cxnSpMkLst>
            <pc:docMk/>
            <pc:sldMk cId="2901312103" sldId="271"/>
            <ac:cxnSpMk id="23" creationId="{E04A321A-A039-4720-87B4-66A4210E0D57}"/>
          </ac:cxnSpMkLst>
        </pc:cxnChg>
        <pc:cxnChg chg="add del">
          <ac:chgData name="Magdalena Cieslak" userId="942c8a57c2faf2b4" providerId="LiveId" clId="{D9CE6366-D963-415B-8100-7D2C852AC910}" dt="2020-07-26T20:06:35.853" v="3777" actId="26606"/>
          <ac:cxnSpMkLst>
            <pc:docMk/>
            <pc:sldMk cId="2901312103" sldId="271"/>
            <ac:cxnSpMk id="30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0:06:35.853" v="3777" actId="26606"/>
          <ac:cxnSpMkLst>
            <pc:docMk/>
            <pc:sldMk cId="2901312103" sldId="271"/>
            <ac:cxnSpMk id="34" creationId="{055CEADF-09EA-423C-8C45-F94AF44D5AF0}"/>
          </ac:cxnSpMkLst>
        </pc:cxnChg>
      </pc:sldChg>
      <pc:sldChg chg="addSp delSp modSp new del mod setBg setClrOvrMap delDesignElem chgLayout">
        <pc:chgData name="Magdalena Cieslak" userId="942c8a57c2faf2b4" providerId="LiveId" clId="{D9CE6366-D963-415B-8100-7D2C852AC910}" dt="2020-07-26T19:19:07.124" v="2984" actId="47"/>
        <pc:sldMkLst>
          <pc:docMk/>
          <pc:sldMk cId="2945365345" sldId="271"/>
        </pc:sldMkLst>
        <pc:spChg chg="del">
          <ac:chgData name="Magdalena Cieslak" userId="942c8a57c2faf2b4" providerId="LiveId" clId="{D9CE6366-D963-415B-8100-7D2C852AC910}" dt="2020-07-26T19:17:28.234" v="2978" actId="26606"/>
          <ac:spMkLst>
            <pc:docMk/>
            <pc:sldMk cId="2945365345" sldId="271"/>
            <ac:spMk id="2" creationId="{B8C82FAF-93DE-415F-9EC7-51205F9F7926}"/>
          </ac:spMkLst>
        </pc:spChg>
        <pc:spChg chg="del mod">
          <ac:chgData name="Magdalena Cieslak" userId="942c8a57c2faf2b4" providerId="LiveId" clId="{D9CE6366-D963-415B-8100-7D2C852AC910}" dt="2020-07-26T19:18:54.400" v="2983" actId="700"/>
          <ac:spMkLst>
            <pc:docMk/>
            <pc:sldMk cId="2945365345" sldId="271"/>
            <ac:spMk id="3" creationId="{08227353-C3DD-4FEB-B122-F0904069C5DF}"/>
          </ac:spMkLst>
        </pc:spChg>
        <pc:spChg chg="del mod">
          <ac:chgData name="Magdalena Cieslak" userId="942c8a57c2faf2b4" providerId="LiveId" clId="{D9CE6366-D963-415B-8100-7D2C852AC910}" dt="2020-07-26T19:18:54.400" v="2983" actId="700"/>
          <ac:spMkLst>
            <pc:docMk/>
            <pc:sldMk cId="2945365345" sldId="271"/>
            <ac:spMk id="4" creationId="{593AE3C9-D508-477A-9875-4E805370C3C6}"/>
          </ac:spMkLst>
        </pc:spChg>
        <pc:spChg chg="add del">
          <ac:chgData name="Magdalena Cieslak" userId="942c8a57c2faf2b4" providerId="LiveId" clId="{D9CE6366-D963-415B-8100-7D2C852AC910}" dt="2020-07-26T19:18:54.400" v="2983" actId="700"/>
          <ac:spMkLst>
            <pc:docMk/>
            <pc:sldMk cId="2945365345" sldId="271"/>
            <ac:spMk id="9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19:18:54.400" v="2983" actId="700"/>
          <ac:spMkLst>
            <pc:docMk/>
            <pc:sldMk cId="2945365345" sldId="271"/>
            <ac:spMk id="13" creationId="{C8DD82D3-D002-45B0-B16A-82B3DA4EFDDB}"/>
          </ac:spMkLst>
        </pc:spChg>
        <pc:cxnChg chg="add del">
          <ac:chgData name="Magdalena Cieslak" userId="942c8a57c2faf2b4" providerId="LiveId" clId="{D9CE6366-D963-415B-8100-7D2C852AC910}" dt="2020-07-26T19:18:54.400" v="2983" actId="700"/>
          <ac:cxnSpMkLst>
            <pc:docMk/>
            <pc:sldMk cId="2945365345" sldId="271"/>
            <ac:cxnSpMk id="11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19:18:54.400" v="2983" actId="700"/>
          <ac:cxnSpMkLst>
            <pc:docMk/>
            <pc:sldMk cId="2945365345" sldId="271"/>
            <ac:cxnSpMk id="15" creationId="{9F09C252-16FE-4557-AD6D-BB5CA773496C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6T20:44:52.199" v="4434" actId="313"/>
        <pc:sldMkLst>
          <pc:docMk/>
          <pc:sldMk cId="58050193" sldId="272"/>
        </pc:sldMkLst>
        <pc:spChg chg="del">
          <ac:chgData name="Magdalena Cieslak" userId="942c8a57c2faf2b4" providerId="LiveId" clId="{D9CE6366-D963-415B-8100-7D2C852AC910}" dt="2020-07-26T20:19:31.015" v="4055" actId="931"/>
          <ac:spMkLst>
            <pc:docMk/>
            <pc:sldMk cId="58050193" sldId="272"/>
            <ac:spMk id="2" creationId="{59F6DF1F-5117-4C8A-AB2D-1186F204EA23}"/>
          </ac:spMkLst>
        </pc:spChg>
        <pc:spChg chg="mod">
          <ac:chgData name="Magdalena Cieslak" userId="942c8a57c2faf2b4" providerId="LiveId" clId="{D9CE6366-D963-415B-8100-7D2C852AC910}" dt="2020-07-26T20:30:41.204" v="4137" actId="2711"/>
          <ac:spMkLst>
            <pc:docMk/>
            <pc:sldMk cId="58050193" sldId="272"/>
            <ac:spMk id="3" creationId="{47043ACB-8A3B-4297-977B-3727C835561A}"/>
          </ac:spMkLst>
        </pc:spChg>
        <pc:spChg chg="mod">
          <ac:chgData name="Magdalena Cieslak" userId="942c8a57c2faf2b4" providerId="LiveId" clId="{D9CE6366-D963-415B-8100-7D2C852AC910}" dt="2020-07-26T20:44:52.199" v="4434" actId="313"/>
          <ac:spMkLst>
            <pc:docMk/>
            <pc:sldMk cId="58050193" sldId="272"/>
            <ac:spMk id="4" creationId="{D3DD9E27-0D52-4FC3-890B-6D826EA8EA44}"/>
          </ac:spMkLst>
        </pc:spChg>
        <pc:spChg chg="add del mod">
          <ac:chgData name="Magdalena Cieslak" userId="942c8a57c2faf2b4" providerId="LiveId" clId="{D9CE6366-D963-415B-8100-7D2C852AC910}" dt="2020-07-26T20:20:22.782" v="4063"/>
          <ac:spMkLst>
            <pc:docMk/>
            <pc:sldMk cId="58050193" sldId="272"/>
            <ac:spMk id="8" creationId="{F962188C-7F3B-4B8A-9BA8-DDD819F58434}"/>
          </ac:spMkLst>
        </pc:spChg>
        <pc:spChg chg="add del mod">
          <ac:chgData name="Magdalena Cieslak" userId="942c8a57c2faf2b4" providerId="LiveId" clId="{D9CE6366-D963-415B-8100-7D2C852AC910}" dt="2020-07-26T20:22:36.331" v="4078" actId="26606"/>
          <ac:spMkLst>
            <pc:docMk/>
            <pc:sldMk cId="58050193" sldId="272"/>
            <ac:spMk id="14" creationId="{30DF2811-FA32-4801-862E-BD06418A0050}"/>
          </ac:spMkLst>
        </pc:spChg>
        <pc:spChg chg="add del">
          <ac:chgData name="Magdalena Cieslak" userId="942c8a57c2faf2b4" providerId="LiveId" clId="{D9CE6366-D963-415B-8100-7D2C852AC910}" dt="2020-07-26T20:22:34.759" v="4075" actId="26606"/>
          <ac:spMkLst>
            <pc:docMk/>
            <pc:sldMk cId="58050193" sldId="272"/>
            <ac:spMk id="19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0:22:34.759" v="4075" actId="26606"/>
          <ac:spMkLst>
            <pc:docMk/>
            <pc:sldMk cId="58050193" sldId="272"/>
            <ac:spMk id="23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20:22:36.313" v="4077" actId="26606"/>
          <ac:spMkLst>
            <pc:docMk/>
            <pc:sldMk cId="58050193" sldId="272"/>
            <ac:spMk id="27" creationId="{8B53612E-ADB2-4457-9688-89506397AF28}"/>
          </ac:spMkLst>
        </pc:spChg>
        <pc:spChg chg="add del">
          <ac:chgData name="Magdalena Cieslak" userId="942c8a57c2faf2b4" providerId="LiveId" clId="{D9CE6366-D963-415B-8100-7D2C852AC910}" dt="2020-07-26T20:22:36.313" v="4077" actId="26606"/>
          <ac:spMkLst>
            <pc:docMk/>
            <pc:sldMk cId="58050193" sldId="272"/>
            <ac:spMk id="28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0:22:36.313" v="4077" actId="26606"/>
          <ac:spMkLst>
            <pc:docMk/>
            <pc:sldMk cId="58050193" sldId="272"/>
            <ac:spMk id="30" creationId="{873ECEC8-0F24-45B8-950F-35FC94BCEAC8}"/>
          </ac:spMkLst>
        </pc:spChg>
        <pc:spChg chg="add">
          <ac:chgData name="Magdalena Cieslak" userId="942c8a57c2faf2b4" providerId="LiveId" clId="{D9CE6366-D963-415B-8100-7D2C852AC910}" dt="2020-07-26T20:22:36.331" v="4078" actId="26606"/>
          <ac:spMkLst>
            <pc:docMk/>
            <pc:sldMk cId="58050193" sldId="272"/>
            <ac:spMk id="33" creationId="{416A0E3C-60E6-4F39-BC55-5F7C224E1F7C}"/>
          </ac:spMkLst>
        </pc:spChg>
        <pc:spChg chg="add">
          <ac:chgData name="Magdalena Cieslak" userId="942c8a57c2faf2b4" providerId="LiveId" clId="{D9CE6366-D963-415B-8100-7D2C852AC910}" dt="2020-07-26T20:22:36.331" v="4078" actId="26606"/>
          <ac:spMkLst>
            <pc:docMk/>
            <pc:sldMk cId="58050193" sldId="272"/>
            <ac:spMk id="35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20:19:57.270" v="4062" actId="478"/>
          <ac:picMkLst>
            <pc:docMk/>
            <pc:sldMk cId="58050193" sldId="272"/>
            <ac:picMk id="6" creationId="{49C218E0-C96D-4D02-98DF-114BFF07DF77}"/>
          </ac:picMkLst>
        </pc:picChg>
        <pc:picChg chg="add del mod">
          <ac:chgData name="Magdalena Cieslak" userId="942c8a57c2faf2b4" providerId="LiveId" clId="{D9CE6366-D963-415B-8100-7D2C852AC910}" dt="2020-07-26T20:21:44.920" v="4071" actId="478"/>
          <ac:picMkLst>
            <pc:docMk/>
            <pc:sldMk cId="58050193" sldId="272"/>
            <ac:picMk id="10" creationId="{D6F22404-467B-4198-8619-FC86120A56CC}"/>
          </ac:picMkLst>
        </pc:picChg>
        <pc:picChg chg="add mod">
          <ac:chgData name="Magdalena Cieslak" userId="942c8a57c2faf2b4" providerId="LiveId" clId="{D9CE6366-D963-415B-8100-7D2C852AC910}" dt="2020-07-26T20:31:05.521" v="4209" actId="1076"/>
          <ac:picMkLst>
            <pc:docMk/>
            <pc:sldMk cId="58050193" sldId="272"/>
            <ac:picMk id="12" creationId="{57407AA9-FCE1-45E6-A66D-286B8E3BA5D4}"/>
          </ac:picMkLst>
        </pc:picChg>
        <pc:picChg chg="add del mod">
          <ac:chgData name="Magdalena Cieslak" userId="942c8a57c2faf2b4" providerId="LiveId" clId="{D9CE6366-D963-415B-8100-7D2C852AC910}" dt="2020-07-26T20:26:28.961" v="4098" actId="478"/>
          <ac:picMkLst>
            <pc:docMk/>
            <pc:sldMk cId="58050193" sldId="272"/>
            <ac:picMk id="16" creationId="{7EE78E82-B22D-4300-A38C-7F991DAB6E43}"/>
          </ac:picMkLst>
        </pc:picChg>
        <pc:picChg chg="add mod">
          <ac:chgData name="Magdalena Cieslak" userId="942c8a57c2faf2b4" providerId="LiveId" clId="{D9CE6366-D963-415B-8100-7D2C852AC910}" dt="2020-07-26T20:26:52.659" v="4102" actId="1076"/>
          <ac:picMkLst>
            <pc:docMk/>
            <pc:sldMk cId="58050193" sldId="272"/>
            <ac:picMk id="18" creationId="{D03143CD-36C5-4115-843D-8ADBF035665C}"/>
          </ac:picMkLst>
        </pc:picChg>
        <pc:picChg chg="add del mod">
          <ac:chgData name="Magdalena Cieslak" userId="942c8a57c2faf2b4" providerId="LiveId" clId="{D9CE6366-D963-415B-8100-7D2C852AC910}" dt="2020-07-26T20:29:13.329" v="4127" actId="478"/>
          <ac:picMkLst>
            <pc:docMk/>
            <pc:sldMk cId="58050193" sldId="272"/>
            <ac:picMk id="22" creationId="{69C46249-8ACB-4377-8E8B-7AF19F33938F}"/>
          </ac:picMkLst>
        </pc:picChg>
        <pc:cxnChg chg="add del">
          <ac:chgData name="Magdalena Cieslak" userId="942c8a57c2faf2b4" providerId="LiveId" clId="{D9CE6366-D963-415B-8100-7D2C852AC910}" dt="2020-07-26T20:22:34.759" v="4075" actId="26606"/>
          <ac:cxnSpMkLst>
            <pc:docMk/>
            <pc:sldMk cId="58050193" sldId="272"/>
            <ac:cxnSpMk id="21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0:22:34.759" v="4075" actId="26606"/>
          <ac:cxnSpMkLst>
            <pc:docMk/>
            <pc:sldMk cId="58050193" sldId="272"/>
            <ac:cxnSpMk id="2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20:22:36.313" v="4077" actId="26606"/>
          <ac:cxnSpMkLst>
            <pc:docMk/>
            <pc:sldMk cId="58050193" sldId="272"/>
            <ac:cxnSpMk id="29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0:22:36.313" v="4077" actId="26606"/>
          <ac:cxnSpMkLst>
            <pc:docMk/>
            <pc:sldMk cId="58050193" sldId="272"/>
            <ac:cxnSpMk id="31" creationId="{89EB8C68-FF1B-4849-867B-32D29B19F102}"/>
          </ac:cxnSpMkLst>
        </pc:cxnChg>
        <pc:cxnChg chg="add">
          <ac:chgData name="Magdalena Cieslak" userId="942c8a57c2faf2b4" providerId="LiveId" clId="{D9CE6366-D963-415B-8100-7D2C852AC910}" dt="2020-07-26T20:22:36.331" v="4078" actId="26606"/>
          <ac:cxnSpMkLst>
            <pc:docMk/>
            <pc:sldMk cId="58050193" sldId="272"/>
            <ac:cxnSpMk id="34" creationId="{C5025DAC-8B93-4160-B017-3A274A5828C0}"/>
          </ac:cxnSpMkLst>
        </pc:cxnChg>
        <pc:cxnChg chg="add">
          <ac:chgData name="Magdalena Cieslak" userId="942c8a57c2faf2b4" providerId="LiveId" clId="{D9CE6366-D963-415B-8100-7D2C852AC910}" dt="2020-07-26T20:22:36.331" v="4078" actId="26606"/>
          <ac:cxnSpMkLst>
            <pc:docMk/>
            <pc:sldMk cId="58050193" sldId="272"/>
            <ac:cxnSpMk id="36" creationId="{055CEADF-09EA-423C-8C45-F94AF44D5AF0}"/>
          </ac:cxnSpMkLst>
        </pc:cxnChg>
      </pc:sldChg>
      <pc:sldChg chg="addSp delSp modSp new mod">
        <pc:chgData name="Magdalena Cieslak" userId="942c8a57c2faf2b4" providerId="LiveId" clId="{D9CE6366-D963-415B-8100-7D2C852AC910}" dt="2020-07-27T11:30:54.423" v="5832" actId="20577"/>
        <pc:sldMkLst>
          <pc:docMk/>
          <pc:sldMk cId="1164139958" sldId="273"/>
        </pc:sldMkLst>
        <pc:spChg chg="del">
          <ac:chgData name="Magdalena Cieslak" userId="942c8a57c2faf2b4" providerId="LiveId" clId="{D9CE6366-D963-415B-8100-7D2C852AC910}" dt="2020-07-26T20:24:42.039" v="4091"/>
          <ac:spMkLst>
            <pc:docMk/>
            <pc:sldMk cId="1164139958" sldId="273"/>
            <ac:spMk id="2" creationId="{2AFF1FDB-1A36-40BE-A3ED-DE0D6FE82DAF}"/>
          </ac:spMkLst>
        </pc:spChg>
        <pc:spChg chg="mod">
          <ac:chgData name="Magdalena Cieslak" userId="942c8a57c2faf2b4" providerId="LiveId" clId="{D9CE6366-D963-415B-8100-7D2C852AC910}" dt="2020-07-26T20:39:57.150" v="4293" actId="313"/>
          <ac:spMkLst>
            <pc:docMk/>
            <pc:sldMk cId="1164139958" sldId="273"/>
            <ac:spMk id="3" creationId="{6093ADDC-5D37-45F3-8830-50D5EA6977E9}"/>
          </ac:spMkLst>
        </pc:spChg>
        <pc:spChg chg="mod">
          <ac:chgData name="Magdalena Cieslak" userId="942c8a57c2faf2b4" providerId="LiveId" clId="{D9CE6366-D963-415B-8100-7D2C852AC910}" dt="2020-07-27T11:30:54.423" v="5832" actId="20577"/>
          <ac:spMkLst>
            <pc:docMk/>
            <pc:sldMk cId="1164139958" sldId="273"/>
            <ac:spMk id="4" creationId="{1407DF09-E946-4381-9A56-6284AF23A96B}"/>
          </ac:spMkLst>
        </pc:spChg>
        <pc:picChg chg="add mod">
          <ac:chgData name="Magdalena Cieslak" userId="942c8a57c2faf2b4" providerId="LiveId" clId="{D9CE6366-D963-415B-8100-7D2C852AC910}" dt="2020-07-26T20:24:43.534" v="4093" actId="962"/>
          <ac:picMkLst>
            <pc:docMk/>
            <pc:sldMk cId="1164139958" sldId="273"/>
            <ac:picMk id="6" creationId="{78011E3F-3DEB-4536-8FF0-2F1B4A360DF5}"/>
          </ac:picMkLst>
        </pc:picChg>
      </pc:sldChg>
      <pc:sldChg chg="addSp delSp modSp new add del mod ord">
        <pc:chgData name="Magdalena Cieslak" userId="942c8a57c2faf2b4" providerId="LiveId" clId="{D9CE6366-D963-415B-8100-7D2C852AC910}" dt="2020-07-26T20:54:31.547" v="4628" actId="478"/>
        <pc:sldMkLst>
          <pc:docMk/>
          <pc:sldMk cId="1186568723" sldId="274"/>
        </pc:sldMkLst>
        <pc:spChg chg="del">
          <ac:chgData name="Magdalena Cieslak" userId="942c8a57c2faf2b4" providerId="LiveId" clId="{D9CE6366-D963-415B-8100-7D2C852AC910}" dt="2020-07-26T20:27:04.527" v="4103"/>
          <ac:spMkLst>
            <pc:docMk/>
            <pc:sldMk cId="1186568723" sldId="274"/>
            <ac:spMk id="2" creationId="{2A4465BF-5DE5-40EC-8908-55782F9478DA}"/>
          </ac:spMkLst>
        </pc:spChg>
        <pc:spChg chg="mod">
          <ac:chgData name="Magdalena Cieslak" userId="942c8a57c2faf2b4" providerId="LiveId" clId="{D9CE6366-D963-415B-8100-7D2C852AC910}" dt="2020-07-26T20:39:47.728" v="4292" actId="20577"/>
          <ac:spMkLst>
            <pc:docMk/>
            <pc:sldMk cId="1186568723" sldId="274"/>
            <ac:spMk id="3" creationId="{80548A6F-E943-425E-8CE4-A3BA79AF6AA7}"/>
          </ac:spMkLst>
        </pc:spChg>
        <pc:spChg chg="del">
          <ac:chgData name="Magdalena Cieslak" userId="942c8a57c2faf2b4" providerId="LiveId" clId="{D9CE6366-D963-415B-8100-7D2C852AC910}" dt="2020-07-26T20:54:31.547" v="4628" actId="478"/>
          <ac:spMkLst>
            <pc:docMk/>
            <pc:sldMk cId="1186568723" sldId="274"/>
            <ac:spMk id="4" creationId="{12366B0F-2546-42FB-A4AF-B0DF2A2BFE21}"/>
          </ac:spMkLst>
        </pc:spChg>
        <pc:spChg chg="add del mod">
          <ac:chgData name="Magdalena Cieslak" userId="942c8a57c2faf2b4" providerId="LiveId" clId="{D9CE6366-D963-415B-8100-7D2C852AC910}" dt="2020-07-26T20:27:29.611" v="4110"/>
          <ac:spMkLst>
            <pc:docMk/>
            <pc:sldMk cId="1186568723" sldId="274"/>
            <ac:spMk id="8" creationId="{2731B4E3-5687-4C7A-8358-C341CDABF0ED}"/>
          </ac:spMkLst>
        </pc:spChg>
        <pc:spChg chg="add del mod">
          <ac:chgData name="Magdalena Cieslak" userId="942c8a57c2faf2b4" providerId="LiveId" clId="{D9CE6366-D963-415B-8100-7D2C852AC910}" dt="2020-07-26T20:31:45.038" v="4212" actId="931"/>
          <ac:spMkLst>
            <pc:docMk/>
            <pc:sldMk cId="1186568723" sldId="274"/>
            <ac:spMk id="12" creationId="{70EBE44D-48FE-49B6-B126-966F69EC0530}"/>
          </ac:spMkLst>
        </pc:spChg>
        <pc:spChg chg="add del mod">
          <ac:chgData name="Magdalena Cieslak" userId="942c8a57c2faf2b4" providerId="LiveId" clId="{D9CE6366-D963-415B-8100-7D2C852AC910}" dt="2020-07-26T20:33:27.487" v="4217"/>
          <ac:spMkLst>
            <pc:docMk/>
            <pc:sldMk cId="1186568723" sldId="274"/>
            <ac:spMk id="16" creationId="{7A353D8C-DBC7-4416-8DF1-8E6B7511EA8D}"/>
          </ac:spMkLst>
        </pc:spChg>
        <pc:spChg chg="add del mod">
          <ac:chgData name="Magdalena Cieslak" userId="942c8a57c2faf2b4" providerId="LiveId" clId="{D9CE6366-D963-415B-8100-7D2C852AC910}" dt="2020-07-26T20:35:26.131" v="4223"/>
          <ac:spMkLst>
            <pc:docMk/>
            <pc:sldMk cId="1186568723" sldId="274"/>
            <ac:spMk id="20" creationId="{8976275F-8118-4FE8-B553-AE7E3967032E}"/>
          </ac:spMkLst>
        </pc:spChg>
        <pc:picChg chg="add del mod">
          <ac:chgData name="Magdalena Cieslak" userId="942c8a57c2faf2b4" providerId="LiveId" clId="{D9CE6366-D963-415B-8100-7D2C852AC910}" dt="2020-07-26T20:27:19.833" v="4109" actId="478"/>
          <ac:picMkLst>
            <pc:docMk/>
            <pc:sldMk cId="1186568723" sldId="274"/>
            <ac:picMk id="6" creationId="{C3DE7943-4276-447A-A207-1522C6072C47}"/>
          </ac:picMkLst>
        </pc:picChg>
        <pc:picChg chg="add del mod">
          <ac:chgData name="Magdalena Cieslak" userId="942c8a57c2faf2b4" providerId="LiveId" clId="{D9CE6366-D963-415B-8100-7D2C852AC910}" dt="2020-07-26T20:31:31.674" v="4211" actId="478"/>
          <ac:picMkLst>
            <pc:docMk/>
            <pc:sldMk cId="1186568723" sldId="274"/>
            <ac:picMk id="10" creationId="{B2417323-E4C3-4974-BEC5-08DAC2120189}"/>
          </ac:picMkLst>
        </pc:picChg>
        <pc:picChg chg="add del mod">
          <ac:chgData name="Magdalena Cieslak" userId="942c8a57c2faf2b4" providerId="LiveId" clId="{D9CE6366-D963-415B-8100-7D2C852AC910}" dt="2020-07-26T20:33:19.294" v="4216" actId="478"/>
          <ac:picMkLst>
            <pc:docMk/>
            <pc:sldMk cId="1186568723" sldId="274"/>
            <ac:picMk id="14" creationId="{CD073A9C-75E7-4984-8C37-D3B96D9388FB}"/>
          </ac:picMkLst>
        </pc:picChg>
        <pc:picChg chg="add del mod">
          <ac:chgData name="Magdalena Cieslak" userId="942c8a57c2faf2b4" providerId="LiveId" clId="{D9CE6366-D963-415B-8100-7D2C852AC910}" dt="2020-07-26T20:35:12.050" v="4222" actId="478"/>
          <ac:picMkLst>
            <pc:docMk/>
            <pc:sldMk cId="1186568723" sldId="274"/>
            <ac:picMk id="18" creationId="{BAEA5B18-4556-42EC-B253-1117970338FF}"/>
          </ac:picMkLst>
        </pc:picChg>
        <pc:picChg chg="add mod">
          <ac:chgData name="Magdalena Cieslak" userId="942c8a57c2faf2b4" providerId="LiveId" clId="{D9CE6366-D963-415B-8100-7D2C852AC910}" dt="2020-07-26T20:35:27.425" v="4225" actId="962"/>
          <ac:picMkLst>
            <pc:docMk/>
            <pc:sldMk cId="1186568723" sldId="274"/>
            <ac:picMk id="22" creationId="{3E3F53EB-4652-49B1-92A4-A749A5FBEAC2}"/>
          </ac:picMkLst>
        </pc:picChg>
      </pc:sldChg>
      <pc:sldChg chg="addSp delSp modSp new mod setBg setClrOvrMap">
        <pc:chgData name="Magdalena Cieslak" userId="942c8a57c2faf2b4" providerId="LiveId" clId="{D9CE6366-D963-415B-8100-7D2C852AC910}" dt="2020-07-27T11:31:48.635" v="5846" actId="20577"/>
        <pc:sldMkLst>
          <pc:docMk/>
          <pc:sldMk cId="955771421" sldId="275"/>
        </pc:sldMkLst>
        <pc:spChg chg="del">
          <ac:chgData name="Magdalena Cieslak" userId="942c8a57c2faf2b4" providerId="LiveId" clId="{D9CE6366-D963-415B-8100-7D2C852AC910}" dt="2020-07-26T20:28:23.977" v="4116"/>
          <ac:spMkLst>
            <pc:docMk/>
            <pc:sldMk cId="955771421" sldId="275"/>
            <ac:spMk id="2" creationId="{DD30E31C-B836-460C-8269-14C7BC52F6D5}"/>
          </ac:spMkLst>
        </pc:spChg>
        <pc:spChg chg="mod">
          <ac:chgData name="Magdalena Cieslak" userId="942c8a57c2faf2b4" providerId="LiveId" clId="{D9CE6366-D963-415B-8100-7D2C852AC910}" dt="2020-07-27T11:31:48.635" v="5846" actId="20577"/>
          <ac:spMkLst>
            <pc:docMk/>
            <pc:sldMk cId="955771421" sldId="275"/>
            <ac:spMk id="3" creationId="{9F7F55C1-4BD9-4629-8025-9AD0075F51E4}"/>
          </ac:spMkLst>
        </pc:spChg>
        <pc:spChg chg="del mod ord">
          <ac:chgData name="Magdalena Cieslak" userId="942c8a57c2faf2b4" providerId="LiveId" clId="{D9CE6366-D963-415B-8100-7D2C852AC910}" dt="2020-07-26T21:06:48.501" v="4689" actId="478"/>
          <ac:spMkLst>
            <pc:docMk/>
            <pc:sldMk cId="955771421" sldId="275"/>
            <ac:spMk id="4" creationId="{2573B642-498D-4417-A4EC-A4E864D4955C}"/>
          </ac:spMkLst>
        </pc:spChg>
        <pc:spChg chg="add del mod">
          <ac:chgData name="Magdalena Cieslak" userId="942c8a57c2faf2b4" providerId="LiveId" clId="{D9CE6366-D963-415B-8100-7D2C852AC910}" dt="2020-07-26T20:52:33.030" v="4603" actId="26606"/>
          <ac:spMkLst>
            <pc:docMk/>
            <pc:sldMk cId="955771421" sldId="275"/>
            <ac:spMk id="8" creationId="{34261EA4-1E6D-4A6D-982D-028E5E22D475}"/>
          </ac:spMkLst>
        </pc:spChg>
        <pc:spChg chg="add del">
          <ac:chgData name="Magdalena Cieslak" userId="942c8a57c2faf2b4" providerId="LiveId" clId="{D9CE6366-D963-415B-8100-7D2C852AC910}" dt="2020-07-26T21:02:37.168" v="4681" actId="26606"/>
          <ac:spMkLst>
            <pc:docMk/>
            <pc:sldMk cId="955771421" sldId="275"/>
            <ac:spMk id="13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37.168" v="4681" actId="26606"/>
          <ac:spMkLst>
            <pc:docMk/>
            <pc:sldMk cId="955771421" sldId="275"/>
            <ac:spMk id="17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21:01:35.348" v="4657" actId="26606"/>
          <ac:spMkLst>
            <pc:docMk/>
            <pc:sldMk cId="955771421" sldId="275"/>
            <ac:spMk id="24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1:35.348" v="4657" actId="26606"/>
          <ac:spMkLst>
            <pc:docMk/>
            <pc:sldMk cId="955771421" sldId="275"/>
            <ac:spMk id="28" creationId="{0AB6E427-3F73-4C06-A5D5-AE52C3883B50}"/>
          </ac:spMkLst>
        </pc:spChg>
        <pc:spChg chg="add del">
          <ac:chgData name="Magdalena Cieslak" userId="942c8a57c2faf2b4" providerId="LiveId" clId="{D9CE6366-D963-415B-8100-7D2C852AC910}" dt="2020-07-26T21:01:35.348" v="4657" actId="26606"/>
          <ac:spMkLst>
            <pc:docMk/>
            <pc:sldMk cId="955771421" sldId="275"/>
            <ac:spMk id="30" creationId="{D8C9BDAA-0390-4B39-9B5C-BC95E5120DA4}"/>
          </ac:spMkLst>
        </pc:spChg>
        <pc:spChg chg="add del">
          <ac:chgData name="Magdalena Cieslak" userId="942c8a57c2faf2b4" providerId="LiveId" clId="{D9CE6366-D963-415B-8100-7D2C852AC910}" dt="2020-07-26T21:02:37.168" v="4681" actId="26606"/>
          <ac:spMkLst>
            <pc:docMk/>
            <pc:sldMk cId="955771421" sldId="275"/>
            <ac:spMk id="34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37.168" v="4681" actId="26606"/>
          <ac:spMkLst>
            <pc:docMk/>
            <pc:sldMk cId="955771421" sldId="275"/>
            <ac:spMk id="3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21:01:53.556" v="4660" actId="26606"/>
          <ac:spMkLst>
            <pc:docMk/>
            <pc:sldMk cId="955771421" sldId="275"/>
            <ac:spMk id="42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21:01:53.556" v="4660" actId="26606"/>
          <ac:spMkLst>
            <pc:docMk/>
            <pc:sldMk cId="955771421" sldId="275"/>
            <ac:spMk id="46" creationId="{B4D0E555-16F6-44D0-BF56-AF5FF5BDE9D6}"/>
          </ac:spMkLst>
        </pc:spChg>
        <pc:spChg chg="add del">
          <ac:chgData name="Magdalena Cieslak" userId="942c8a57c2faf2b4" providerId="LiveId" clId="{D9CE6366-D963-415B-8100-7D2C852AC910}" dt="2020-07-26T21:01:53.556" v="4660" actId="26606"/>
          <ac:spMkLst>
            <pc:docMk/>
            <pc:sldMk cId="955771421" sldId="275"/>
            <ac:spMk id="48" creationId="{8117041D-1A7B-4ECA-AB68-3CFDB6726B8E}"/>
          </ac:spMkLst>
        </pc:spChg>
        <pc:spChg chg="add del">
          <ac:chgData name="Magdalena Cieslak" userId="942c8a57c2faf2b4" providerId="LiveId" clId="{D9CE6366-D963-415B-8100-7D2C852AC910}" dt="2020-07-26T21:01:58.213" v="4662" actId="26606"/>
          <ac:spMkLst>
            <pc:docMk/>
            <pc:sldMk cId="955771421" sldId="275"/>
            <ac:spMk id="52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1:58.213" v="4662" actId="26606"/>
          <ac:spMkLst>
            <pc:docMk/>
            <pc:sldMk cId="955771421" sldId="275"/>
            <ac:spMk id="5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21:01:59.961" v="4664" actId="26606"/>
          <ac:spMkLst>
            <pc:docMk/>
            <pc:sldMk cId="955771421" sldId="275"/>
            <ac:spMk id="57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1:59.961" v="4664" actId="26606"/>
          <ac:spMkLst>
            <pc:docMk/>
            <pc:sldMk cId="955771421" sldId="275"/>
            <ac:spMk id="59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21:01:59.961" v="4664" actId="26606"/>
          <ac:spMkLst>
            <pc:docMk/>
            <pc:sldMk cId="955771421" sldId="275"/>
            <ac:spMk id="60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21:01:59.961" v="4664" actId="26606"/>
          <ac:spMkLst>
            <pc:docMk/>
            <pc:sldMk cId="955771421" sldId="275"/>
            <ac:spMk id="62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21:02:03.090" v="4666" actId="26606"/>
          <ac:spMkLst>
            <pc:docMk/>
            <pc:sldMk cId="955771421" sldId="275"/>
            <ac:spMk id="64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03.090" v="4666" actId="26606"/>
          <ac:spMkLst>
            <pc:docMk/>
            <pc:sldMk cId="955771421" sldId="275"/>
            <ac:spMk id="66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21:02:10.557" v="4668" actId="26606"/>
          <ac:spMkLst>
            <pc:docMk/>
            <pc:sldMk cId="955771421" sldId="275"/>
            <ac:spMk id="69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21:02:10.557" v="4668" actId="26606"/>
          <ac:spMkLst>
            <pc:docMk/>
            <pc:sldMk cId="955771421" sldId="275"/>
            <ac:spMk id="71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21:02:14.011" v="4670" actId="26606"/>
          <ac:spMkLst>
            <pc:docMk/>
            <pc:sldMk cId="955771421" sldId="275"/>
            <ac:spMk id="74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21:02:14.011" v="4670" actId="26606"/>
          <ac:spMkLst>
            <pc:docMk/>
            <pc:sldMk cId="955771421" sldId="275"/>
            <ac:spMk id="76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21:02:15.425" v="4672" actId="26606"/>
          <ac:spMkLst>
            <pc:docMk/>
            <pc:sldMk cId="955771421" sldId="275"/>
            <ac:spMk id="79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15.425" v="4672" actId="26606"/>
          <ac:spMkLst>
            <pc:docMk/>
            <pc:sldMk cId="955771421" sldId="275"/>
            <ac:spMk id="81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21:02:15.425" v="4672" actId="26606"/>
          <ac:spMkLst>
            <pc:docMk/>
            <pc:sldMk cId="955771421" sldId="275"/>
            <ac:spMk id="82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21:02:15.425" v="4672" actId="26606"/>
          <ac:spMkLst>
            <pc:docMk/>
            <pc:sldMk cId="955771421" sldId="275"/>
            <ac:spMk id="84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21:02:21.304" v="4674" actId="26606"/>
          <ac:spMkLst>
            <pc:docMk/>
            <pc:sldMk cId="955771421" sldId="275"/>
            <ac:spMk id="86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21.304" v="4674" actId="26606"/>
          <ac:spMkLst>
            <pc:docMk/>
            <pc:sldMk cId="955771421" sldId="275"/>
            <ac:spMk id="88" creationId="{873ECEC8-0F24-45B8-950F-35FC94BCEAC8}"/>
          </ac:spMkLst>
        </pc:spChg>
        <pc:spChg chg="add del">
          <ac:chgData name="Magdalena Cieslak" userId="942c8a57c2faf2b4" providerId="LiveId" clId="{D9CE6366-D963-415B-8100-7D2C852AC910}" dt="2020-07-26T21:02:21.304" v="4674" actId="26606"/>
          <ac:spMkLst>
            <pc:docMk/>
            <pc:sldMk cId="955771421" sldId="275"/>
            <ac:spMk id="90" creationId="{8B53612E-ADB2-4457-9688-89506397AF28}"/>
          </ac:spMkLst>
        </pc:spChg>
        <pc:spChg chg="add del">
          <ac:chgData name="Magdalena Cieslak" userId="942c8a57c2faf2b4" providerId="LiveId" clId="{D9CE6366-D963-415B-8100-7D2C852AC910}" dt="2020-07-26T21:02:25.587" v="4676" actId="26606"/>
          <ac:spMkLst>
            <pc:docMk/>
            <pc:sldMk cId="955771421" sldId="275"/>
            <ac:spMk id="92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25.587" v="4676" actId="26606"/>
          <ac:spMkLst>
            <pc:docMk/>
            <pc:sldMk cId="955771421" sldId="275"/>
            <ac:spMk id="9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21:02:30.455" v="4678" actId="26606"/>
          <ac:spMkLst>
            <pc:docMk/>
            <pc:sldMk cId="955771421" sldId="275"/>
            <ac:spMk id="97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30.455" v="4678" actId="26606"/>
          <ac:spMkLst>
            <pc:docMk/>
            <pc:sldMk cId="955771421" sldId="275"/>
            <ac:spMk id="99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21:02:36.423" v="4680" actId="26606"/>
          <ac:spMkLst>
            <pc:docMk/>
            <pc:sldMk cId="955771421" sldId="275"/>
            <ac:spMk id="102" creationId="{416A0E3C-60E6-4F39-BC55-5F7C224E1F7C}"/>
          </ac:spMkLst>
        </pc:spChg>
        <pc:spChg chg="add del">
          <ac:chgData name="Magdalena Cieslak" userId="942c8a57c2faf2b4" providerId="LiveId" clId="{D9CE6366-D963-415B-8100-7D2C852AC910}" dt="2020-07-26T21:02:36.423" v="4680" actId="26606"/>
          <ac:spMkLst>
            <pc:docMk/>
            <pc:sldMk cId="955771421" sldId="275"/>
            <ac:spMk id="104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20:35:45.110" v="4226" actId="478"/>
          <ac:picMkLst>
            <pc:docMk/>
            <pc:sldMk cId="955771421" sldId="275"/>
            <ac:picMk id="6" creationId="{919E398D-91D8-4CED-B069-A8B7C1E99513}"/>
          </ac:picMkLst>
        </pc:picChg>
        <pc:picChg chg="add del mod ord">
          <ac:chgData name="Magdalena Cieslak" userId="942c8a57c2faf2b4" providerId="LiveId" clId="{D9CE6366-D963-415B-8100-7D2C852AC910}" dt="2020-07-26T21:06:54.219" v="4690" actId="1076"/>
          <ac:picMkLst>
            <pc:docMk/>
            <pc:sldMk cId="955771421" sldId="275"/>
            <ac:picMk id="10" creationId="{4469C271-C661-4230-911C-FDF5E2C93CCB}"/>
          </ac:picMkLst>
        </pc:picChg>
        <pc:cxnChg chg="add del">
          <ac:chgData name="Magdalena Cieslak" userId="942c8a57c2faf2b4" providerId="LiveId" clId="{D9CE6366-D963-415B-8100-7D2C852AC910}" dt="2020-07-26T21:02:37.168" v="4681" actId="26606"/>
          <ac:cxnSpMkLst>
            <pc:docMk/>
            <pc:sldMk cId="955771421" sldId="275"/>
            <ac:cxnSpMk id="15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37.168" v="4681" actId="26606"/>
          <ac:cxnSpMkLst>
            <pc:docMk/>
            <pc:sldMk cId="955771421" sldId="275"/>
            <ac:cxnSpMk id="19" creationId="{9F09C252-16FE-4557-AD6D-BB5CA773496C}"/>
          </ac:cxnSpMkLst>
        </pc:cxnChg>
        <pc:cxnChg chg="add del">
          <ac:chgData name="Magdalena Cieslak" userId="942c8a57c2faf2b4" providerId="LiveId" clId="{D9CE6366-D963-415B-8100-7D2C852AC910}" dt="2020-07-26T21:01:35.348" v="4657" actId="26606"/>
          <ac:cxnSpMkLst>
            <pc:docMk/>
            <pc:sldMk cId="955771421" sldId="275"/>
            <ac:cxnSpMk id="26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1:35.348" v="4657" actId="26606"/>
          <ac:cxnSpMkLst>
            <pc:docMk/>
            <pc:sldMk cId="955771421" sldId="275"/>
            <ac:cxnSpMk id="32" creationId="{E04A321A-A039-4720-87B4-66A4210E0D57}"/>
          </ac:cxnSpMkLst>
        </pc:cxnChg>
        <pc:cxnChg chg="add del">
          <ac:chgData name="Magdalena Cieslak" userId="942c8a57c2faf2b4" providerId="LiveId" clId="{D9CE6366-D963-415B-8100-7D2C852AC910}" dt="2020-07-26T21:02:37.168" v="4681" actId="26606"/>
          <ac:cxnSpMkLst>
            <pc:docMk/>
            <pc:sldMk cId="955771421" sldId="275"/>
            <ac:cxnSpMk id="35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37.168" v="4681" actId="26606"/>
          <ac:cxnSpMkLst>
            <pc:docMk/>
            <pc:sldMk cId="955771421" sldId="275"/>
            <ac:cxnSpMk id="3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21:01:53.556" v="4660" actId="26606"/>
          <ac:cxnSpMkLst>
            <pc:docMk/>
            <pc:sldMk cId="955771421" sldId="275"/>
            <ac:cxnSpMk id="44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21:01:53.556" v="4660" actId="26606"/>
          <ac:cxnSpMkLst>
            <pc:docMk/>
            <pc:sldMk cId="955771421" sldId="275"/>
            <ac:cxnSpMk id="50" creationId="{ABCD2462-4C1E-401A-AC2D-F799A138B245}"/>
          </ac:cxnSpMkLst>
        </pc:cxnChg>
        <pc:cxnChg chg="add del">
          <ac:chgData name="Magdalena Cieslak" userId="942c8a57c2faf2b4" providerId="LiveId" clId="{D9CE6366-D963-415B-8100-7D2C852AC910}" dt="2020-07-26T21:01:58.213" v="4662" actId="26606"/>
          <ac:cxnSpMkLst>
            <pc:docMk/>
            <pc:sldMk cId="955771421" sldId="275"/>
            <ac:cxnSpMk id="5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1:58.213" v="4662" actId="26606"/>
          <ac:cxnSpMkLst>
            <pc:docMk/>
            <pc:sldMk cId="955771421" sldId="275"/>
            <ac:cxnSpMk id="5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21:01:59.961" v="4664" actId="26606"/>
          <ac:cxnSpMkLst>
            <pc:docMk/>
            <pc:sldMk cId="955771421" sldId="275"/>
            <ac:cxnSpMk id="58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1:59.961" v="4664" actId="26606"/>
          <ac:cxnSpMkLst>
            <pc:docMk/>
            <pc:sldMk cId="955771421" sldId="275"/>
            <ac:cxnSpMk id="61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21:02:03.090" v="4666" actId="26606"/>
          <ac:cxnSpMkLst>
            <pc:docMk/>
            <pc:sldMk cId="955771421" sldId="275"/>
            <ac:cxnSpMk id="65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03.090" v="4666" actId="26606"/>
          <ac:cxnSpMkLst>
            <pc:docMk/>
            <pc:sldMk cId="955771421" sldId="275"/>
            <ac:cxnSpMk id="67" creationId="{5A0A5CF6-407C-4691-8122-49DF69D0020D}"/>
          </ac:cxnSpMkLst>
        </pc:cxnChg>
        <pc:cxnChg chg="add del">
          <ac:chgData name="Magdalena Cieslak" userId="942c8a57c2faf2b4" providerId="LiveId" clId="{D9CE6366-D963-415B-8100-7D2C852AC910}" dt="2020-07-26T21:02:10.557" v="4668" actId="26606"/>
          <ac:cxnSpMkLst>
            <pc:docMk/>
            <pc:sldMk cId="955771421" sldId="275"/>
            <ac:cxnSpMk id="7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21:02:10.557" v="4668" actId="26606"/>
          <ac:cxnSpMkLst>
            <pc:docMk/>
            <pc:sldMk cId="955771421" sldId="275"/>
            <ac:cxnSpMk id="72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21:02:14.011" v="4670" actId="26606"/>
          <ac:cxnSpMkLst>
            <pc:docMk/>
            <pc:sldMk cId="955771421" sldId="275"/>
            <ac:cxnSpMk id="75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21:02:14.011" v="4670" actId="26606"/>
          <ac:cxnSpMkLst>
            <pc:docMk/>
            <pc:sldMk cId="955771421" sldId="275"/>
            <ac:cxnSpMk id="77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21:02:15.425" v="4672" actId="26606"/>
          <ac:cxnSpMkLst>
            <pc:docMk/>
            <pc:sldMk cId="955771421" sldId="275"/>
            <ac:cxnSpMk id="80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15.425" v="4672" actId="26606"/>
          <ac:cxnSpMkLst>
            <pc:docMk/>
            <pc:sldMk cId="955771421" sldId="275"/>
            <ac:cxnSpMk id="83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21:02:21.304" v="4674" actId="26606"/>
          <ac:cxnSpMkLst>
            <pc:docMk/>
            <pc:sldMk cId="955771421" sldId="275"/>
            <ac:cxnSpMk id="87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21.304" v="4674" actId="26606"/>
          <ac:cxnSpMkLst>
            <pc:docMk/>
            <pc:sldMk cId="955771421" sldId="275"/>
            <ac:cxnSpMk id="89" creationId="{89EB8C68-FF1B-4849-867B-32D29B19F102}"/>
          </ac:cxnSpMkLst>
        </pc:cxnChg>
        <pc:cxnChg chg="add del">
          <ac:chgData name="Magdalena Cieslak" userId="942c8a57c2faf2b4" providerId="LiveId" clId="{D9CE6366-D963-415B-8100-7D2C852AC910}" dt="2020-07-26T21:02:25.587" v="4676" actId="26606"/>
          <ac:cxnSpMkLst>
            <pc:docMk/>
            <pc:sldMk cId="955771421" sldId="275"/>
            <ac:cxnSpMk id="9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25.587" v="4676" actId="26606"/>
          <ac:cxnSpMkLst>
            <pc:docMk/>
            <pc:sldMk cId="955771421" sldId="275"/>
            <ac:cxnSpMk id="9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21:02:30.455" v="4678" actId="26606"/>
          <ac:cxnSpMkLst>
            <pc:docMk/>
            <pc:sldMk cId="955771421" sldId="275"/>
            <ac:cxnSpMk id="98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30.455" v="4678" actId="26606"/>
          <ac:cxnSpMkLst>
            <pc:docMk/>
            <pc:sldMk cId="955771421" sldId="275"/>
            <ac:cxnSpMk id="10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21:02:36.423" v="4680" actId="26606"/>
          <ac:cxnSpMkLst>
            <pc:docMk/>
            <pc:sldMk cId="955771421" sldId="275"/>
            <ac:cxnSpMk id="103" creationId="{C5025DAC-8B93-4160-B017-3A274A5828C0}"/>
          </ac:cxnSpMkLst>
        </pc:cxnChg>
        <pc:cxnChg chg="add del">
          <ac:chgData name="Magdalena Cieslak" userId="942c8a57c2faf2b4" providerId="LiveId" clId="{D9CE6366-D963-415B-8100-7D2C852AC910}" dt="2020-07-26T21:02:36.423" v="4680" actId="26606"/>
          <ac:cxnSpMkLst>
            <pc:docMk/>
            <pc:sldMk cId="955771421" sldId="275"/>
            <ac:cxnSpMk id="105" creationId="{055CEADF-09EA-423C-8C45-F94AF44D5AF0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7T11:23:27.653" v="5782" actId="20577"/>
        <pc:sldMkLst>
          <pc:docMk/>
          <pc:sldMk cId="2536257691" sldId="276"/>
        </pc:sldMkLst>
        <pc:spChg chg="del">
          <ac:chgData name="Magdalena Cieslak" userId="942c8a57c2faf2b4" providerId="LiveId" clId="{D9CE6366-D963-415B-8100-7D2C852AC910}" dt="2020-07-26T20:53:28.063" v="4615" actId="26606"/>
          <ac:spMkLst>
            <pc:docMk/>
            <pc:sldMk cId="2536257691" sldId="276"/>
            <ac:spMk id="2" creationId="{5789881C-63C9-44D3-A110-438034B7C1A4}"/>
          </ac:spMkLst>
        </pc:spChg>
        <pc:spChg chg="mod">
          <ac:chgData name="Magdalena Cieslak" userId="942c8a57c2faf2b4" providerId="LiveId" clId="{D9CE6366-D963-415B-8100-7D2C852AC910}" dt="2020-07-26T20:53:42.874" v="4625" actId="20577"/>
          <ac:spMkLst>
            <pc:docMk/>
            <pc:sldMk cId="2536257691" sldId="276"/>
            <ac:spMk id="3" creationId="{B094D1BE-30A8-4457-91B8-1D2001CA33DC}"/>
          </ac:spMkLst>
        </pc:spChg>
        <pc:spChg chg="del">
          <ac:chgData name="Magdalena Cieslak" userId="942c8a57c2faf2b4" providerId="LiveId" clId="{D9CE6366-D963-415B-8100-7D2C852AC910}" dt="2020-07-26T20:53:28.063" v="4615" actId="26606"/>
          <ac:spMkLst>
            <pc:docMk/>
            <pc:sldMk cId="2536257691" sldId="276"/>
            <ac:spMk id="4" creationId="{FB0AC4DD-41BF-4D30-9AE9-D0244A9BB2A6}"/>
          </ac:spMkLst>
        </pc:spChg>
        <pc:spChg chg="add mod">
          <ac:chgData name="Magdalena Cieslak" userId="942c8a57c2faf2b4" providerId="LiveId" clId="{D9CE6366-D963-415B-8100-7D2C852AC910}" dt="2020-07-27T11:23:27.653" v="5782" actId="20577"/>
          <ac:spMkLst>
            <pc:docMk/>
            <pc:sldMk cId="2536257691" sldId="276"/>
            <ac:spMk id="5" creationId="{6FFE833D-6D3D-45D7-86ED-9C9AD611AF6A}"/>
          </ac:spMkLst>
        </pc:spChg>
        <pc:spChg chg="add">
          <ac:chgData name="Magdalena Cieslak" userId="942c8a57c2faf2b4" providerId="LiveId" clId="{D9CE6366-D963-415B-8100-7D2C852AC910}" dt="2020-07-26T20:53:28.063" v="4615" actId="26606"/>
          <ac:spMkLst>
            <pc:docMk/>
            <pc:sldMk cId="2536257691" sldId="276"/>
            <ac:spMk id="9" creationId="{39E3965E-AC41-4711-9D10-E25ABB132D86}"/>
          </ac:spMkLst>
        </pc:spChg>
        <pc:spChg chg="add">
          <ac:chgData name="Magdalena Cieslak" userId="942c8a57c2faf2b4" providerId="LiveId" clId="{D9CE6366-D963-415B-8100-7D2C852AC910}" dt="2020-07-26T20:53:28.063" v="4615" actId="26606"/>
          <ac:spMkLst>
            <pc:docMk/>
            <pc:sldMk cId="2536257691" sldId="276"/>
            <ac:spMk id="13" creationId="{8C6E698C-8155-4B8B-BDC9-B7299772B509}"/>
          </ac:spMkLst>
        </pc:spChg>
        <pc:spChg chg="add">
          <ac:chgData name="Magdalena Cieslak" userId="942c8a57c2faf2b4" providerId="LiveId" clId="{D9CE6366-D963-415B-8100-7D2C852AC910}" dt="2020-07-26T20:53:28.063" v="4615" actId="26606"/>
          <ac:spMkLst>
            <pc:docMk/>
            <pc:sldMk cId="2536257691" sldId="276"/>
            <ac:spMk id="17" creationId="{B624C8D3-B9AD-4F4F-8554-4EAF3724DBCE}"/>
          </ac:spMkLst>
        </pc:spChg>
        <pc:cxnChg chg="add">
          <ac:chgData name="Magdalena Cieslak" userId="942c8a57c2faf2b4" providerId="LiveId" clId="{D9CE6366-D963-415B-8100-7D2C852AC910}" dt="2020-07-26T20:53:28.063" v="4615" actId="26606"/>
          <ac:cxnSpMkLst>
            <pc:docMk/>
            <pc:sldMk cId="2536257691" sldId="276"/>
            <ac:cxnSpMk id="11" creationId="{1F5DC8C3-BA5F-4EED-BB9A-A14272BD82A1}"/>
          </ac:cxnSpMkLst>
        </pc:cxnChg>
        <pc:cxnChg chg="add">
          <ac:chgData name="Magdalena Cieslak" userId="942c8a57c2faf2b4" providerId="LiveId" clId="{D9CE6366-D963-415B-8100-7D2C852AC910}" dt="2020-07-26T20:53:28.063" v="4615" actId="26606"/>
          <ac:cxnSpMkLst>
            <pc:docMk/>
            <pc:sldMk cId="2536257691" sldId="276"/>
            <ac:cxnSpMk id="15" creationId="{09525C9A-1972-4836-BA7A-706C946EF4DA}"/>
          </ac:cxnSpMkLst>
        </pc:cxnChg>
      </pc:sldChg>
      <pc:sldMasterChg chg="setBg modSldLayout">
        <pc:chgData name="Magdalena Cieslak" userId="942c8a57c2faf2b4" providerId="LiveId" clId="{D9CE6366-D963-415B-8100-7D2C852AC910}" dt="2020-07-26T13:40:41.818" v="1820"/>
        <pc:sldMasterMkLst>
          <pc:docMk/>
          <pc:sldMasterMk cId="796083542" sldId="2147483763"/>
        </pc:sldMasterMkLst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4016340630" sldId="2147483752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139629365" sldId="2147483753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4168693185" sldId="2147483754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231591499" sldId="2147483755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812693751" sldId="2147483756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115465736" sldId="2147483757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2983982726" sldId="2147483758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794153991" sldId="2147483759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367433371" sldId="2147483760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508512994" sldId="2147483761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211377220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7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tourism-spend-estimates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geonames.org/" TargetMode="External"/><Relationship Id="rId4" Type="http://schemas.openxmlformats.org/officeDocument/2006/relationships/hyperlink" Target="https://data.london.gov.uk/dataset/earnings-workplace-boroug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B0CE39-050A-44B5-846D-004C95F4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EB2D-D9F8-4A04-8B7F-41C8A54A3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r>
              <a:rPr lang="en-GB" sz="6700" dirty="0">
                <a:solidFill>
                  <a:schemeClr val="bg1"/>
                </a:solidFill>
              </a:rPr>
              <a:t>Location for new Retail Business </a:t>
            </a:r>
            <a:br>
              <a:rPr lang="en-GB" sz="6700" dirty="0">
                <a:solidFill>
                  <a:schemeClr val="bg1"/>
                </a:solidFill>
              </a:rPr>
            </a:br>
            <a:r>
              <a:rPr lang="en-GB" sz="6700" dirty="0">
                <a:solidFill>
                  <a:schemeClr val="bg1"/>
                </a:solidFill>
              </a:rPr>
              <a:t>London Borough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7D9E-3D2E-4170-8930-C9AE337ED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 United KINDOM</a:t>
            </a: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160B40-03AA-4B45-B331-EDA40D3335E0}"/>
              </a:ext>
            </a:extLst>
          </p:cNvPr>
          <p:cNvSpPr txBox="1"/>
          <p:nvPr/>
        </p:nvSpPr>
        <p:spPr>
          <a:xfrm>
            <a:off x="8798118" y="6163119"/>
            <a:ext cx="25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by Magdalena Cieslak</a:t>
            </a:r>
          </a:p>
        </p:txBody>
      </p:sp>
    </p:spTree>
    <p:extLst>
      <p:ext uri="{BB962C8B-B14F-4D97-AF65-F5344CB8AC3E}">
        <p14:creationId xmlns:p14="http://schemas.microsoft.com/office/powerpoint/2010/main" val="342879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94D1BE-30A8-4457-91B8-1D2001CA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E833D-6D3D-45D7-86ED-9C9AD611AF6A}"/>
              </a:ext>
            </a:extLst>
          </p:cNvPr>
          <p:cNvSpPr txBox="1"/>
          <p:nvPr/>
        </p:nvSpPr>
        <p:spPr>
          <a:xfrm>
            <a:off x="8626764" y="1040522"/>
            <a:ext cx="267854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project concludes that 3 London Borough with the highest Income are potentially good for new business location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Tower Hamlet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Westminster 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Islington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have added that 2 other boroughs represent the highest spend by internal and external visitors. They are in cluster 3  and should be take for consideration as well.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Kingston and Chelsea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Camden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5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01E2-8822-4A40-A5C7-AC24E8A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  <a:t>1. A description of the problem and a discussion of the background.</a:t>
            </a: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GB" sz="1100" b="0" i="0" dirty="0">
                <a:solidFill>
                  <a:srgbClr val="FFFFFF"/>
                </a:solidFill>
                <a:effectLst/>
                <a:latin typeface="OpenSans"/>
              </a:rPr>
              <a:t>London is one of the biggest city in Europe. </a:t>
            </a:r>
            <a:r>
              <a:rPr lang="en-GB" sz="1100" dirty="0">
                <a:solidFill>
                  <a:srgbClr val="FFFFFF"/>
                </a:solidFill>
                <a:latin typeface="OpenSans"/>
              </a:rPr>
              <a:t> Population 7.9 million  on area  592.43 sq./mi.  This city is attracting domestic and international investors.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Analysis is for customers who planning open retails </a:t>
            </a:r>
            <a:r>
              <a:rPr lang="en-GB" sz="1200" dirty="0">
                <a:solidFill>
                  <a:srgbClr val="FFFFFF"/>
                </a:solidFill>
                <a:latin typeface="OpenSans"/>
              </a:rPr>
              <a:t>store</a:t>
            </a:r>
            <a:r>
              <a:rPr lang="en-GB" sz="1100" dirty="0">
                <a:solidFill>
                  <a:srgbClr val="FFFFFF"/>
                </a:solidFill>
                <a:latin typeface="OpenSans"/>
              </a:rPr>
              <a:t>  and would like to know area better.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I am planning to provide data for 32 London Boroughs  about: area, population, earnings, domestic visitors spend and oversea visitor spend. I will also count correlation between them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In second part I will get information about venues and  categories. Then I will select venues related to retail.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Finally I will  form borough cluster for retail venue .</a:t>
            </a:r>
            <a:endParaRPr lang="en-GB" sz="11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4D978F5-1522-4619-9BD3-7C940D4D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1200" b="1" u="sng" dirty="0">
                <a:solidFill>
                  <a:srgbClr val="FFFFFF"/>
                </a:solidFill>
                <a:latin typeface="OpenSans"/>
              </a:rPr>
              <a:t>2. </a:t>
            </a:r>
            <a:r>
              <a:rPr lang="en-GB" sz="1200" b="1" i="0" u="sng" dirty="0">
                <a:solidFill>
                  <a:srgbClr val="FFFFFF"/>
                </a:solidFill>
                <a:effectLst/>
                <a:latin typeface="OpenSans"/>
              </a:rPr>
              <a:t>A description of the data and how it will be used to solve the problem. </a:t>
            </a:r>
            <a:endParaRPr lang="en-GB" sz="1200" b="1" dirty="0">
              <a:solidFill>
                <a:srgbClr val="FFFFFF"/>
              </a:solidFill>
              <a:latin typeface="OpenSans"/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  <a:latin typeface="OpenSans"/>
              </a:rPr>
              <a:t>Scraping  London Borough data from  Wikipedia website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https://en.wikipedia.org/wiki/List_of_London_boroughs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Obtain csv. File  of earnings &amp; tourist data from government website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https://data.london.gov.uk/dataset/tourism-spend-estimates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https://data.london.gov.uk/dataset/earnings-workplace-borough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Problem: unable to find  specific borough latitude and longitude file. Problem solution create own csv. File  on base of  Geo names organisation website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https://www.geonames.org/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Collecting information about Venus using</a:t>
            </a:r>
            <a:r>
              <a:rPr lang="en-GB" sz="1200" b="1" dirty="0">
                <a:solidFill>
                  <a:srgbClr val="FFFFFF"/>
                </a:solidFill>
              </a:rPr>
              <a:t> Foursquare API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Create locations and clusters map</a:t>
            </a:r>
          </a:p>
          <a:p>
            <a:pPr>
              <a:lnSpc>
                <a:spcPct val="110000"/>
              </a:lnSpc>
            </a:pPr>
            <a:endParaRPr lang="en-GB" sz="11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100" dirty="0">
              <a:solidFill>
                <a:srgbClr val="FFFFFF"/>
              </a:solidFill>
              <a:latin typeface="OpenSans"/>
            </a:endParaRP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ship, large, sitting&#10;&#10;Description automatically generated">
            <a:extLst>
              <a:ext uri="{FF2B5EF4-FFF2-40B4-BE49-F238E27FC236}">
                <a16:creationId xmlns:a16="http://schemas.microsoft.com/office/drawing/2014/main" id="{3FCE9F3C-97BE-4009-B50E-A95A777E14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28575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A crowd of people walking on a city street&#10;&#10;Description automatically generated">
            <a:extLst>
              <a:ext uri="{FF2B5EF4-FFF2-40B4-BE49-F238E27FC236}">
                <a16:creationId xmlns:a16="http://schemas.microsoft.com/office/drawing/2014/main" id="{2C4AD8D8-5313-46AE-902B-D76ABD5E1D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Title 2">
            <a:extLst>
              <a:ext uri="{FF2B5EF4-FFF2-40B4-BE49-F238E27FC236}">
                <a16:creationId xmlns:a16="http://schemas.microsoft.com/office/drawing/2014/main" id="{2D4275CE-87DF-4A7F-87DB-B69BFEA0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C7D3FCC-78A2-4AB7-923C-F6D415F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2108201"/>
            <a:ext cx="10058400" cy="4279226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used Beautiful Soup library in order to scrap data from Wikipedia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 dates were obtained from UK government page by using Panda to read the csv file.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 standardized  and merged data to below format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London has 32 Boroughs 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biggest population : 1. Barnet , 2.Croydon, 3. Ealing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income : 1. Tower Hamlets, 2. Westminster, 3. Islington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Domestic spend by visitors: 1 Westminster, 2. Kingston and Chelsea, 3. Camden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 oversea spend by visitors: 1. Westminster, 2. Kingston and Chelsea. 3. Camden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54173-F557-400F-AFF3-87B1174F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61" y="2908649"/>
            <a:ext cx="6244134" cy="20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8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BD198B-B182-4976-B6BF-659CA1C8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Correlation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59ED-5254-4F87-A0B3-8AC6B41F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E4310FFD-93A6-4CFF-95E0-6AA59BACD9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" r="3425"/>
          <a:stretch/>
        </p:blipFill>
        <p:spPr>
          <a:xfrm>
            <a:off x="643467" y="2543712"/>
            <a:ext cx="3448259" cy="3424936"/>
          </a:xfrm>
          <a:prstGeom prst="rect">
            <a:avLst/>
          </a:prstGeom>
        </p:spPr>
      </p:pic>
      <p:pic>
        <p:nvPicPr>
          <p:cNvPr id="26" name="Picture 2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1731DE7-2D13-4A43-8F8D-B97E4F66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35" y="719029"/>
            <a:ext cx="6704081" cy="18246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05F134-E505-4E14-8D3C-240152FD395B}"/>
              </a:ext>
            </a:extLst>
          </p:cNvPr>
          <p:cNvSpPr txBox="1"/>
          <p:nvPr/>
        </p:nvSpPr>
        <p:spPr>
          <a:xfrm>
            <a:off x="4748236" y="3581400"/>
            <a:ext cx="68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matplotlib to visualised relationship between variables. I counted P-value.</a:t>
            </a:r>
          </a:p>
          <a:p>
            <a:r>
              <a:rPr lang="en-GB" dirty="0"/>
              <a:t>Only Earning 2019 has P-value &lt;&lt;0.05</a:t>
            </a:r>
          </a:p>
        </p:txBody>
      </p:sp>
    </p:spTree>
    <p:extLst>
      <p:ext uri="{BB962C8B-B14F-4D97-AF65-F5344CB8AC3E}">
        <p14:creationId xmlns:p14="http://schemas.microsoft.com/office/powerpoint/2010/main" val="95905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672829-BDDB-4692-843D-5E9EA8E6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Getting coordinates &amp; Visualise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761E-E61C-4EC9-88FB-919A254E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991" y="5920864"/>
            <a:ext cx="10113264" cy="609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 created specific csv file with London Borough obtaining information from </a:t>
            </a:r>
            <a:r>
              <a:rPr lang="en-GB" sz="1800" dirty="0">
                <a:solidFill>
                  <a:srgbClr val="FFFFFF"/>
                </a:solidFill>
              </a:rPr>
              <a:t>Geo names organisation website. </a:t>
            </a:r>
            <a:r>
              <a:rPr lang="en-GB" dirty="0"/>
              <a:t> I visualised 32 borough on map using folium 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28F5F-B401-4C86-8CEA-345456F445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6" b="17276"/>
          <a:stretch>
            <a:fillRect/>
          </a:stretch>
        </p:blipFill>
        <p:spPr>
          <a:xfrm>
            <a:off x="699611" y="2920376"/>
            <a:ext cx="3632023" cy="1478232"/>
          </a:xfrm>
        </p:spPr>
      </p:pic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A33DC0F-B4CB-40B2-A28B-A5CE0F02E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68" y="179301"/>
            <a:ext cx="7086661" cy="42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43ACB-8A3B-4297-977B-3727C835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b="1" dirty="0">
                <a:effectLst/>
                <a:latin typeface="+mn-lt"/>
              </a:rPr>
              <a:t>Utilizing the Foursquare API to explore the borough's and segment them</a:t>
            </a:r>
            <a:br>
              <a:rPr lang="en-US" sz="2000" b="1" i="0" dirty="0">
                <a:effectLst/>
              </a:rPr>
            </a:br>
            <a:endParaRPr lang="en-US" sz="40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9E27-0D52-4FC3-890B-6D826EA8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effectLst/>
              </a:rPr>
              <a:t>Retuned: 10 common venues for each of borough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Table showing number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</a:t>
            </a:r>
            <a:r>
              <a:rPr lang="en-US" b="1" i="0" dirty="0">
                <a:effectLst/>
              </a:rPr>
              <a:t>f Venus category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for each borough</a:t>
            </a:r>
            <a:endParaRPr lang="en-US" b="1" i="0" dirty="0">
              <a:effectLst/>
            </a:endParaRP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i="0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07AA9-FCE1-45E6-A66D-286B8E3BA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"/>
          <a:stretch/>
        </p:blipFill>
        <p:spPr>
          <a:xfrm>
            <a:off x="7182035" y="220977"/>
            <a:ext cx="4591865" cy="284811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03143CD-36C5-4115-843D-8ADBF035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71" y="3290066"/>
            <a:ext cx="873564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548A6F-E943-425E-8CE4-A3BA79AF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new freq. Data for Retail Stores</a:t>
            </a:r>
          </a:p>
        </p:txBody>
      </p:sp>
      <p:pic>
        <p:nvPicPr>
          <p:cNvPr id="22" name="Picture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3F53EB-4652-49B1-92A4-A749A5FBEA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r="1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656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8011E3F-3DEB-4536-8FF0-2F1B4A360D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4" b="1936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93ADDC-5D37-45F3-8830-50D5EA69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7DF09-E946-4381-9A56-6284AF23A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run the K-means clustering for London Retail store data. I visualised it  by folium</a:t>
            </a:r>
          </a:p>
          <a:p>
            <a:r>
              <a:rPr lang="en-GB" dirty="0"/>
              <a:t>Blue colour is related to cluster 3</a:t>
            </a:r>
          </a:p>
        </p:txBody>
      </p:sp>
    </p:spTree>
    <p:extLst>
      <p:ext uri="{BB962C8B-B14F-4D97-AF65-F5344CB8AC3E}">
        <p14:creationId xmlns:p14="http://schemas.microsoft.com/office/powerpoint/2010/main" val="116413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F55C1-4BD9-4629-8025-9AD0075F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 was to provide information about location for new business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Compering results of  population, aera, earning and visitors spend  we obtain 3 localization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Westminster, Kingston and Chelsey, Camden.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Annalise our biggest cluster3 all those localization are included.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popular venues in cluster 3 are Women's Store, Clothing store and Vintage store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other hand Closter 5 may be suitable for the business as well.. The most popular venues  are Clothing store, Shopping Mall, Department store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window&#10;&#10;Description automatically generated">
            <a:extLst>
              <a:ext uri="{FF2B5EF4-FFF2-40B4-BE49-F238E27FC236}">
                <a16:creationId xmlns:a16="http://schemas.microsoft.com/office/drawing/2014/main" id="{4469C271-C661-4230-911C-FDF5E2C9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55" y="159035"/>
            <a:ext cx="6492654" cy="65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71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Nova</vt:lpstr>
      <vt:lpstr>Arial Nova Light</vt:lpstr>
      <vt:lpstr>Bembo</vt:lpstr>
      <vt:lpstr>Calibri</vt:lpstr>
      <vt:lpstr>OpenSans</vt:lpstr>
      <vt:lpstr>Times New Roman</vt:lpstr>
      <vt:lpstr>RetrospectVTI</vt:lpstr>
      <vt:lpstr>      Location for new Retail Business  London Borough Analysis</vt:lpstr>
      <vt:lpstr> 1. A description of the problem and a discussion of the background.  London is one of the biggest city in Europe.  Population 7.9 million  on area  592.43 sq./mi.  This city is attracting domestic and international investors. Analysis is for customers who planning open retails store  and would like to know area better. I am planning to provide data for 32 London Boroughs  about: area, population, earnings, domestic visitors spend and oversea visitor spend. I will also count correlation between them In second part I will get information about venues and  categories. Then I will select venues related to retail. Finally I will  form borough cluster for retail venue .</vt:lpstr>
      <vt:lpstr>Methodology </vt:lpstr>
      <vt:lpstr>Correlation</vt:lpstr>
      <vt:lpstr>Getting coordinates &amp; Visualise</vt:lpstr>
      <vt:lpstr>Utilizing the Foursquare API to explore the borough's and segment them </vt:lpstr>
      <vt:lpstr>Creating new freq. Data for Retail Stores</vt:lpstr>
      <vt:lpstr>Results</vt:lpstr>
      <vt:lpstr>Discussion  The goal was to provide information about location for new business Compering results of  population, aera, earning and visitors spend  we obtain 3 localization Westminster, Kingston and Chelsey, Camden.  Annalise our biggest cluster3 all those localization are included. The most popular venues in cluster 3 are Women's Store, Clothing store and Vintage store  On the other hand Closter 5 may be suitable for the business as well.. The most popular venues  are Clothing store, Shopping Mall, Department store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Location for new Retail Business  London Borough Analysis</dc:title>
  <dc:creator>Magdalena Cieslak</dc:creator>
  <cp:lastModifiedBy>Magdalena Cieslak</cp:lastModifiedBy>
  <cp:revision>1</cp:revision>
  <dcterms:created xsi:type="dcterms:W3CDTF">2020-07-26T20:53:28Z</dcterms:created>
  <dcterms:modified xsi:type="dcterms:W3CDTF">2020-07-27T11:32:08Z</dcterms:modified>
</cp:coreProperties>
</file>