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CE6366-D963-415B-8100-7D2C852AC910}" v="61" dt="2020-07-26T13:59:34.0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dalena Cieslak" userId="942c8a57c2faf2b4" providerId="LiveId" clId="{D9CE6366-D963-415B-8100-7D2C852AC910}"/>
    <pc:docChg chg="undo redo custSel mod addSld delSld modSld modMainMaster">
      <pc:chgData name="Magdalena Cieslak" userId="942c8a57c2faf2b4" providerId="LiveId" clId="{D9CE6366-D963-415B-8100-7D2C852AC910}" dt="2020-07-26T16:07:52.317" v="2463" actId="680"/>
      <pc:docMkLst>
        <pc:docMk/>
      </pc:docMkLst>
      <pc:sldChg chg="addSp delSp modSp mod setBg">
        <pc:chgData name="Magdalena Cieslak" userId="942c8a57c2faf2b4" providerId="LiveId" clId="{D9CE6366-D963-415B-8100-7D2C852AC910}" dt="2020-07-26T13:40:41.818" v="1820"/>
        <pc:sldMkLst>
          <pc:docMk/>
          <pc:sldMk cId="3428794850" sldId="256"/>
        </pc:sldMkLst>
        <pc:spChg chg="mod">
          <ac:chgData name="Magdalena Cieslak" userId="942c8a57c2faf2b4" providerId="LiveId" clId="{D9CE6366-D963-415B-8100-7D2C852AC910}" dt="2020-07-26T13:10:31.297" v="1597" actId="255"/>
          <ac:spMkLst>
            <pc:docMk/>
            <pc:sldMk cId="3428794850" sldId="256"/>
            <ac:spMk id="2" creationId="{847CEB2D-D9F8-4A04-8B7F-41C8A54A3ABD}"/>
          </ac:spMkLst>
        </pc:spChg>
        <pc:spChg chg="mod">
          <ac:chgData name="Magdalena Cieslak" userId="942c8a57c2faf2b4" providerId="LiveId" clId="{D9CE6366-D963-415B-8100-7D2C852AC910}" dt="2020-07-26T13:10:39.613" v="1604" actId="20577"/>
          <ac:spMkLst>
            <pc:docMk/>
            <pc:sldMk cId="3428794850" sldId="256"/>
            <ac:spMk id="3" creationId="{1A087D9E-3D2E-4170-8930-C9AE337EDFEA}"/>
          </ac:spMkLst>
        </pc:spChg>
        <pc:spChg chg="del">
          <ac:chgData name="Magdalena Cieslak" userId="942c8a57c2faf2b4" providerId="LiveId" clId="{D9CE6366-D963-415B-8100-7D2C852AC910}" dt="2020-07-26T09:30:49.943" v="3"/>
          <ac:spMkLst>
            <pc:docMk/>
            <pc:sldMk cId="3428794850" sldId="256"/>
            <ac:spMk id="5" creationId="{3E57F6AE-77F5-46A7-AC68-D2D203D811B5}"/>
          </ac:spMkLst>
        </pc:spChg>
        <pc:spChg chg="mod">
          <ac:chgData name="Magdalena Cieslak" userId="942c8a57c2faf2b4" providerId="LiveId" clId="{D9CE6366-D963-415B-8100-7D2C852AC910}" dt="2020-07-26T13:26:45.437" v="1777" actId="20577"/>
          <ac:spMkLst>
            <pc:docMk/>
            <pc:sldMk cId="3428794850" sldId="256"/>
            <ac:spMk id="6" creationId="{39160B40-03AA-4B45-B331-EDA40D3335E0}"/>
          </ac:spMkLst>
        </pc:spChg>
        <pc:spChg chg="add del mod">
          <ac:chgData name="Magdalena Cieslak" userId="942c8a57c2faf2b4" providerId="LiveId" clId="{D9CE6366-D963-415B-8100-7D2C852AC910}" dt="2020-07-26T12:09:06.244" v="251" actId="478"/>
          <ac:spMkLst>
            <pc:docMk/>
            <pc:sldMk cId="3428794850" sldId="256"/>
            <ac:spMk id="7" creationId="{6D23F55A-FE41-41BA-A989-106D22CC735C}"/>
          </ac:spMkLst>
        </pc:spChg>
      </pc:sldChg>
      <pc:sldChg chg="addSp delSp modSp new del mod setBg setClrOvrMap delDesignElem chgLayout">
        <pc:chgData name="Magdalena Cieslak" userId="942c8a57c2faf2b4" providerId="LiveId" clId="{D9CE6366-D963-415B-8100-7D2C852AC910}" dt="2020-07-26T13:48:27.006" v="2006" actId="47"/>
        <pc:sldMkLst>
          <pc:docMk/>
          <pc:sldMk cId="3798982599" sldId="257"/>
        </pc:sldMkLst>
        <pc:spChg chg="del mod ord">
          <ac:chgData name="Magdalena Cieslak" userId="942c8a57c2faf2b4" providerId="LiveId" clId="{D9CE6366-D963-415B-8100-7D2C852AC910}" dt="2020-07-26T09:33:35.648" v="37" actId="26606"/>
          <ac:spMkLst>
            <pc:docMk/>
            <pc:sldMk cId="3798982599" sldId="257"/>
            <ac:spMk id="2" creationId="{744C7260-0F34-49CF-A761-CCF956F6C27D}"/>
          </ac:spMkLst>
        </pc:spChg>
        <pc:spChg chg="add del">
          <ac:chgData name="Magdalena Cieslak" userId="942c8a57c2faf2b4" providerId="LiveId" clId="{D9CE6366-D963-415B-8100-7D2C852AC910}" dt="2020-07-26T09:31:57.059" v="23" actId="26606"/>
          <ac:spMkLst>
            <pc:docMk/>
            <pc:sldMk cId="3798982599" sldId="257"/>
            <ac:spMk id="3" creationId="{91FB61EC-7DDA-4EF7-8BEA-FAA0A41C8713}"/>
          </ac:spMkLst>
        </pc:spChg>
        <pc:spChg chg="add del">
          <ac:chgData name="Magdalena Cieslak" userId="942c8a57c2faf2b4" providerId="LiveId" clId="{D9CE6366-D963-415B-8100-7D2C852AC910}" dt="2020-07-26T09:31:21.415" v="6" actId="26606"/>
          <ac:spMkLst>
            <pc:docMk/>
            <pc:sldMk cId="3798982599" sldId="257"/>
            <ac:spMk id="8" creationId="{39E3965E-AC41-4711-9D10-E25ABB132D86}"/>
          </ac:spMkLst>
        </pc:spChg>
        <pc:spChg chg="add del mod ord">
          <ac:chgData name="Magdalena Cieslak" userId="942c8a57c2faf2b4" providerId="LiveId" clId="{D9CE6366-D963-415B-8100-7D2C852AC910}" dt="2020-07-26T11:49:07.886" v="138" actId="700"/>
          <ac:spMkLst>
            <pc:docMk/>
            <pc:sldMk cId="3798982599" sldId="257"/>
            <ac:spMk id="11" creationId="{AFB79010-7F23-488E-AF02-7A405C98BBC2}"/>
          </ac:spMkLst>
        </pc:spChg>
        <pc:spChg chg="add del">
          <ac:chgData name="Magdalena Cieslak" userId="942c8a57c2faf2b4" providerId="LiveId" clId="{D9CE6366-D963-415B-8100-7D2C852AC910}" dt="2020-07-26T09:31:21.415" v="6" actId="26606"/>
          <ac:spMkLst>
            <pc:docMk/>
            <pc:sldMk cId="3798982599" sldId="257"/>
            <ac:spMk id="12" creationId="{8C6E698C-8155-4B8B-BDC9-B7299772B509}"/>
          </ac:spMkLst>
        </pc:spChg>
        <pc:spChg chg="add del">
          <ac:chgData name="Magdalena Cieslak" userId="942c8a57c2faf2b4" providerId="LiveId" clId="{D9CE6366-D963-415B-8100-7D2C852AC910}" dt="2020-07-26T09:31:21.415" v="6" actId="26606"/>
          <ac:spMkLst>
            <pc:docMk/>
            <pc:sldMk cId="3798982599" sldId="257"/>
            <ac:spMk id="16" creationId="{B624C8D3-B9AD-4F4F-8554-4EAF3724DBCE}"/>
          </ac:spMkLst>
        </pc:spChg>
        <pc:spChg chg="add del">
          <ac:chgData name="Magdalena Cieslak" userId="942c8a57c2faf2b4" providerId="LiveId" clId="{D9CE6366-D963-415B-8100-7D2C852AC910}" dt="2020-07-26T09:31:23.441" v="8" actId="26606"/>
          <ac:spMkLst>
            <pc:docMk/>
            <pc:sldMk cId="3798982599" sldId="257"/>
            <ac:spMk id="18" creationId="{3558DB37-9FEE-48A2-8578-ED0401573943}"/>
          </ac:spMkLst>
        </pc:spChg>
        <pc:spChg chg="add del">
          <ac:chgData name="Magdalena Cieslak" userId="942c8a57c2faf2b4" providerId="LiveId" clId="{D9CE6366-D963-415B-8100-7D2C852AC910}" dt="2020-07-26T09:31:23.441" v="8" actId="26606"/>
          <ac:spMkLst>
            <pc:docMk/>
            <pc:sldMk cId="3798982599" sldId="257"/>
            <ac:spMk id="19" creationId="{5F7FCCA6-00E2-4F74-A105-0D769872F243}"/>
          </ac:spMkLst>
        </pc:spChg>
        <pc:spChg chg="add del">
          <ac:chgData name="Magdalena Cieslak" userId="942c8a57c2faf2b4" providerId="LiveId" clId="{D9CE6366-D963-415B-8100-7D2C852AC910}" dt="2020-07-26T09:31:23.441" v="8" actId="26606"/>
          <ac:spMkLst>
            <pc:docMk/>
            <pc:sldMk cId="3798982599" sldId="257"/>
            <ac:spMk id="20" creationId="{91FB61EC-7DDA-4EF7-8BEA-FAA0A41C8713}"/>
          </ac:spMkLst>
        </pc:spChg>
        <pc:spChg chg="add del">
          <ac:chgData name="Magdalena Cieslak" userId="942c8a57c2faf2b4" providerId="LiveId" clId="{D9CE6366-D963-415B-8100-7D2C852AC910}" dt="2020-07-26T09:31:23.441" v="8" actId="26606"/>
          <ac:spMkLst>
            <pc:docMk/>
            <pc:sldMk cId="3798982599" sldId="257"/>
            <ac:spMk id="21" creationId="{359CEC61-F44B-43B3-B40F-AE38C5AF1D5F}"/>
          </ac:spMkLst>
        </pc:spChg>
        <pc:spChg chg="add del">
          <ac:chgData name="Magdalena Cieslak" userId="942c8a57c2faf2b4" providerId="LiveId" clId="{D9CE6366-D963-415B-8100-7D2C852AC910}" dt="2020-07-26T09:31:27.031" v="10" actId="26606"/>
          <ac:spMkLst>
            <pc:docMk/>
            <pc:sldMk cId="3798982599" sldId="257"/>
            <ac:spMk id="23" creationId="{3741B58E-3B65-4A01-A276-975AB2CF8A08}"/>
          </ac:spMkLst>
        </pc:spChg>
        <pc:spChg chg="add del">
          <ac:chgData name="Magdalena Cieslak" userId="942c8a57c2faf2b4" providerId="LiveId" clId="{D9CE6366-D963-415B-8100-7D2C852AC910}" dt="2020-07-26T09:31:27.031" v="10" actId="26606"/>
          <ac:spMkLst>
            <pc:docMk/>
            <pc:sldMk cId="3798982599" sldId="257"/>
            <ac:spMk id="24" creationId="{7AAC67C3-831B-4AB1-A259-DFB839CAFAFC}"/>
          </ac:spMkLst>
        </pc:spChg>
        <pc:spChg chg="add del">
          <ac:chgData name="Magdalena Cieslak" userId="942c8a57c2faf2b4" providerId="LiveId" clId="{D9CE6366-D963-415B-8100-7D2C852AC910}" dt="2020-07-26T09:31:27.031" v="10" actId="26606"/>
          <ac:spMkLst>
            <pc:docMk/>
            <pc:sldMk cId="3798982599" sldId="257"/>
            <ac:spMk id="25" creationId="{91FB61EC-7DDA-4EF7-8BEA-FAA0A41C8713}"/>
          </ac:spMkLst>
        </pc:spChg>
        <pc:spChg chg="add del">
          <ac:chgData name="Magdalena Cieslak" userId="942c8a57c2faf2b4" providerId="LiveId" clId="{D9CE6366-D963-415B-8100-7D2C852AC910}" dt="2020-07-26T09:31:37.564" v="12" actId="26606"/>
          <ac:spMkLst>
            <pc:docMk/>
            <pc:sldMk cId="3798982599" sldId="257"/>
            <ac:spMk id="27" creationId="{C8DD82D3-D002-45B0-B16A-82B3DA4EFDDB}"/>
          </ac:spMkLst>
        </pc:spChg>
        <pc:spChg chg="add del">
          <ac:chgData name="Magdalena Cieslak" userId="942c8a57c2faf2b4" providerId="LiveId" clId="{D9CE6366-D963-415B-8100-7D2C852AC910}" dt="2020-07-26T09:31:37.564" v="12" actId="26606"/>
          <ac:spMkLst>
            <pc:docMk/>
            <pc:sldMk cId="3798982599" sldId="257"/>
            <ac:spMk id="29" creationId="{91FB61EC-7DDA-4EF7-8BEA-FAA0A41C8713}"/>
          </ac:spMkLst>
        </pc:spChg>
        <pc:spChg chg="add del">
          <ac:chgData name="Magdalena Cieslak" userId="942c8a57c2faf2b4" providerId="LiveId" clId="{D9CE6366-D963-415B-8100-7D2C852AC910}" dt="2020-07-26T09:31:42.321" v="14" actId="26606"/>
          <ac:spMkLst>
            <pc:docMk/>
            <pc:sldMk cId="3798982599" sldId="257"/>
            <ac:spMk id="31" creationId="{39E3965E-AC41-4711-9D10-E25ABB132D86}"/>
          </ac:spMkLst>
        </pc:spChg>
        <pc:spChg chg="add del">
          <ac:chgData name="Magdalena Cieslak" userId="942c8a57c2faf2b4" providerId="LiveId" clId="{D9CE6366-D963-415B-8100-7D2C852AC910}" dt="2020-07-26T09:31:42.321" v="14" actId="26606"/>
          <ac:spMkLst>
            <pc:docMk/>
            <pc:sldMk cId="3798982599" sldId="257"/>
            <ac:spMk id="33" creationId="{8C6E698C-8155-4B8B-BDC9-B7299772B509}"/>
          </ac:spMkLst>
        </pc:spChg>
        <pc:spChg chg="add del">
          <ac:chgData name="Magdalena Cieslak" userId="942c8a57c2faf2b4" providerId="LiveId" clId="{D9CE6366-D963-415B-8100-7D2C852AC910}" dt="2020-07-26T09:31:42.321" v="14" actId="26606"/>
          <ac:spMkLst>
            <pc:docMk/>
            <pc:sldMk cId="3798982599" sldId="257"/>
            <ac:spMk id="34" creationId="{0EEF5601-A8BC-411D-AA64-3E79320BA122}"/>
          </ac:spMkLst>
        </pc:spChg>
        <pc:spChg chg="add del">
          <ac:chgData name="Magdalena Cieslak" userId="942c8a57c2faf2b4" providerId="LiveId" clId="{D9CE6366-D963-415B-8100-7D2C852AC910}" dt="2020-07-26T09:31:46.747" v="16" actId="26606"/>
          <ac:spMkLst>
            <pc:docMk/>
            <pc:sldMk cId="3798982599" sldId="257"/>
            <ac:spMk id="36" creationId="{3558DB37-9FEE-48A2-8578-ED0401573943}"/>
          </ac:spMkLst>
        </pc:spChg>
        <pc:spChg chg="add del">
          <ac:chgData name="Magdalena Cieslak" userId="942c8a57c2faf2b4" providerId="LiveId" clId="{D9CE6366-D963-415B-8100-7D2C852AC910}" dt="2020-07-26T09:31:46.747" v="16" actId="26606"/>
          <ac:spMkLst>
            <pc:docMk/>
            <pc:sldMk cId="3798982599" sldId="257"/>
            <ac:spMk id="37" creationId="{5F7FCCA6-00E2-4F74-A105-0D769872F243}"/>
          </ac:spMkLst>
        </pc:spChg>
        <pc:spChg chg="add del">
          <ac:chgData name="Magdalena Cieslak" userId="942c8a57c2faf2b4" providerId="LiveId" clId="{D9CE6366-D963-415B-8100-7D2C852AC910}" dt="2020-07-26T09:31:46.747" v="16" actId="26606"/>
          <ac:spMkLst>
            <pc:docMk/>
            <pc:sldMk cId="3798982599" sldId="257"/>
            <ac:spMk id="38" creationId="{91FB61EC-7DDA-4EF7-8BEA-FAA0A41C8713}"/>
          </ac:spMkLst>
        </pc:spChg>
        <pc:spChg chg="add del">
          <ac:chgData name="Magdalena Cieslak" userId="942c8a57c2faf2b4" providerId="LiveId" clId="{D9CE6366-D963-415B-8100-7D2C852AC910}" dt="2020-07-26T09:31:49.822" v="18" actId="26606"/>
          <ac:spMkLst>
            <pc:docMk/>
            <pc:sldMk cId="3798982599" sldId="257"/>
            <ac:spMk id="40" creationId="{39E3965E-AC41-4711-9D10-E25ABB132D86}"/>
          </ac:spMkLst>
        </pc:spChg>
        <pc:spChg chg="add del">
          <ac:chgData name="Magdalena Cieslak" userId="942c8a57c2faf2b4" providerId="LiveId" clId="{D9CE6366-D963-415B-8100-7D2C852AC910}" dt="2020-07-26T09:31:49.822" v="18" actId="26606"/>
          <ac:spMkLst>
            <pc:docMk/>
            <pc:sldMk cId="3798982599" sldId="257"/>
            <ac:spMk id="42" creationId="{8C6E698C-8155-4B8B-BDC9-B7299772B509}"/>
          </ac:spMkLst>
        </pc:spChg>
        <pc:spChg chg="add del">
          <ac:chgData name="Magdalena Cieslak" userId="942c8a57c2faf2b4" providerId="LiveId" clId="{D9CE6366-D963-415B-8100-7D2C852AC910}" dt="2020-07-26T09:31:49.822" v="18" actId="26606"/>
          <ac:spMkLst>
            <pc:docMk/>
            <pc:sldMk cId="3798982599" sldId="257"/>
            <ac:spMk id="43" creationId="{0EEF5601-A8BC-411D-AA64-3E79320BA122}"/>
          </ac:spMkLst>
        </pc:spChg>
        <pc:spChg chg="add del">
          <ac:chgData name="Magdalena Cieslak" userId="942c8a57c2faf2b4" providerId="LiveId" clId="{D9CE6366-D963-415B-8100-7D2C852AC910}" dt="2020-07-26T09:31:55.303" v="20" actId="26606"/>
          <ac:spMkLst>
            <pc:docMk/>
            <pc:sldMk cId="3798982599" sldId="257"/>
            <ac:spMk id="45" creationId="{39E3965E-AC41-4711-9D10-E25ABB132D86}"/>
          </ac:spMkLst>
        </pc:spChg>
        <pc:spChg chg="add del">
          <ac:chgData name="Magdalena Cieslak" userId="942c8a57c2faf2b4" providerId="LiveId" clId="{D9CE6366-D963-415B-8100-7D2C852AC910}" dt="2020-07-26T09:31:55.303" v="20" actId="26606"/>
          <ac:spMkLst>
            <pc:docMk/>
            <pc:sldMk cId="3798982599" sldId="257"/>
            <ac:spMk id="47" creationId="{8C6E698C-8155-4B8B-BDC9-B7299772B509}"/>
          </ac:spMkLst>
        </pc:spChg>
        <pc:spChg chg="add del">
          <ac:chgData name="Magdalena Cieslak" userId="942c8a57c2faf2b4" providerId="LiveId" clId="{D9CE6366-D963-415B-8100-7D2C852AC910}" dt="2020-07-26T09:31:55.303" v="20" actId="26606"/>
          <ac:spMkLst>
            <pc:docMk/>
            <pc:sldMk cId="3798982599" sldId="257"/>
            <ac:spMk id="49" creationId="{B624C8D3-B9AD-4F4F-8554-4EAF3724DBCE}"/>
          </ac:spMkLst>
        </pc:spChg>
        <pc:spChg chg="add del">
          <ac:chgData name="Magdalena Cieslak" userId="942c8a57c2faf2b4" providerId="LiveId" clId="{D9CE6366-D963-415B-8100-7D2C852AC910}" dt="2020-07-26T09:31:57.041" v="22" actId="26606"/>
          <ac:spMkLst>
            <pc:docMk/>
            <pc:sldMk cId="3798982599" sldId="257"/>
            <ac:spMk id="51" creationId="{3558DB37-9FEE-48A2-8578-ED0401573943}"/>
          </ac:spMkLst>
        </pc:spChg>
        <pc:spChg chg="add del">
          <ac:chgData name="Magdalena Cieslak" userId="942c8a57c2faf2b4" providerId="LiveId" clId="{D9CE6366-D963-415B-8100-7D2C852AC910}" dt="2020-07-26T09:31:57.041" v="22" actId="26606"/>
          <ac:spMkLst>
            <pc:docMk/>
            <pc:sldMk cId="3798982599" sldId="257"/>
            <ac:spMk id="52" creationId="{5F7FCCA6-00E2-4F74-A105-0D769872F243}"/>
          </ac:spMkLst>
        </pc:spChg>
        <pc:spChg chg="add del">
          <ac:chgData name="Magdalena Cieslak" userId="942c8a57c2faf2b4" providerId="LiveId" clId="{D9CE6366-D963-415B-8100-7D2C852AC910}" dt="2020-07-26T09:31:57.041" v="22" actId="26606"/>
          <ac:spMkLst>
            <pc:docMk/>
            <pc:sldMk cId="3798982599" sldId="257"/>
            <ac:spMk id="53" creationId="{91FB61EC-7DDA-4EF7-8BEA-FAA0A41C8713}"/>
          </ac:spMkLst>
        </pc:spChg>
        <pc:spChg chg="add del">
          <ac:chgData name="Magdalena Cieslak" userId="942c8a57c2faf2b4" providerId="LiveId" clId="{D9CE6366-D963-415B-8100-7D2C852AC910}" dt="2020-07-26T09:31:57.041" v="22" actId="26606"/>
          <ac:spMkLst>
            <pc:docMk/>
            <pc:sldMk cId="3798982599" sldId="257"/>
            <ac:spMk id="54" creationId="{359CEC61-F44B-43B3-B40F-AE38C5AF1D5F}"/>
          </ac:spMkLst>
        </pc:spChg>
        <pc:spChg chg="add del">
          <ac:chgData name="Magdalena Cieslak" userId="942c8a57c2faf2b4" providerId="LiveId" clId="{D9CE6366-D963-415B-8100-7D2C852AC910}" dt="2020-07-26T09:33:25.090" v="36" actId="26606"/>
          <ac:spMkLst>
            <pc:docMk/>
            <pc:sldMk cId="3798982599" sldId="257"/>
            <ac:spMk id="56" creationId="{3741B58E-3B65-4A01-A276-975AB2CF8A08}"/>
          </ac:spMkLst>
        </pc:spChg>
        <pc:spChg chg="add del">
          <ac:chgData name="Magdalena Cieslak" userId="942c8a57c2faf2b4" providerId="LiveId" clId="{D9CE6366-D963-415B-8100-7D2C852AC910}" dt="2020-07-26T09:33:25.090" v="36" actId="26606"/>
          <ac:spMkLst>
            <pc:docMk/>
            <pc:sldMk cId="3798982599" sldId="257"/>
            <ac:spMk id="57" creationId="{7AAC67C3-831B-4AB1-A259-DFB839CAFAFC}"/>
          </ac:spMkLst>
        </pc:spChg>
        <pc:spChg chg="add del mod">
          <ac:chgData name="Magdalena Cieslak" userId="942c8a57c2faf2b4" providerId="LiveId" clId="{D9CE6366-D963-415B-8100-7D2C852AC910}" dt="2020-07-26T09:33:25.090" v="36" actId="26606"/>
          <ac:spMkLst>
            <pc:docMk/>
            <pc:sldMk cId="3798982599" sldId="257"/>
            <ac:spMk id="58" creationId="{91FB61EC-7DDA-4EF7-8BEA-FAA0A41C8713}"/>
          </ac:spMkLst>
        </pc:spChg>
        <pc:spChg chg="add del">
          <ac:chgData name="Magdalena Cieslak" userId="942c8a57c2faf2b4" providerId="LiveId" clId="{D9CE6366-D963-415B-8100-7D2C852AC910}" dt="2020-07-26T09:33:13.539" v="29" actId="26606"/>
          <ac:spMkLst>
            <pc:docMk/>
            <pc:sldMk cId="3798982599" sldId="257"/>
            <ac:spMk id="71" creationId="{E844E128-FF69-4E9F-8327-6B504B3C5AE1}"/>
          </ac:spMkLst>
        </pc:spChg>
        <pc:spChg chg="add del">
          <ac:chgData name="Magdalena Cieslak" userId="942c8a57c2faf2b4" providerId="LiveId" clId="{D9CE6366-D963-415B-8100-7D2C852AC910}" dt="2020-07-26T09:33:17.046" v="31" actId="26606"/>
          <ac:spMkLst>
            <pc:docMk/>
            <pc:sldMk cId="3798982599" sldId="257"/>
            <ac:spMk id="77" creationId="{1FE461C7-FF45-427F-83D7-18DFBD48188D}"/>
          </ac:spMkLst>
        </pc:spChg>
        <pc:spChg chg="add del">
          <ac:chgData name="Magdalena Cieslak" userId="942c8a57c2faf2b4" providerId="LiveId" clId="{D9CE6366-D963-415B-8100-7D2C852AC910}" dt="2020-07-26T11:49:14.930" v="140" actId="26606"/>
          <ac:spMkLst>
            <pc:docMk/>
            <pc:sldMk cId="3798982599" sldId="257"/>
            <ac:spMk id="78" creationId="{E844E128-FF69-4E9F-8327-6B504B3C5AE1}"/>
          </ac:spMkLst>
        </pc:spChg>
        <pc:spChg chg="add del">
          <ac:chgData name="Magdalena Cieslak" userId="942c8a57c2faf2b4" providerId="LiveId" clId="{D9CE6366-D963-415B-8100-7D2C852AC910}" dt="2020-07-26T11:49:27.508" v="142" actId="26606"/>
          <ac:spMkLst>
            <pc:docMk/>
            <pc:sldMk cId="3798982599" sldId="257"/>
            <ac:spMk id="82" creationId="{82BCDE19-2810-4337-9C49-8589C421767D}"/>
          </ac:spMkLst>
        </pc:spChg>
        <pc:spChg chg="add del">
          <ac:chgData name="Magdalena Cieslak" userId="942c8a57c2faf2b4" providerId="LiveId" clId="{D9CE6366-D963-415B-8100-7D2C852AC910}" dt="2020-07-26T11:49:35.711" v="144" actId="26606"/>
          <ac:spMkLst>
            <pc:docMk/>
            <pc:sldMk cId="3798982599" sldId="257"/>
            <ac:spMk id="84" creationId="{7363FFA6-C551-4935-A474-8B2482E55BAC}"/>
          </ac:spMkLst>
        </pc:spChg>
        <pc:spChg chg="add del">
          <ac:chgData name="Magdalena Cieslak" userId="942c8a57c2faf2b4" providerId="LiveId" clId="{D9CE6366-D963-415B-8100-7D2C852AC910}" dt="2020-07-26T13:35:57.532" v="1781" actId="26606"/>
          <ac:spMkLst>
            <pc:docMk/>
            <pc:sldMk cId="3798982599" sldId="257"/>
            <ac:spMk id="86" creationId="{E844E128-FF69-4E9F-8327-6B504B3C5AE1}"/>
          </ac:spMkLst>
        </pc:spChg>
        <pc:spChg chg="add del">
          <ac:chgData name="Magdalena Cieslak" userId="942c8a57c2faf2b4" providerId="LiveId" clId="{D9CE6366-D963-415B-8100-7D2C852AC910}" dt="2020-07-26T09:34:18.163" v="52" actId="26606"/>
          <ac:spMkLst>
            <pc:docMk/>
            <pc:sldMk cId="3798982599" sldId="257"/>
            <ac:spMk id="90" creationId="{A8E9C91B-7EAD-4562-AB0E-DFB9663AECE3}"/>
          </ac:spMkLst>
        </pc:spChg>
        <pc:spChg chg="add del">
          <ac:chgData name="Magdalena Cieslak" userId="942c8a57c2faf2b4" providerId="LiveId" clId="{D9CE6366-D963-415B-8100-7D2C852AC910}" dt="2020-07-26T09:48:11.402" v="96" actId="26606"/>
          <ac:spMkLst>
            <pc:docMk/>
            <pc:sldMk cId="3798982599" sldId="257"/>
            <ac:spMk id="117" creationId="{39E3965E-AC41-4711-9D10-E25ABB132D86}"/>
          </ac:spMkLst>
        </pc:spChg>
        <pc:spChg chg="add del">
          <ac:chgData name="Magdalena Cieslak" userId="942c8a57c2faf2b4" providerId="LiveId" clId="{D9CE6366-D963-415B-8100-7D2C852AC910}" dt="2020-07-26T09:46:37.927" v="71" actId="26606"/>
          <ac:spMkLst>
            <pc:docMk/>
            <pc:sldMk cId="3798982599" sldId="257"/>
            <ac:spMk id="119" creationId="{A8E9C91B-7EAD-4562-AB0E-DFB9663AECE3}"/>
          </ac:spMkLst>
        </pc:spChg>
        <pc:spChg chg="add del">
          <ac:chgData name="Magdalena Cieslak" userId="942c8a57c2faf2b4" providerId="LiveId" clId="{D9CE6366-D963-415B-8100-7D2C852AC910}" dt="2020-07-26T09:46:32.465" v="65" actId="26606"/>
          <ac:spMkLst>
            <pc:docMk/>
            <pc:sldMk cId="3798982599" sldId="257"/>
            <ac:spMk id="121" creationId="{E844E128-FF69-4E9F-8327-6B504B3C5AE1}"/>
          </ac:spMkLst>
        </pc:spChg>
        <pc:spChg chg="add del">
          <ac:chgData name="Magdalena Cieslak" userId="942c8a57c2faf2b4" providerId="LiveId" clId="{D9CE6366-D963-415B-8100-7D2C852AC910}" dt="2020-07-26T09:46:40.075" v="73" actId="26606"/>
          <ac:spMkLst>
            <pc:docMk/>
            <pc:sldMk cId="3798982599" sldId="257"/>
            <ac:spMk id="125" creationId="{B94BE868-D43F-4940-8CE9-93D953A11A21}"/>
          </ac:spMkLst>
        </pc:spChg>
        <pc:spChg chg="add del">
          <ac:chgData name="Magdalena Cieslak" userId="942c8a57c2faf2b4" providerId="LiveId" clId="{D9CE6366-D963-415B-8100-7D2C852AC910}" dt="2020-07-26T09:47:38.386" v="89" actId="26606"/>
          <ac:spMkLst>
            <pc:docMk/>
            <pc:sldMk cId="3798982599" sldId="257"/>
            <ac:spMk id="129" creationId="{EDC90921-9082-491B-940E-827D679F3478}"/>
          </ac:spMkLst>
        </pc:spChg>
        <pc:spChg chg="add del">
          <ac:chgData name="Magdalena Cieslak" userId="942c8a57c2faf2b4" providerId="LiveId" clId="{D9CE6366-D963-415B-8100-7D2C852AC910}" dt="2020-07-26T09:33:55.428" v="41" actId="26606"/>
          <ac:spMkLst>
            <pc:docMk/>
            <pc:sldMk cId="3798982599" sldId="257"/>
            <ac:spMk id="135" creationId="{39E3965E-AC41-4711-9D10-E25ABB132D86}"/>
          </ac:spMkLst>
        </pc:spChg>
        <pc:spChg chg="add del">
          <ac:chgData name="Magdalena Cieslak" userId="942c8a57c2faf2b4" providerId="LiveId" clId="{D9CE6366-D963-415B-8100-7D2C852AC910}" dt="2020-07-26T09:33:48.873" v="39" actId="26606"/>
          <ac:spMkLst>
            <pc:docMk/>
            <pc:sldMk cId="3798982599" sldId="257"/>
            <ac:spMk id="137" creationId="{990D0034-F768-41E7-85D4-F38C4DE85770}"/>
          </ac:spMkLst>
        </pc:spChg>
        <pc:spChg chg="add del">
          <ac:chgData name="Magdalena Cieslak" userId="942c8a57c2faf2b4" providerId="LiveId" clId="{D9CE6366-D963-415B-8100-7D2C852AC910}" dt="2020-07-26T09:33:55.428" v="41" actId="26606"/>
          <ac:spMkLst>
            <pc:docMk/>
            <pc:sldMk cId="3798982599" sldId="257"/>
            <ac:spMk id="143" creationId="{C390A367-0330-4E03-9D5F-40308A7975C8}"/>
          </ac:spMkLst>
        </pc:spChg>
        <pc:spChg chg="add del">
          <ac:chgData name="Magdalena Cieslak" userId="942c8a57c2faf2b4" providerId="LiveId" clId="{D9CE6366-D963-415B-8100-7D2C852AC910}" dt="2020-07-26T09:33:17.046" v="31" actId="26606"/>
          <ac:spMkLst>
            <pc:docMk/>
            <pc:sldMk cId="3798982599" sldId="257"/>
            <ac:spMk id="1028" creationId="{990D0034-F768-41E7-85D4-F38C4DE85770}"/>
          </ac:spMkLst>
        </pc:spChg>
        <pc:spChg chg="add del">
          <ac:chgData name="Magdalena Cieslak" userId="942c8a57c2faf2b4" providerId="LiveId" clId="{D9CE6366-D963-415B-8100-7D2C852AC910}" dt="2020-07-26T09:33:17.046" v="31" actId="26606"/>
          <ac:spMkLst>
            <pc:docMk/>
            <pc:sldMk cId="3798982599" sldId="257"/>
            <ac:spMk id="1029" creationId="{95B38FD6-641F-41BF-B466-C1C6366420F0}"/>
          </ac:spMkLst>
        </pc:spChg>
        <pc:spChg chg="add del">
          <ac:chgData name="Magdalena Cieslak" userId="942c8a57c2faf2b4" providerId="LiveId" clId="{D9CE6366-D963-415B-8100-7D2C852AC910}" dt="2020-07-26T09:33:48.873" v="39" actId="26606"/>
          <ac:spMkLst>
            <pc:docMk/>
            <pc:sldMk cId="3798982599" sldId="257"/>
            <ac:spMk id="1030" creationId="{70D1392A-E6AB-4BEF-9F2B-E1E1B73806C6}"/>
          </ac:spMkLst>
        </pc:spChg>
        <pc:spChg chg="add del">
          <ac:chgData name="Magdalena Cieslak" userId="942c8a57c2faf2b4" providerId="LiveId" clId="{D9CE6366-D963-415B-8100-7D2C852AC910}" dt="2020-07-26T09:33:22.035" v="33" actId="26606"/>
          <ac:spMkLst>
            <pc:docMk/>
            <pc:sldMk cId="3798982599" sldId="257"/>
            <ac:spMk id="1031" creationId="{39E3965E-AC41-4711-9D10-E25ABB132D86}"/>
          </ac:spMkLst>
        </pc:spChg>
        <pc:spChg chg="add del">
          <ac:chgData name="Magdalena Cieslak" userId="942c8a57c2faf2b4" providerId="LiveId" clId="{D9CE6366-D963-415B-8100-7D2C852AC910}" dt="2020-07-26T09:33:22.035" v="33" actId="26606"/>
          <ac:spMkLst>
            <pc:docMk/>
            <pc:sldMk cId="3798982599" sldId="257"/>
            <ac:spMk id="1033" creationId="{6482F060-A4AF-4E0B-B364-7C6BA4AE9C03}"/>
          </ac:spMkLst>
        </pc:spChg>
        <pc:spChg chg="add del">
          <ac:chgData name="Magdalena Cieslak" userId="942c8a57c2faf2b4" providerId="LiveId" clId="{D9CE6366-D963-415B-8100-7D2C852AC910}" dt="2020-07-26T09:33:25.073" v="35" actId="26606"/>
          <ac:spMkLst>
            <pc:docMk/>
            <pc:sldMk cId="3798982599" sldId="257"/>
            <ac:spMk id="1036" creationId="{990D0034-F768-41E7-85D4-F38C4DE85770}"/>
          </ac:spMkLst>
        </pc:spChg>
        <pc:spChg chg="add del">
          <ac:chgData name="Magdalena Cieslak" userId="942c8a57c2faf2b4" providerId="LiveId" clId="{D9CE6366-D963-415B-8100-7D2C852AC910}" dt="2020-07-26T09:33:25.073" v="35" actId="26606"/>
          <ac:spMkLst>
            <pc:docMk/>
            <pc:sldMk cId="3798982599" sldId="257"/>
            <ac:spMk id="1037" creationId="{95B38FD6-641F-41BF-B466-C1C6366420F0}"/>
          </ac:spMkLst>
        </pc:spChg>
        <pc:spChg chg="add del">
          <ac:chgData name="Magdalena Cieslak" userId="942c8a57c2faf2b4" providerId="LiveId" clId="{D9CE6366-D963-415B-8100-7D2C852AC910}" dt="2020-07-26T09:33:25.073" v="35" actId="26606"/>
          <ac:spMkLst>
            <pc:docMk/>
            <pc:sldMk cId="3798982599" sldId="257"/>
            <ac:spMk id="1039" creationId="{91FB61EC-7DDA-4EF7-8BEA-FAA0A41C8713}"/>
          </ac:spMkLst>
        </pc:spChg>
        <pc:spChg chg="add del">
          <ac:chgData name="Magdalena Cieslak" userId="942c8a57c2faf2b4" providerId="LiveId" clId="{D9CE6366-D963-415B-8100-7D2C852AC910}" dt="2020-07-26T09:33:25.073" v="35" actId="26606"/>
          <ac:spMkLst>
            <pc:docMk/>
            <pc:sldMk cId="3798982599" sldId="257"/>
            <ac:spMk id="1040" creationId="{7363FFA6-C551-4935-A474-8B2482E55BAC}"/>
          </ac:spMkLst>
        </pc:spChg>
        <pc:spChg chg="add del">
          <ac:chgData name="Magdalena Cieslak" userId="942c8a57c2faf2b4" providerId="LiveId" clId="{D9CE6366-D963-415B-8100-7D2C852AC910}" dt="2020-07-26T09:33:55.428" v="41" actId="26606"/>
          <ac:spMkLst>
            <pc:docMk/>
            <pc:sldMk cId="3798982599" sldId="257"/>
            <ac:spMk id="1041" creationId="{7319A1DD-F557-4EC6-8A8C-F7617B4CD678}"/>
          </ac:spMkLst>
        </pc:spChg>
        <pc:spChg chg="add del">
          <ac:chgData name="Magdalena Cieslak" userId="942c8a57c2faf2b4" providerId="LiveId" clId="{D9CE6366-D963-415B-8100-7D2C852AC910}" dt="2020-07-26T09:33:35.648" v="37" actId="26606"/>
          <ac:spMkLst>
            <pc:docMk/>
            <pc:sldMk cId="3798982599" sldId="257"/>
            <ac:spMk id="1042" creationId="{39E3965E-AC41-4711-9D10-E25ABB132D86}"/>
          </ac:spMkLst>
        </pc:spChg>
        <pc:spChg chg="add del">
          <ac:chgData name="Magdalena Cieslak" userId="942c8a57c2faf2b4" providerId="LiveId" clId="{D9CE6366-D963-415B-8100-7D2C852AC910}" dt="2020-07-26T09:33:35.648" v="37" actId="26606"/>
          <ac:spMkLst>
            <pc:docMk/>
            <pc:sldMk cId="3798982599" sldId="257"/>
            <ac:spMk id="1044" creationId="{6482F060-A4AF-4E0B-B364-7C6BA4AE9C03}"/>
          </ac:spMkLst>
        </pc:spChg>
        <pc:spChg chg="add del">
          <ac:chgData name="Magdalena Cieslak" userId="942c8a57c2faf2b4" providerId="LiveId" clId="{D9CE6366-D963-415B-8100-7D2C852AC910}" dt="2020-07-26T09:33:58.422" v="43" actId="26606"/>
          <ac:spMkLst>
            <pc:docMk/>
            <pc:sldMk cId="3798982599" sldId="257"/>
            <ac:spMk id="1046" creationId="{E844E128-FF69-4E9F-8327-6B504B3C5AE1}"/>
          </ac:spMkLst>
        </pc:spChg>
        <pc:spChg chg="add del">
          <ac:chgData name="Magdalena Cieslak" userId="942c8a57c2faf2b4" providerId="LiveId" clId="{D9CE6366-D963-415B-8100-7D2C852AC910}" dt="2020-07-26T09:33:58.422" v="43" actId="26606"/>
          <ac:spMkLst>
            <pc:docMk/>
            <pc:sldMk cId="3798982599" sldId="257"/>
            <ac:spMk id="1048" creationId="{CCE7CB09-384C-4A07-8AB1-FF5ED8F0EAAC}"/>
          </ac:spMkLst>
        </pc:spChg>
        <pc:spChg chg="add del">
          <ac:chgData name="Magdalena Cieslak" userId="942c8a57c2faf2b4" providerId="LiveId" clId="{D9CE6366-D963-415B-8100-7D2C852AC910}" dt="2020-07-26T09:34:07.321" v="45" actId="26606"/>
          <ac:spMkLst>
            <pc:docMk/>
            <pc:sldMk cId="3798982599" sldId="257"/>
            <ac:spMk id="1050" creationId="{990D0034-F768-41E7-85D4-F38C4DE85770}"/>
          </ac:spMkLst>
        </pc:spChg>
        <pc:spChg chg="add del">
          <ac:chgData name="Magdalena Cieslak" userId="942c8a57c2faf2b4" providerId="LiveId" clId="{D9CE6366-D963-415B-8100-7D2C852AC910}" dt="2020-07-26T09:34:07.321" v="45" actId="26606"/>
          <ac:spMkLst>
            <pc:docMk/>
            <pc:sldMk cId="3798982599" sldId="257"/>
            <ac:spMk id="1051" creationId="{95B38FD6-641F-41BF-B466-C1C6366420F0}"/>
          </ac:spMkLst>
        </pc:spChg>
        <pc:spChg chg="add del">
          <ac:chgData name="Magdalena Cieslak" userId="942c8a57c2faf2b4" providerId="LiveId" clId="{D9CE6366-D963-415B-8100-7D2C852AC910}" dt="2020-07-26T09:34:07.321" v="45" actId="26606"/>
          <ac:spMkLst>
            <pc:docMk/>
            <pc:sldMk cId="3798982599" sldId="257"/>
            <ac:spMk id="1053" creationId="{FC6F5729-D6F1-47E6-A199-AA0477FE288A}"/>
          </ac:spMkLst>
        </pc:spChg>
        <pc:spChg chg="add del">
          <ac:chgData name="Magdalena Cieslak" userId="942c8a57c2faf2b4" providerId="LiveId" clId="{D9CE6366-D963-415B-8100-7D2C852AC910}" dt="2020-07-26T09:34:07.321" v="45" actId="26606"/>
          <ac:spMkLst>
            <pc:docMk/>
            <pc:sldMk cId="3798982599" sldId="257"/>
            <ac:spMk id="1054" creationId="{7363FFA6-C551-4935-A474-8B2482E55BAC}"/>
          </ac:spMkLst>
        </pc:spChg>
        <pc:spChg chg="add del">
          <ac:chgData name="Magdalena Cieslak" userId="942c8a57c2faf2b4" providerId="LiveId" clId="{D9CE6366-D963-415B-8100-7D2C852AC910}" dt="2020-07-26T09:34:09.961" v="47" actId="26606"/>
          <ac:spMkLst>
            <pc:docMk/>
            <pc:sldMk cId="3798982599" sldId="257"/>
            <ac:spMk id="1056" creationId="{A8E9C91B-7EAD-4562-AB0E-DFB9663AECE3}"/>
          </ac:spMkLst>
        </pc:spChg>
        <pc:spChg chg="add del">
          <ac:chgData name="Magdalena Cieslak" userId="942c8a57c2faf2b4" providerId="LiveId" clId="{D9CE6366-D963-415B-8100-7D2C852AC910}" dt="2020-07-26T09:34:09.961" v="47" actId="26606"/>
          <ac:spMkLst>
            <pc:docMk/>
            <pc:sldMk cId="3798982599" sldId="257"/>
            <ac:spMk id="1057" creationId="{BCD2D517-BC35-4439-AC31-06DF764F25FC}"/>
          </ac:spMkLst>
        </pc:spChg>
        <pc:spChg chg="add del">
          <ac:chgData name="Magdalena Cieslak" userId="942c8a57c2faf2b4" providerId="LiveId" clId="{D9CE6366-D963-415B-8100-7D2C852AC910}" dt="2020-07-26T09:34:09.961" v="47" actId="26606"/>
          <ac:spMkLst>
            <pc:docMk/>
            <pc:sldMk cId="3798982599" sldId="257"/>
            <ac:spMk id="1058" creationId="{2DD3F846-0483-40F5-A881-0C1AD2A0CAD7}"/>
          </ac:spMkLst>
        </pc:spChg>
        <pc:spChg chg="add del">
          <ac:chgData name="Magdalena Cieslak" userId="942c8a57c2faf2b4" providerId="LiveId" clId="{D9CE6366-D963-415B-8100-7D2C852AC910}" dt="2020-07-26T09:34:12.309" v="49" actId="26606"/>
          <ac:spMkLst>
            <pc:docMk/>
            <pc:sldMk cId="3798982599" sldId="257"/>
            <ac:spMk id="1060" creationId="{990D0034-F768-41E7-85D4-F38C4DE85770}"/>
          </ac:spMkLst>
        </pc:spChg>
        <pc:spChg chg="add del">
          <ac:chgData name="Magdalena Cieslak" userId="942c8a57c2faf2b4" providerId="LiveId" clId="{D9CE6366-D963-415B-8100-7D2C852AC910}" dt="2020-07-26T09:34:12.309" v="49" actId="26606"/>
          <ac:spMkLst>
            <pc:docMk/>
            <pc:sldMk cId="3798982599" sldId="257"/>
            <ac:spMk id="1061" creationId="{95B38FD6-641F-41BF-B466-C1C6366420F0}"/>
          </ac:spMkLst>
        </pc:spChg>
        <pc:spChg chg="add del">
          <ac:chgData name="Magdalena Cieslak" userId="942c8a57c2faf2b4" providerId="LiveId" clId="{D9CE6366-D963-415B-8100-7D2C852AC910}" dt="2020-07-26T09:34:12.309" v="49" actId="26606"/>
          <ac:spMkLst>
            <pc:docMk/>
            <pc:sldMk cId="3798982599" sldId="257"/>
            <ac:spMk id="1063" creationId="{50761D09-1FE9-4F70-9E3E-C2F493C93C34}"/>
          </ac:spMkLst>
        </pc:spChg>
        <pc:spChg chg="add del">
          <ac:chgData name="Magdalena Cieslak" userId="942c8a57c2faf2b4" providerId="LiveId" clId="{D9CE6366-D963-415B-8100-7D2C852AC910}" dt="2020-07-26T09:34:12.309" v="49" actId="26606"/>
          <ac:spMkLst>
            <pc:docMk/>
            <pc:sldMk cId="3798982599" sldId="257"/>
            <ac:spMk id="1064" creationId="{1FE461C7-FF45-427F-83D7-18DFBD48188D}"/>
          </ac:spMkLst>
        </pc:spChg>
        <pc:spChg chg="add del">
          <ac:chgData name="Magdalena Cieslak" userId="942c8a57c2faf2b4" providerId="LiveId" clId="{D9CE6366-D963-415B-8100-7D2C852AC910}" dt="2020-07-26T09:34:18.142" v="51" actId="26606"/>
          <ac:spMkLst>
            <pc:docMk/>
            <pc:sldMk cId="3798982599" sldId="257"/>
            <ac:spMk id="1066" creationId="{E844E128-FF69-4E9F-8327-6B504B3C5AE1}"/>
          </ac:spMkLst>
        </pc:spChg>
        <pc:spChg chg="add del">
          <ac:chgData name="Magdalena Cieslak" userId="942c8a57c2faf2b4" providerId="LiveId" clId="{D9CE6366-D963-415B-8100-7D2C852AC910}" dt="2020-07-26T09:34:18.142" v="51" actId="26606"/>
          <ac:spMkLst>
            <pc:docMk/>
            <pc:sldMk cId="3798982599" sldId="257"/>
            <ac:spMk id="1068" creationId="{39F5685B-B4EC-43FE-95E2-34DE75F6C0B8}"/>
          </ac:spMkLst>
        </pc:spChg>
        <pc:spChg chg="add del">
          <ac:chgData name="Magdalena Cieslak" userId="942c8a57c2faf2b4" providerId="LiveId" clId="{D9CE6366-D963-415B-8100-7D2C852AC910}" dt="2020-07-26T09:47:46.012" v="94" actId="26606"/>
          <ac:spMkLst>
            <pc:docMk/>
            <pc:sldMk cId="3798982599" sldId="257"/>
            <ac:spMk id="1070" creationId="{990D0034-F768-41E7-85D4-F38C4DE85770}"/>
          </ac:spMkLst>
        </pc:spChg>
        <pc:spChg chg="add del">
          <ac:chgData name="Magdalena Cieslak" userId="942c8a57c2faf2b4" providerId="LiveId" clId="{D9CE6366-D963-415B-8100-7D2C852AC910}" dt="2020-07-26T09:47:46.012" v="94" actId="26606"/>
          <ac:spMkLst>
            <pc:docMk/>
            <pc:sldMk cId="3798982599" sldId="257"/>
            <ac:spMk id="1071" creationId="{95B38FD6-641F-41BF-B466-C1C6366420F0}"/>
          </ac:spMkLst>
        </pc:spChg>
        <pc:spChg chg="add del">
          <ac:chgData name="Magdalena Cieslak" userId="942c8a57c2faf2b4" providerId="LiveId" clId="{D9CE6366-D963-415B-8100-7D2C852AC910}" dt="2020-07-26T09:46:24.936" v="61" actId="931"/>
          <ac:spMkLst>
            <pc:docMk/>
            <pc:sldMk cId="3798982599" sldId="257"/>
            <ac:spMk id="1073" creationId="{FC6F5729-D6F1-47E6-A199-AA0477FE288A}"/>
          </ac:spMkLst>
        </pc:spChg>
        <pc:spChg chg="add del">
          <ac:chgData name="Magdalena Cieslak" userId="942c8a57c2faf2b4" providerId="LiveId" clId="{D9CE6366-D963-415B-8100-7D2C852AC910}" dt="2020-07-26T09:47:46.012" v="94" actId="26606"/>
          <ac:spMkLst>
            <pc:docMk/>
            <pc:sldMk cId="3798982599" sldId="257"/>
            <ac:spMk id="1074" creationId="{7363FFA6-C551-4935-A474-8B2482E55BAC}"/>
          </ac:spMkLst>
        </pc:spChg>
        <pc:spChg chg="add del">
          <ac:chgData name="Magdalena Cieslak" userId="942c8a57c2faf2b4" providerId="LiveId" clId="{D9CE6366-D963-415B-8100-7D2C852AC910}" dt="2020-07-26T09:46:40.075" v="73" actId="26606"/>
          <ac:spMkLst>
            <pc:docMk/>
            <pc:sldMk cId="3798982599" sldId="257"/>
            <ac:spMk id="1076" creationId="{39E3965E-AC41-4711-9D10-E25ABB132D86}"/>
          </ac:spMkLst>
        </pc:spChg>
        <pc:spChg chg="add del">
          <ac:chgData name="Magdalena Cieslak" userId="942c8a57c2faf2b4" providerId="LiveId" clId="{D9CE6366-D963-415B-8100-7D2C852AC910}" dt="2020-07-26T09:46:32.465" v="65" actId="26606"/>
          <ac:spMkLst>
            <pc:docMk/>
            <pc:sldMk cId="3798982599" sldId="257"/>
            <ac:spMk id="1078" creationId="{72DCFDAC-0402-452B-8B96-034F229A14DB}"/>
          </ac:spMkLst>
        </pc:spChg>
        <pc:spChg chg="add del">
          <ac:chgData name="Magdalena Cieslak" userId="942c8a57c2faf2b4" providerId="LiveId" clId="{D9CE6366-D963-415B-8100-7D2C852AC910}" dt="2020-07-26T09:46:40.075" v="73" actId="26606"/>
          <ac:spMkLst>
            <pc:docMk/>
            <pc:sldMk cId="3798982599" sldId="257"/>
            <ac:spMk id="1079" creationId="{2FDF0794-1B86-42B2-B8C7-F60123E638ED}"/>
          </ac:spMkLst>
        </pc:spChg>
        <pc:spChg chg="add del">
          <ac:chgData name="Magdalena Cieslak" userId="942c8a57c2faf2b4" providerId="LiveId" clId="{D9CE6366-D963-415B-8100-7D2C852AC910}" dt="2020-07-26T09:46:33.654" v="67" actId="26606"/>
          <ac:spMkLst>
            <pc:docMk/>
            <pc:sldMk cId="3798982599" sldId="257"/>
            <ac:spMk id="1080" creationId="{990D0034-F768-41E7-85D4-F38C4DE85770}"/>
          </ac:spMkLst>
        </pc:spChg>
        <pc:spChg chg="add del">
          <ac:chgData name="Magdalena Cieslak" userId="942c8a57c2faf2b4" providerId="LiveId" clId="{D9CE6366-D963-415B-8100-7D2C852AC910}" dt="2020-07-26T09:46:33.654" v="67" actId="26606"/>
          <ac:spMkLst>
            <pc:docMk/>
            <pc:sldMk cId="3798982599" sldId="257"/>
            <ac:spMk id="1082" creationId="{D41CF115-3715-4B8C-BBF2-A75EFED2B806}"/>
          </ac:spMkLst>
        </pc:spChg>
        <pc:spChg chg="add del">
          <ac:chgData name="Magdalena Cieslak" userId="942c8a57c2faf2b4" providerId="LiveId" clId="{D9CE6366-D963-415B-8100-7D2C852AC910}" dt="2020-07-26T09:46:46.147" v="75" actId="26606"/>
          <ac:spMkLst>
            <pc:docMk/>
            <pc:sldMk cId="3798982599" sldId="257"/>
            <ac:spMk id="1083" creationId="{E844E128-FF69-4E9F-8327-6B504B3C5AE1}"/>
          </ac:spMkLst>
        </pc:spChg>
        <pc:spChg chg="add del">
          <ac:chgData name="Magdalena Cieslak" userId="942c8a57c2faf2b4" providerId="LiveId" clId="{D9CE6366-D963-415B-8100-7D2C852AC910}" dt="2020-07-26T09:46:36.534" v="69" actId="26606"/>
          <ac:spMkLst>
            <pc:docMk/>
            <pc:sldMk cId="3798982599" sldId="257"/>
            <ac:spMk id="1084" creationId="{E844E128-FF69-4E9F-8327-6B504B3C5AE1}"/>
          </ac:spMkLst>
        </pc:spChg>
        <pc:spChg chg="add del">
          <ac:chgData name="Magdalena Cieslak" userId="942c8a57c2faf2b4" providerId="LiveId" clId="{D9CE6366-D963-415B-8100-7D2C852AC910}" dt="2020-07-26T09:46:36.534" v="69" actId="26606"/>
          <ac:spMkLst>
            <pc:docMk/>
            <pc:sldMk cId="3798982599" sldId="257"/>
            <ac:spMk id="1086" creationId="{72DCFDAC-0402-452B-8B96-034F229A14DB}"/>
          </ac:spMkLst>
        </pc:spChg>
        <pc:spChg chg="add del">
          <ac:chgData name="Magdalena Cieslak" userId="942c8a57c2faf2b4" providerId="LiveId" clId="{D9CE6366-D963-415B-8100-7D2C852AC910}" dt="2020-07-26T09:46:46.147" v="75" actId="26606"/>
          <ac:spMkLst>
            <pc:docMk/>
            <pc:sldMk cId="3798982599" sldId="257"/>
            <ac:spMk id="1088" creationId="{72DCFDAC-0402-452B-8B96-034F229A14DB}"/>
          </ac:spMkLst>
        </pc:spChg>
        <pc:spChg chg="add del">
          <ac:chgData name="Magdalena Cieslak" userId="942c8a57c2faf2b4" providerId="LiveId" clId="{D9CE6366-D963-415B-8100-7D2C852AC910}" dt="2020-07-26T09:46:53.056" v="77" actId="26606"/>
          <ac:spMkLst>
            <pc:docMk/>
            <pc:sldMk cId="3798982599" sldId="257"/>
            <ac:spMk id="1090" creationId="{B0E58038-8ACE-4AD9-B404-25C603550D83}"/>
          </ac:spMkLst>
        </pc:spChg>
        <pc:spChg chg="add del">
          <ac:chgData name="Magdalena Cieslak" userId="942c8a57c2faf2b4" providerId="LiveId" clId="{D9CE6366-D963-415B-8100-7D2C852AC910}" dt="2020-07-26T09:46:53.056" v="77" actId="26606"/>
          <ac:spMkLst>
            <pc:docMk/>
            <pc:sldMk cId="3798982599" sldId="257"/>
            <ac:spMk id="1092" creationId="{2B04D8ED-CE88-4618-8153-3512952A8A4C}"/>
          </ac:spMkLst>
        </pc:spChg>
        <pc:spChg chg="add del">
          <ac:chgData name="Magdalena Cieslak" userId="942c8a57c2faf2b4" providerId="LiveId" clId="{D9CE6366-D963-415B-8100-7D2C852AC910}" dt="2020-07-26T09:46:53.056" v="77" actId="26606"/>
          <ac:spMkLst>
            <pc:docMk/>
            <pc:sldMk cId="3798982599" sldId="257"/>
            <ac:spMk id="1093" creationId="{82BCDE19-2810-4337-9C49-8589C421767D}"/>
          </ac:spMkLst>
        </pc:spChg>
        <pc:spChg chg="add del">
          <ac:chgData name="Magdalena Cieslak" userId="942c8a57c2faf2b4" providerId="LiveId" clId="{D9CE6366-D963-415B-8100-7D2C852AC910}" dt="2020-07-26T09:46:58.129" v="79" actId="26606"/>
          <ac:spMkLst>
            <pc:docMk/>
            <pc:sldMk cId="3798982599" sldId="257"/>
            <ac:spMk id="1095" creationId="{E844E128-FF69-4E9F-8327-6B504B3C5AE1}"/>
          </ac:spMkLst>
        </pc:spChg>
        <pc:spChg chg="add del">
          <ac:chgData name="Magdalena Cieslak" userId="942c8a57c2faf2b4" providerId="LiveId" clId="{D9CE6366-D963-415B-8100-7D2C852AC910}" dt="2020-07-26T09:46:58.129" v="79" actId="26606"/>
          <ac:spMkLst>
            <pc:docMk/>
            <pc:sldMk cId="3798982599" sldId="257"/>
            <ac:spMk id="1097" creationId="{2F969D84-DC96-4EFB-B6AE-254AFDC05672}"/>
          </ac:spMkLst>
        </pc:spChg>
        <pc:spChg chg="add del">
          <ac:chgData name="Magdalena Cieslak" userId="942c8a57c2faf2b4" providerId="LiveId" clId="{D9CE6366-D963-415B-8100-7D2C852AC910}" dt="2020-07-26T09:47:05.397" v="81" actId="26606"/>
          <ac:spMkLst>
            <pc:docMk/>
            <pc:sldMk cId="3798982599" sldId="257"/>
            <ac:spMk id="1099" creationId="{67B74F2B-9534-4540-96B0-5C8E958B940F}"/>
          </ac:spMkLst>
        </pc:spChg>
        <pc:spChg chg="add del">
          <ac:chgData name="Magdalena Cieslak" userId="942c8a57c2faf2b4" providerId="LiveId" clId="{D9CE6366-D963-415B-8100-7D2C852AC910}" dt="2020-07-26T09:47:05.397" v="81" actId="26606"/>
          <ac:spMkLst>
            <pc:docMk/>
            <pc:sldMk cId="3798982599" sldId="257"/>
            <ac:spMk id="1101" creationId="{3F1BB539-8D51-458C-8A8B-A1B4BF0C2156}"/>
          </ac:spMkLst>
        </pc:spChg>
        <pc:spChg chg="add del">
          <ac:chgData name="Magdalena Cieslak" userId="942c8a57c2faf2b4" providerId="LiveId" clId="{D9CE6366-D963-415B-8100-7D2C852AC910}" dt="2020-07-26T09:47:06.765" v="83" actId="26606"/>
          <ac:spMkLst>
            <pc:docMk/>
            <pc:sldMk cId="3798982599" sldId="257"/>
            <ac:spMk id="1103" creationId="{39E3965E-AC41-4711-9D10-E25ABB132D86}"/>
          </ac:spMkLst>
        </pc:spChg>
        <pc:spChg chg="add del">
          <ac:chgData name="Magdalena Cieslak" userId="942c8a57c2faf2b4" providerId="LiveId" clId="{D9CE6366-D963-415B-8100-7D2C852AC910}" dt="2020-07-26T09:47:06.765" v="83" actId="26606"/>
          <ac:spMkLst>
            <pc:docMk/>
            <pc:sldMk cId="3798982599" sldId="257"/>
            <ac:spMk id="1105" creationId="{007891EC-4501-44ED-A8C8-B11B6DB767AB}"/>
          </ac:spMkLst>
        </pc:spChg>
        <pc:spChg chg="add del">
          <ac:chgData name="Magdalena Cieslak" userId="942c8a57c2faf2b4" providerId="LiveId" clId="{D9CE6366-D963-415B-8100-7D2C852AC910}" dt="2020-07-26T09:47:20.929" v="85" actId="26606"/>
          <ac:spMkLst>
            <pc:docMk/>
            <pc:sldMk cId="3798982599" sldId="257"/>
            <ac:spMk id="1108" creationId="{39E3965E-AC41-4711-9D10-E25ABB132D86}"/>
          </ac:spMkLst>
        </pc:spChg>
        <pc:spChg chg="add del">
          <ac:chgData name="Magdalena Cieslak" userId="942c8a57c2faf2b4" providerId="LiveId" clId="{D9CE6366-D963-415B-8100-7D2C852AC910}" dt="2020-07-26T09:47:20.929" v="85" actId="26606"/>
          <ac:spMkLst>
            <pc:docMk/>
            <pc:sldMk cId="3798982599" sldId="257"/>
            <ac:spMk id="1110" creationId="{DFD57664-637D-40CA-83F2-B729A932BD31}"/>
          </ac:spMkLst>
        </pc:spChg>
        <pc:spChg chg="add del">
          <ac:chgData name="Magdalena Cieslak" userId="942c8a57c2faf2b4" providerId="LiveId" clId="{D9CE6366-D963-415B-8100-7D2C852AC910}" dt="2020-07-26T09:47:30.481" v="87" actId="26606"/>
          <ac:spMkLst>
            <pc:docMk/>
            <pc:sldMk cId="3798982599" sldId="257"/>
            <ac:spMk id="1113" creationId="{39E3965E-AC41-4711-9D10-E25ABB132D86}"/>
          </ac:spMkLst>
        </pc:spChg>
        <pc:spChg chg="add del">
          <ac:chgData name="Magdalena Cieslak" userId="942c8a57c2faf2b4" providerId="LiveId" clId="{D9CE6366-D963-415B-8100-7D2C852AC910}" dt="2020-07-26T09:47:30.481" v="87" actId="26606"/>
          <ac:spMkLst>
            <pc:docMk/>
            <pc:sldMk cId="3798982599" sldId="257"/>
            <ac:spMk id="1115" creationId="{7319A1DD-F557-4EC6-8A8C-F7617B4CD678}"/>
          </ac:spMkLst>
        </pc:spChg>
        <pc:spChg chg="add del">
          <ac:chgData name="Magdalena Cieslak" userId="942c8a57c2faf2b4" providerId="LiveId" clId="{D9CE6366-D963-415B-8100-7D2C852AC910}" dt="2020-07-26T09:47:30.481" v="87" actId="26606"/>
          <ac:spMkLst>
            <pc:docMk/>
            <pc:sldMk cId="3798982599" sldId="257"/>
            <ac:spMk id="1117" creationId="{D50218C5-E017-43D2-8345-FD9FBF0C991E}"/>
          </ac:spMkLst>
        </pc:spChg>
        <pc:spChg chg="add del">
          <ac:chgData name="Magdalena Cieslak" userId="942c8a57c2faf2b4" providerId="LiveId" clId="{D9CE6366-D963-415B-8100-7D2C852AC910}" dt="2020-07-26T09:47:38.386" v="89" actId="26606"/>
          <ac:spMkLst>
            <pc:docMk/>
            <pc:sldMk cId="3798982599" sldId="257"/>
            <ac:spMk id="1119" creationId="{39E3965E-AC41-4711-9D10-E25ABB132D86}"/>
          </ac:spMkLst>
        </pc:spChg>
        <pc:spChg chg="add del">
          <ac:chgData name="Magdalena Cieslak" userId="942c8a57c2faf2b4" providerId="LiveId" clId="{D9CE6366-D963-415B-8100-7D2C852AC910}" dt="2020-07-26T09:47:38.386" v="89" actId="26606"/>
          <ac:spMkLst>
            <pc:docMk/>
            <pc:sldMk cId="3798982599" sldId="257"/>
            <ac:spMk id="1121" creationId="{2FDF0794-1B86-42B2-B8C7-F60123E638ED}"/>
          </ac:spMkLst>
        </pc:spChg>
        <pc:spChg chg="add del">
          <ac:chgData name="Magdalena Cieslak" userId="942c8a57c2faf2b4" providerId="LiveId" clId="{D9CE6366-D963-415B-8100-7D2C852AC910}" dt="2020-07-26T09:47:38.386" v="89" actId="26606"/>
          <ac:spMkLst>
            <pc:docMk/>
            <pc:sldMk cId="3798982599" sldId="257"/>
            <ac:spMk id="1122" creationId="{C5373426-E26E-431D-959C-5DB96C0B6208}"/>
          </ac:spMkLst>
        </pc:spChg>
        <pc:spChg chg="add del">
          <ac:chgData name="Magdalena Cieslak" userId="942c8a57c2faf2b4" providerId="LiveId" clId="{D9CE6366-D963-415B-8100-7D2C852AC910}" dt="2020-07-26T09:47:42.128" v="91" actId="26606"/>
          <ac:spMkLst>
            <pc:docMk/>
            <pc:sldMk cId="3798982599" sldId="257"/>
            <ac:spMk id="1125" creationId="{E844E128-FF69-4E9F-8327-6B504B3C5AE1}"/>
          </ac:spMkLst>
        </pc:spChg>
        <pc:spChg chg="add del">
          <ac:chgData name="Magdalena Cieslak" userId="942c8a57c2faf2b4" providerId="LiveId" clId="{D9CE6366-D963-415B-8100-7D2C852AC910}" dt="2020-07-26T09:47:42.128" v="91" actId="26606"/>
          <ac:spMkLst>
            <pc:docMk/>
            <pc:sldMk cId="3798982599" sldId="257"/>
            <ac:spMk id="1127" creationId="{2F969D84-DC96-4EFB-B6AE-254AFDC05672}"/>
          </ac:spMkLst>
        </pc:spChg>
        <pc:spChg chg="add del">
          <ac:chgData name="Magdalena Cieslak" userId="942c8a57c2faf2b4" providerId="LiveId" clId="{D9CE6366-D963-415B-8100-7D2C852AC910}" dt="2020-07-26T09:47:45.997" v="93" actId="26606"/>
          <ac:spMkLst>
            <pc:docMk/>
            <pc:sldMk cId="3798982599" sldId="257"/>
            <ac:spMk id="1129" creationId="{39E3965E-AC41-4711-9D10-E25ABB132D86}"/>
          </ac:spMkLst>
        </pc:spChg>
        <pc:spChg chg="add del">
          <ac:chgData name="Magdalena Cieslak" userId="942c8a57c2faf2b4" providerId="LiveId" clId="{D9CE6366-D963-415B-8100-7D2C852AC910}" dt="2020-07-26T09:47:45.997" v="93" actId="26606"/>
          <ac:spMkLst>
            <pc:docMk/>
            <pc:sldMk cId="3798982599" sldId="257"/>
            <ac:spMk id="1131" creationId="{6482F060-A4AF-4E0B-B364-7C6BA4AE9C03}"/>
          </ac:spMkLst>
        </pc:spChg>
        <pc:spChg chg="add del">
          <ac:chgData name="Magdalena Cieslak" userId="942c8a57c2faf2b4" providerId="LiveId" clId="{D9CE6366-D963-415B-8100-7D2C852AC910}" dt="2020-07-26T09:48:34.836" v="105" actId="26606"/>
          <ac:spMkLst>
            <pc:docMk/>
            <pc:sldMk cId="3798982599" sldId="257"/>
            <ac:spMk id="1134" creationId="{E844E128-FF69-4E9F-8327-6B504B3C5AE1}"/>
          </ac:spMkLst>
        </pc:spChg>
        <pc:spChg chg="add del">
          <ac:chgData name="Magdalena Cieslak" userId="942c8a57c2faf2b4" providerId="LiveId" clId="{D9CE6366-D963-415B-8100-7D2C852AC910}" dt="2020-07-26T09:48:34.836" v="105" actId="26606"/>
          <ac:spMkLst>
            <pc:docMk/>
            <pc:sldMk cId="3798982599" sldId="257"/>
            <ac:spMk id="1136" creationId="{2B98E5DE-BC93-425F-BDCD-5A8B920DCA80}"/>
          </ac:spMkLst>
        </pc:spChg>
        <pc:spChg chg="add del">
          <ac:chgData name="Magdalena Cieslak" userId="942c8a57c2faf2b4" providerId="LiveId" clId="{D9CE6366-D963-415B-8100-7D2C852AC910}" dt="2020-07-26T09:48:11.402" v="96" actId="26606"/>
          <ac:spMkLst>
            <pc:docMk/>
            <pc:sldMk cId="3798982599" sldId="257"/>
            <ac:spMk id="1139" creationId="{8638A98B-4B4B-4607-B11F-7DCA0D7CCE17}"/>
          </ac:spMkLst>
        </pc:spChg>
        <pc:spChg chg="add del">
          <ac:chgData name="Magdalena Cieslak" userId="942c8a57c2faf2b4" providerId="LiveId" clId="{D9CE6366-D963-415B-8100-7D2C852AC910}" dt="2020-07-26T09:48:11.402" v="96" actId="26606"/>
          <ac:spMkLst>
            <pc:docMk/>
            <pc:sldMk cId="3798982599" sldId="257"/>
            <ac:spMk id="1140" creationId="{8E3B9B0E-204E-4BFD-B58A-E71D9CDC37F3}"/>
          </ac:spMkLst>
        </pc:spChg>
        <pc:spChg chg="add del">
          <ac:chgData name="Magdalena Cieslak" userId="942c8a57c2faf2b4" providerId="LiveId" clId="{D9CE6366-D963-415B-8100-7D2C852AC910}" dt="2020-07-26T09:48:16.584" v="98" actId="26606"/>
          <ac:spMkLst>
            <pc:docMk/>
            <pc:sldMk cId="3798982599" sldId="257"/>
            <ac:spMk id="1143" creationId="{A8E9C91B-7EAD-4562-AB0E-DFB9663AECE3}"/>
          </ac:spMkLst>
        </pc:spChg>
        <pc:spChg chg="add del">
          <ac:chgData name="Magdalena Cieslak" userId="942c8a57c2faf2b4" providerId="LiveId" clId="{D9CE6366-D963-415B-8100-7D2C852AC910}" dt="2020-07-26T09:48:20.524" v="100" actId="26606"/>
          <ac:spMkLst>
            <pc:docMk/>
            <pc:sldMk cId="3798982599" sldId="257"/>
            <ac:spMk id="1145" creationId="{A8E9C91B-7EAD-4562-AB0E-DFB9663AECE3}"/>
          </ac:spMkLst>
        </pc:spChg>
        <pc:spChg chg="add del">
          <ac:chgData name="Magdalena Cieslak" userId="942c8a57c2faf2b4" providerId="LiveId" clId="{D9CE6366-D963-415B-8100-7D2C852AC910}" dt="2020-07-26T09:48:20.524" v="100" actId="26606"/>
          <ac:spMkLst>
            <pc:docMk/>
            <pc:sldMk cId="3798982599" sldId="257"/>
            <ac:spMk id="1146" creationId="{652BD35A-BC99-4831-A358-06E2CEB96697}"/>
          </ac:spMkLst>
        </pc:spChg>
        <pc:spChg chg="add del">
          <ac:chgData name="Magdalena Cieslak" userId="942c8a57c2faf2b4" providerId="LiveId" clId="{D9CE6366-D963-415B-8100-7D2C852AC910}" dt="2020-07-26T09:48:20.524" v="100" actId="26606"/>
          <ac:spMkLst>
            <pc:docMk/>
            <pc:sldMk cId="3798982599" sldId="257"/>
            <ac:spMk id="1147" creationId="{B76E24C1-2968-40DC-A36E-F6B85F0F0752}"/>
          </ac:spMkLst>
        </pc:spChg>
        <pc:spChg chg="add del">
          <ac:chgData name="Magdalena Cieslak" userId="942c8a57c2faf2b4" providerId="LiveId" clId="{D9CE6366-D963-415B-8100-7D2C852AC910}" dt="2020-07-26T09:48:23.785" v="102" actId="26606"/>
          <ac:spMkLst>
            <pc:docMk/>
            <pc:sldMk cId="3798982599" sldId="257"/>
            <ac:spMk id="1149" creationId="{E844E128-FF69-4E9F-8327-6B504B3C5AE1}"/>
          </ac:spMkLst>
        </pc:spChg>
        <pc:spChg chg="add del">
          <ac:chgData name="Magdalena Cieslak" userId="942c8a57c2faf2b4" providerId="LiveId" clId="{D9CE6366-D963-415B-8100-7D2C852AC910}" dt="2020-07-26T09:48:23.785" v="102" actId="26606"/>
          <ac:spMkLst>
            <pc:docMk/>
            <pc:sldMk cId="3798982599" sldId="257"/>
            <ac:spMk id="1151" creationId="{2B98E5DE-BC93-425F-BDCD-5A8B920DCA80}"/>
          </ac:spMkLst>
        </pc:spChg>
        <pc:spChg chg="add del">
          <ac:chgData name="Magdalena Cieslak" userId="942c8a57c2faf2b4" providerId="LiveId" clId="{D9CE6366-D963-415B-8100-7D2C852AC910}" dt="2020-07-26T09:48:34.823" v="104" actId="26606"/>
          <ac:spMkLst>
            <pc:docMk/>
            <pc:sldMk cId="3798982599" sldId="257"/>
            <ac:spMk id="1153" creationId="{990D0034-F768-41E7-85D4-F38C4DE85770}"/>
          </ac:spMkLst>
        </pc:spChg>
        <pc:spChg chg="add del">
          <ac:chgData name="Magdalena Cieslak" userId="942c8a57c2faf2b4" providerId="LiveId" clId="{D9CE6366-D963-415B-8100-7D2C852AC910}" dt="2020-07-26T09:48:34.823" v="104" actId="26606"/>
          <ac:spMkLst>
            <pc:docMk/>
            <pc:sldMk cId="3798982599" sldId="257"/>
            <ac:spMk id="1154" creationId="{95B38FD6-641F-41BF-B466-C1C6366420F0}"/>
          </ac:spMkLst>
        </pc:spChg>
        <pc:spChg chg="add del">
          <ac:chgData name="Magdalena Cieslak" userId="942c8a57c2faf2b4" providerId="LiveId" clId="{D9CE6366-D963-415B-8100-7D2C852AC910}" dt="2020-07-26T09:48:34.823" v="104" actId="26606"/>
          <ac:spMkLst>
            <pc:docMk/>
            <pc:sldMk cId="3798982599" sldId="257"/>
            <ac:spMk id="1156" creationId="{2B98E5DE-BC93-425F-BDCD-5A8B920DCA80}"/>
          </ac:spMkLst>
        </pc:spChg>
        <pc:spChg chg="add del">
          <ac:chgData name="Magdalena Cieslak" userId="942c8a57c2faf2b4" providerId="LiveId" clId="{D9CE6366-D963-415B-8100-7D2C852AC910}" dt="2020-07-26T09:48:34.823" v="104" actId="26606"/>
          <ac:spMkLst>
            <pc:docMk/>
            <pc:sldMk cId="3798982599" sldId="257"/>
            <ac:spMk id="1157" creationId="{1FE461C7-FF45-427F-83D7-18DFBD48188D}"/>
          </ac:spMkLst>
        </pc:spChg>
        <pc:spChg chg="add del">
          <ac:chgData name="Magdalena Cieslak" userId="942c8a57c2faf2b4" providerId="LiveId" clId="{D9CE6366-D963-415B-8100-7D2C852AC910}" dt="2020-07-26T11:50:04.180" v="149" actId="26606"/>
          <ac:spMkLst>
            <pc:docMk/>
            <pc:sldMk cId="3798982599" sldId="257"/>
            <ac:spMk id="1159" creationId="{E844E128-FF69-4E9F-8327-6B504B3C5AE1}"/>
          </ac:spMkLst>
        </pc:spChg>
        <pc:spChg chg="add mod ord">
          <ac:chgData name="Magdalena Cieslak" userId="942c8a57c2faf2b4" providerId="LiveId" clId="{D9CE6366-D963-415B-8100-7D2C852AC910}" dt="2020-07-26T13:41:28.292" v="1828" actId="170"/>
          <ac:spMkLst>
            <pc:docMk/>
            <pc:sldMk cId="3798982599" sldId="257"/>
            <ac:spMk id="1161" creationId="{2B98E5DE-BC93-425F-BDCD-5A8B920DCA80}"/>
          </ac:spMkLst>
        </pc:spChg>
        <pc:spChg chg="add del">
          <ac:chgData name="Magdalena Cieslak" userId="942c8a57c2faf2b4" providerId="LiveId" clId="{D9CE6366-D963-415B-8100-7D2C852AC910}" dt="2020-07-26T11:49:27.508" v="142" actId="26606"/>
          <ac:spMkLst>
            <pc:docMk/>
            <pc:sldMk cId="3798982599" sldId="257"/>
            <ac:spMk id="1163" creationId="{B0E58038-8ACE-4AD9-B404-25C603550D83}"/>
          </ac:spMkLst>
        </pc:spChg>
        <pc:spChg chg="add del">
          <ac:chgData name="Magdalena Cieslak" userId="942c8a57c2faf2b4" providerId="LiveId" clId="{D9CE6366-D963-415B-8100-7D2C852AC910}" dt="2020-07-26T13:39:33.118" v="1812" actId="26606"/>
          <ac:spMkLst>
            <pc:docMk/>
            <pc:sldMk cId="3798982599" sldId="257"/>
            <ac:spMk id="1165" creationId="{E844E128-FF69-4E9F-8327-6B504B3C5AE1}"/>
          </ac:spMkLst>
        </pc:spChg>
        <pc:spChg chg="add del">
          <ac:chgData name="Magdalena Cieslak" userId="942c8a57c2faf2b4" providerId="LiveId" clId="{D9CE6366-D963-415B-8100-7D2C852AC910}" dt="2020-07-26T11:49:35.711" v="144" actId="26606"/>
          <ac:spMkLst>
            <pc:docMk/>
            <pc:sldMk cId="3798982599" sldId="257"/>
            <ac:spMk id="1166" creationId="{990D0034-F768-41E7-85D4-F38C4DE85770}"/>
          </ac:spMkLst>
        </pc:spChg>
        <pc:spChg chg="add del">
          <ac:chgData name="Magdalena Cieslak" userId="942c8a57c2faf2b4" providerId="LiveId" clId="{D9CE6366-D963-415B-8100-7D2C852AC910}" dt="2020-07-26T11:49:35.711" v="144" actId="26606"/>
          <ac:spMkLst>
            <pc:docMk/>
            <pc:sldMk cId="3798982599" sldId="257"/>
            <ac:spMk id="1167" creationId="{95B38FD6-641F-41BF-B466-C1C6366420F0}"/>
          </ac:spMkLst>
        </pc:spChg>
        <pc:spChg chg="add del">
          <ac:chgData name="Magdalena Cieslak" userId="942c8a57c2faf2b4" providerId="LiveId" clId="{D9CE6366-D963-415B-8100-7D2C852AC910}" dt="2020-07-26T11:49:47.068" v="146" actId="26606"/>
          <ac:spMkLst>
            <pc:docMk/>
            <pc:sldMk cId="3798982599" sldId="257"/>
            <ac:spMk id="1170" creationId="{E844E128-FF69-4E9F-8327-6B504B3C5AE1}"/>
          </ac:spMkLst>
        </pc:spChg>
        <pc:spChg chg="add del">
          <ac:chgData name="Magdalena Cieslak" userId="942c8a57c2faf2b4" providerId="LiveId" clId="{D9CE6366-D963-415B-8100-7D2C852AC910}" dt="2020-07-26T13:36:01.310" v="1783" actId="26606"/>
          <ac:spMkLst>
            <pc:docMk/>
            <pc:sldMk cId="3798982599" sldId="257"/>
            <ac:spMk id="1172" creationId="{E844E128-FF69-4E9F-8327-6B504B3C5AE1}"/>
          </ac:spMkLst>
        </pc:spChg>
        <pc:spChg chg="add del">
          <ac:chgData name="Magdalena Cieslak" userId="942c8a57c2faf2b4" providerId="LiveId" clId="{D9CE6366-D963-415B-8100-7D2C852AC910}" dt="2020-07-26T11:49:49.406" v="148" actId="26606"/>
          <ac:spMkLst>
            <pc:docMk/>
            <pc:sldMk cId="3798982599" sldId="257"/>
            <ac:spMk id="1173" creationId="{39B4056F-1959-4627-A683-77F6C0603FCD}"/>
          </ac:spMkLst>
        </pc:spChg>
        <pc:spChg chg="add del">
          <ac:chgData name="Magdalena Cieslak" userId="942c8a57c2faf2b4" providerId="LiveId" clId="{D9CE6366-D963-415B-8100-7D2C852AC910}" dt="2020-07-26T11:49:49.406" v="148" actId="26606"/>
          <ac:spMkLst>
            <pc:docMk/>
            <pc:sldMk cId="3798982599" sldId="257"/>
            <ac:spMk id="1174" creationId="{D8D7349B-C9FA-4FCE-A1FF-948F460A3A9A}"/>
          </ac:spMkLst>
        </pc:spChg>
        <pc:spChg chg="add del">
          <ac:chgData name="Magdalena Cieslak" userId="942c8a57c2faf2b4" providerId="LiveId" clId="{D9CE6366-D963-415B-8100-7D2C852AC910}" dt="2020-07-26T13:36:38.295" v="1785" actId="26606"/>
          <ac:spMkLst>
            <pc:docMk/>
            <pc:sldMk cId="3798982599" sldId="257"/>
            <ac:spMk id="1178" creationId="{B0E58038-8ACE-4AD9-B404-25C603550D83}"/>
          </ac:spMkLst>
        </pc:spChg>
        <pc:spChg chg="add del">
          <ac:chgData name="Magdalena Cieslak" userId="942c8a57c2faf2b4" providerId="LiveId" clId="{D9CE6366-D963-415B-8100-7D2C852AC910}" dt="2020-07-26T13:36:38.295" v="1785" actId="26606"/>
          <ac:spMkLst>
            <pc:docMk/>
            <pc:sldMk cId="3798982599" sldId="257"/>
            <ac:spMk id="1180" creationId="{82BCDE19-2810-4337-9C49-8589C421767D}"/>
          </ac:spMkLst>
        </pc:spChg>
        <pc:spChg chg="add del">
          <ac:chgData name="Magdalena Cieslak" userId="942c8a57c2faf2b4" providerId="LiveId" clId="{D9CE6366-D963-415B-8100-7D2C852AC910}" dt="2020-07-26T13:36:41.609" v="1787" actId="26606"/>
          <ac:spMkLst>
            <pc:docMk/>
            <pc:sldMk cId="3798982599" sldId="257"/>
            <ac:spMk id="1182" creationId="{E844E128-FF69-4E9F-8327-6B504B3C5AE1}"/>
          </ac:spMkLst>
        </pc:spChg>
        <pc:spChg chg="add del">
          <ac:chgData name="Magdalena Cieslak" userId="942c8a57c2faf2b4" providerId="LiveId" clId="{D9CE6366-D963-415B-8100-7D2C852AC910}" dt="2020-07-26T13:36:58.093" v="1789" actId="26606"/>
          <ac:spMkLst>
            <pc:docMk/>
            <pc:sldMk cId="3798982599" sldId="257"/>
            <ac:spMk id="1185" creationId="{B0E58038-8ACE-4AD9-B404-25C603550D83}"/>
          </ac:spMkLst>
        </pc:spChg>
        <pc:spChg chg="add del">
          <ac:chgData name="Magdalena Cieslak" userId="942c8a57c2faf2b4" providerId="LiveId" clId="{D9CE6366-D963-415B-8100-7D2C852AC910}" dt="2020-07-26T13:36:58.093" v="1789" actId="26606"/>
          <ac:spMkLst>
            <pc:docMk/>
            <pc:sldMk cId="3798982599" sldId="257"/>
            <ac:spMk id="1187" creationId="{82BCDE19-2810-4337-9C49-8589C421767D}"/>
          </ac:spMkLst>
        </pc:spChg>
        <pc:spChg chg="add del">
          <ac:chgData name="Magdalena Cieslak" userId="942c8a57c2faf2b4" providerId="LiveId" clId="{D9CE6366-D963-415B-8100-7D2C852AC910}" dt="2020-07-26T13:39:33.118" v="1812" actId="26606"/>
          <ac:spMkLst>
            <pc:docMk/>
            <pc:sldMk cId="3798982599" sldId="257"/>
            <ac:spMk id="1189" creationId="{E844E128-FF69-4E9F-8327-6B504B3C5AE1}"/>
          </ac:spMkLst>
        </pc:spChg>
        <pc:picChg chg="add del mod">
          <ac:chgData name="Magdalena Cieslak" userId="942c8a57c2faf2b4" providerId="LiveId" clId="{D9CE6366-D963-415B-8100-7D2C852AC910}" dt="2020-07-26T09:45:02.893" v="58" actId="931"/>
          <ac:picMkLst>
            <pc:docMk/>
            <pc:sldMk cId="3798982599" sldId="257"/>
            <ac:picMk id="5" creationId="{AF83C418-BB80-452D-8895-A6135A536E54}"/>
          </ac:picMkLst>
        </pc:picChg>
        <pc:picChg chg="add del">
          <ac:chgData name="Magdalena Cieslak" userId="942c8a57c2faf2b4" providerId="LiveId" clId="{D9CE6366-D963-415B-8100-7D2C852AC910}" dt="2020-07-26T09:45:15.054" v="60" actId="478"/>
          <ac:picMkLst>
            <pc:docMk/>
            <pc:sldMk cId="3798982599" sldId="257"/>
            <ac:picMk id="6" creationId="{792BF74B-ED2F-4746-98B5-09EC71D8E5D0}"/>
          </ac:picMkLst>
        </pc:picChg>
        <pc:picChg chg="add mod ord">
          <ac:chgData name="Magdalena Cieslak" userId="942c8a57c2faf2b4" providerId="LiveId" clId="{D9CE6366-D963-415B-8100-7D2C852AC910}" dt="2020-07-26T13:39:33.118" v="1812" actId="26606"/>
          <ac:picMkLst>
            <pc:docMk/>
            <pc:sldMk cId="3798982599" sldId="257"/>
            <ac:picMk id="9" creationId="{6211537C-F3ED-48FA-BF9D-87C16078AB2F}"/>
          </ac:picMkLst>
        </pc:picChg>
        <pc:picChg chg="add del mod ord">
          <ac:chgData name="Magdalena Cieslak" userId="942c8a57c2faf2b4" providerId="LiveId" clId="{D9CE6366-D963-415B-8100-7D2C852AC910}" dt="2020-07-26T09:44:36.091" v="53" actId="478"/>
          <ac:picMkLst>
            <pc:docMk/>
            <pc:sldMk cId="3798982599" sldId="257"/>
            <ac:picMk id="1026" creationId="{238F436F-7324-46E7-8FE8-8B28CA580634}"/>
          </ac:picMkLst>
        </pc:picChg>
        <pc:cxnChg chg="add del">
          <ac:chgData name="Magdalena Cieslak" userId="942c8a57c2faf2b4" providerId="LiveId" clId="{D9CE6366-D963-415B-8100-7D2C852AC910}" dt="2020-07-26T09:31:21.415" v="6" actId="26606"/>
          <ac:cxnSpMkLst>
            <pc:docMk/>
            <pc:sldMk cId="3798982599" sldId="257"/>
            <ac:cxnSpMk id="10" creationId="{1F5DC8C3-BA5F-4EED-BB9A-A14272BD82A1}"/>
          </ac:cxnSpMkLst>
        </pc:cxnChg>
        <pc:cxnChg chg="add del">
          <ac:chgData name="Magdalena Cieslak" userId="942c8a57c2faf2b4" providerId="LiveId" clId="{D9CE6366-D963-415B-8100-7D2C852AC910}" dt="2020-07-26T09:31:21.415" v="6" actId="26606"/>
          <ac:cxnSpMkLst>
            <pc:docMk/>
            <pc:sldMk cId="3798982599" sldId="257"/>
            <ac:cxnSpMk id="14" creationId="{09525C9A-1972-4836-BA7A-706C946EF4DA}"/>
          </ac:cxnSpMkLst>
        </pc:cxnChg>
        <pc:cxnChg chg="add del">
          <ac:chgData name="Magdalena Cieslak" userId="942c8a57c2faf2b4" providerId="LiveId" clId="{D9CE6366-D963-415B-8100-7D2C852AC910}" dt="2020-07-26T09:31:37.564" v="12" actId="26606"/>
          <ac:cxnSpMkLst>
            <pc:docMk/>
            <pc:sldMk cId="3798982599" sldId="257"/>
            <ac:cxnSpMk id="28" creationId="{9F09C252-16FE-4557-AD6D-BB5CA773496C}"/>
          </ac:cxnSpMkLst>
        </pc:cxnChg>
        <pc:cxnChg chg="add del">
          <ac:chgData name="Magdalena Cieslak" userId="942c8a57c2faf2b4" providerId="LiveId" clId="{D9CE6366-D963-415B-8100-7D2C852AC910}" dt="2020-07-26T09:31:42.321" v="14" actId="26606"/>
          <ac:cxnSpMkLst>
            <pc:docMk/>
            <pc:sldMk cId="3798982599" sldId="257"/>
            <ac:cxnSpMk id="32" creationId="{1F5DC8C3-BA5F-4EED-BB9A-A14272BD82A1}"/>
          </ac:cxnSpMkLst>
        </pc:cxnChg>
        <pc:cxnChg chg="add del">
          <ac:chgData name="Magdalena Cieslak" userId="942c8a57c2faf2b4" providerId="LiveId" clId="{D9CE6366-D963-415B-8100-7D2C852AC910}" dt="2020-07-26T09:31:49.822" v="18" actId="26606"/>
          <ac:cxnSpMkLst>
            <pc:docMk/>
            <pc:sldMk cId="3798982599" sldId="257"/>
            <ac:cxnSpMk id="41" creationId="{1F5DC8C3-BA5F-4EED-BB9A-A14272BD82A1}"/>
          </ac:cxnSpMkLst>
        </pc:cxnChg>
        <pc:cxnChg chg="add del">
          <ac:chgData name="Magdalena Cieslak" userId="942c8a57c2faf2b4" providerId="LiveId" clId="{D9CE6366-D963-415B-8100-7D2C852AC910}" dt="2020-07-26T09:31:55.303" v="20" actId="26606"/>
          <ac:cxnSpMkLst>
            <pc:docMk/>
            <pc:sldMk cId="3798982599" sldId="257"/>
            <ac:cxnSpMk id="46" creationId="{1F5DC8C3-BA5F-4EED-BB9A-A14272BD82A1}"/>
          </ac:cxnSpMkLst>
        </pc:cxnChg>
        <pc:cxnChg chg="add del">
          <ac:chgData name="Magdalena Cieslak" userId="942c8a57c2faf2b4" providerId="LiveId" clId="{D9CE6366-D963-415B-8100-7D2C852AC910}" dt="2020-07-26T09:31:55.303" v="20" actId="26606"/>
          <ac:cxnSpMkLst>
            <pc:docMk/>
            <pc:sldMk cId="3798982599" sldId="257"/>
            <ac:cxnSpMk id="48" creationId="{09525C9A-1972-4836-BA7A-706C946EF4DA}"/>
          </ac:cxnSpMkLst>
        </pc:cxnChg>
        <pc:cxnChg chg="add del">
          <ac:chgData name="Magdalena Cieslak" userId="942c8a57c2faf2b4" providerId="LiveId" clId="{D9CE6366-D963-415B-8100-7D2C852AC910}" dt="2020-07-26T09:33:13.539" v="29" actId="26606"/>
          <ac:cxnSpMkLst>
            <pc:docMk/>
            <pc:sldMk cId="3798982599" sldId="257"/>
            <ac:cxnSpMk id="73" creationId="{055CEADF-09EA-423C-8C45-F94AF44D5AF0}"/>
          </ac:cxnSpMkLst>
        </pc:cxnChg>
        <pc:cxnChg chg="add del">
          <ac:chgData name="Magdalena Cieslak" userId="942c8a57c2faf2b4" providerId="LiveId" clId="{D9CE6366-D963-415B-8100-7D2C852AC910}" dt="2020-07-26T09:33:17.046" v="31" actId="26606"/>
          <ac:cxnSpMkLst>
            <pc:docMk/>
            <pc:sldMk cId="3798982599" sldId="257"/>
            <ac:cxnSpMk id="75" creationId="{6BF9119E-766E-4526-AAE5-639F577C0493}"/>
          </ac:cxnSpMkLst>
        </pc:cxnChg>
        <pc:cxnChg chg="add del">
          <ac:chgData name="Magdalena Cieslak" userId="942c8a57c2faf2b4" providerId="LiveId" clId="{D9CE6366-D963-415B-8100-7D2C852AC910}" dt="2020-07-26T11:49:14.930" v="140" actId="26606"/>
          <ac:cxnSpMkLst>
            <pc:docMk/>
            <pc:sldMk cId="3798982599" sldId="257"/>
            <ac:cxnSpMk id="80" creationId="{055CEADF-09EA-423C-8C45-F94AF44D5AF0}"/>
          </ac:cxnSpMkLst>
        </pc:cxnChg>
        <pc:cxnChg chg="add del">
          <ac:chgData name="Magdalena Cieslak" userId="942c8a57c2faf2b4" providerId="LiveId" clId="{D9CE6366-D963-415B-8100-7D2C852AC910}" dt="2020-07-26T13:35:57.532" v="1781" actId="26606"/>
          <ac:cxnSpMkLst>
            <pc:docMk/>
            <pc:sldMk cId="3798982599" sldId="257"/>
            <ac:cxnSpMk id="88" creationId="{055CEADF-09EA-423C-8C45-F94AF44D5AF0}"/>
          </ac:cxnSpMkLst>
        </pc:cxnChg>
        <pc:cxnChg chg="add del">
          <ac:chgData name="Magdalena Cieslak" userId="942c8a57c2faf2b4" providerId="LiveId" clId="{D9CE6366-D963-415B-8100-7D2C852AC910}" dt="2020-07-26T09:46:32.465" v="65" actId="26606"/>
          <ac:cxnSpMkLst>
            <pc:docMk/>
            <pc:sldMk cId="3798982599" sldId="257"/>
            <ac:cxnSpMk id="123" creationId="{055CEADF-09EA-423C-8C45-F94AF44D5AF0}"/>
          </ac:cxnSpMkLst>
        </pc:cxnChg>
        <pc:cxnChg chg="add del">
          <ac:chgData name="Magdalena Cieslak" userId="942c8a57c2faf2b4" providerId="LiveId" clId="{D9CE6366-D963-415B-8100-7D2C852AC910}" dt="2020-07-26T09:46:40.075" v="73" actId="26606"/>
          <ac:cxnSpMkLst>
            <pc:docMk/>
            <pc:sldMk cId="3798982599" sldId="257"/>
            <ac:cxnSpMk id="127" creationId="{96D07482-83A3-4451-943C-B46961082957}"/>
          </ac:cxnSpMkLst>
        </pc:cxnChg>
        <pc:cxnChg chg="add del">
          <ac:chgData name="Magdalena Cieslak" userId="942c8a57c2faf2b4" providerId="LiveId" clId="{D9CE6366-D963-415B-8100-7D2C852AC910}" dt="2020-07-26T09:33:48.873" v="39" actId="26606"/>
          <ac:cxnSpMkLst>
            <pc:docMk/>
            <pc:sldMk cId="3798982599" sldId="257"/>
            <ac:cxnSpMk id="139" creationId="{5A0A5CF6-407C-4691-8122-49DF69D0020D}"/>
          </ac:cxnSpMkLst>
        </pc:cxnChg>
        <pc:cxnChg chg="add del">
          <ac:chgData name="Magdalena Cieslak" userId="942c8a57c2faf2b4" providerId="LiveId" clId="{D9CE6366-D963-415B-8100-7D2C852AC910}" dt="2020-07-26T09:33:55.428" v="41" actId="26606"/>
          <ac:cxnSpMkLst>
            <pc:docMk/>
            <pc:sldMk cId="3798982599" sldId="257"/>
            <ac:cxnSpMk id="141" creationId="{D28A9C89-B313-458F-9C85-515930A51A93}"/>
          </ac:cxnSpMkLst>
        </pc:cxnChg>
        <pc:cxnChg chg="add del">
          <ac:chgData name="Magdalena Cieslak" userId="942c8a57c2faf2b4" providerId="LiveId" clId="{D9CE6366-D963-415B-8100-7D2C852AC910}" dt="2020-07-26T09:33:22.035" v="33" actId="26606"/>
          <ac:cxnSpMkLst>
            <pc:docMk/>
            <pc:sldMk cId="3798982599" sldId="257"/>
            <ac:cxnSpMk id="1032" creationId="{1F5DC8C3-BA5F-4EED-BB9A-A14272BD82A1}"/>
          </ac:cxnSpMkLst>
        </pc:cxnChg>
        <pc:cxnChg chg="add del">
          <ac:chgData name="Magdalena Cieslak" userId="942c8a57c2faf2b4" providerId="LiveId" clId="{D9CE6366-D963-415B-8100-7D2C852AC910}" dt="2020-07-26T09:33:22.035" v="33" actId="26606"/>
          <ac:cxnSpMkLst>
            <pc:docMk/>
            <pc:sldMk cId="3798982599" sldId="257"/>
            <ac:cxnSpMk id="1034" creationId="{B9EB6DAA-2F0C-43D5-A577-15D5D2C4E3F5}"/>
          </ac:cxnSpMkLst>
        </pc:cxnChg>
        <pc:cxnChg chg="add del">
          <ac:chgData name="Magdalena Cieslak" userId="942c8a57c2faf2b4" providerId="LiveId" clId="{D9CE6366-D963-415B-8100-7D2C852AC910}" dt="2020-07-26T09:33:55.428" v="41" actId="26606"/>
          <ac:cxnSpMkLst>
            <pc:docMk/>
            <pc:sldMk cId="3798982599" sldId="257"/>
            <ac:cxnSpMk id="1035" creationId="{1F5DC8C3-BA5F-4EED-BB9A-A14272BD82A1}"/>
          </ac:cxnSpMkLst>
        </pc:cxnChg>
        <pc:cxnChg chg="add del">
          <ac:chgData name="Magdalena Cieslak" userId="942c8a57c2faf2b4" providerId="LiveId" clId="{D9CE6366-D963-415B-8100-7D2C852AC910}" dt="2020-07-26T09:33:25.073" v="35" actId="26606"/>
          <ac:cxnSpMkLst>
            <pc:docMk/>
            <pc:sldMk cId="3798982599" sldId="257"/>
            <ac:cxnSpMk id="1038" creationId="{6BF9119E-766E-4526-AAE5-639F577C0493}"/>
          </ac:cxnSpMkLst>
        </pc:cxnChg>
        <pc:cxnChg chg="add del">
          <ac:chgData name="Magdalena Cieslak" userId="942c8a57c2faf2b4" providerId="LiveId" clId="{D9CE6366-D963-415B-8100-7D2C852AC910}" dt="2020-07-26T09:33:35.648" v="37" actId="26606"/>
          <ac:cxnSpMkLst>
            <pc:docMk/>
            <pc:sldMk cId="3798982599" sldId="257"/>
            <ac:cxnSpMk id="1043" creationId="{1F5DC8C3-BA5F-4EED-BB9A-A14272BD82A1}"/>
          </ac:cxnSpMkLst>
        </pc:cxnChg>
        <pc:cxnChg chg="add del">
          <ac:chgData name="Magdalena Cieslak" userId="942c8a57c2faf2b4" providerId="LiveId" clId="{D9CE6366-D963-415B-8100-7D2C852AC910}" dt="2020-07-26T09:33:35.648" v="37" actId="26606"/>
          <ac:cxnSpMkLst>
            <pc:docMk/>
            <pc:sldMk cId="3798982599" sldId="257"/>
            <ac:cxnSpMk id="1045" creationId="{B9EB6DAA-2F0C-43D5-A577-15D5D2C4E3F5}"/>
          </ac:cxnSpMkLst>
        </pc:cxnChg>
        <pc:cxnChg chg="add del">
          <ac:chgData name="Magdalena Cieslak" userId="942c8a57c2faf2b4" providerId="LiveId" clId="{D9CE6366-D963-415B-8100-7D2C852AC910}" dt="2020-07-26T09:33:58.422" v="43" actId="26606"/>
          <ac:cxnSpMkLst>
            <pc:docMk/>
            <pc:sldMk cId="3798982599" sldId="257"/>
            <ac:cxnSpMk id="1047" creationId="{055CEADF-09EA-423C-8C45-F94AF44D5AF0}"/>
          </ac:cxnSpMkLst>
        </pc:cxnChg>
        <pc:cxnChg chg="add del">
          <ac:chgData name="Magdalena Cieslak" userId="942c8a57c2faf2b4" providerId="LiveId" clId="{D9CE6366-D963-415B-8100-7D2C852AC910}" dt="2020-07-26T09:34:07.321" v="45" actId="26606"/>
          <ac:cxnSpMkLst>
            <pc:docMk/>
            <pc:sldMk cId="3798982599" sldId="257"/>
            <ac:cxnSpMk id="1052" creationId="{6BF9119E-766E-4526-AAE5-639F577C0493}"/>
          </ac:cxnSpMkLst>
        </pc:cxnChg>
        <pc:cxnChg chg="add del">
          <ac:chgData name="Magdalena Cieslak" userId="942c8a57c2faf2b4" providerId="LiveId" clId="{D9CE6366-D963-415B-8100-7D2C852AC910}" dt="2020-07-26T09:34:12.309" v="49" actId="26606"/>
          <ac:cxnSpMkLst>
            <pc:docMk/>
            <pc:sldMk cId="3798982599" sldId="257"/>
            <ac:cxnSpMk id="1062" creationId="{6BF9119E-766E-4526-AAE5-639F577C0493}"/>
          </ac:cxnSpMkLst>
        </pc:cxnChg>
        <pc:cxnChg chg="add del">
          <ac:chgData name="Magdalena Cieslak" userId="942c8a57c2faf2b4" providerId="LiveId" clId="{D9CE6366-D963-415B-8100-7D2C852AC910}" dt="2020-07-26T09:34:18.142" v="51" actId="26606"/>
          <ac:cxnSpMkLst>
            <pc:docMk/>
            <pc:sldMk cId="3798982599" sldId="257"/>
            <ac:cxnSpMk id="1067" creationId="{055CEADF-09EA-423C-8C45-F94AF44D5AF0}"/>
          </ac:cxnSpMkLst>
        </pc:cxnChg>
        <pc:cxnChg chg="add del">
          <ac:chgData name="Magdalena Cieslak" userId="942c8a57c2faf2b4" providerId="LiveId" clId="{D9CE6366-D963-415B-8100-7D2C852AC910}" dt="2020-07-26T09:47:46.012" v="94" actId="26606"/>
          <ac:cxnSpMkLst>
            <pc:docMk/>
            <pc:sldMk cId="3798982599" sldId="257"/>
            <ac:cxnSpMk id="1072" creationId="{6BF9119E-766E-4526-AAE5-639F577C0493}"/>
          </ac:cxnSpMkLst>
        </pc:cxnChg>
        <pc:cxnChg chg="add del">
          <ac:chgData name="Magdalena Cieslak" userId="942c8a57c2faf2b4" providerId="LiveId" clId="{D9CE6366-D963-415B-8100-7D2C852AC910}" dt="2020-07-26T09:46:40.075" v="73" actId="26606"/>
          <ac:cxnSpMkLst>
            <pc:docMk/>
            <pc:sldMk cId="3798982599" sldId="257"/>
            <ac:cxnSpMk id="1077" creationId="{1F5DC8C3-BA5F-4EED-BB9A-A14272BD82A1}"/>
          </ac:cxnSpMkLst>
        </pc:cxnChg>
        <pc:cxnChg chg="add del">
          <ac:chgData name="Magdalena Cieslak" userId="942c8a57c2faf2b4" providerId="LiveId" clId="{D9CE6366-D963-415B-8100-7D2C852AC910}" dt="2020-07-26T09:46:33.654" v="67" actId="26606"/>
          <ac:cxnSpMkLst>
            <pc:docMk/>
            <pc:sldMk cId="3798982599" sldId="257"/>
            <ac:cxnSpMk id="1081" creationId="{5A0A5CF6-407C-4691-8122-49DF69D0020D}"/>
          </ac:cxnSpMkLst>
        </pc:cxnChg>
        <pc:cxnChg chg="add del">
          <ac:chgData name="Magdalena Cieslak" userId="942c8a57c2faf2b4" providerId="LiveId" clId="{D9CE6366-D963-415B-8100-7D2C852AC910}" dt="2020-07-26T09:46:36.534" v="69" actId="26606"/>
          <ac:cxnSpMkLst>
            <pc:docMk/>
            <pc:sldMk cId="3798982599" sldId="257"/>
            <ac:cxnSpMk id="1085" creationId="{055CEADF-09EA-423C-8C45-F94AF44D5AF0}"/>
          </ac:cxnSpMkLst>
        </pc:cxnChg>
        <pc:cxnChg chg="add del">
          <ac:chgData name="Magdalena Cieslak" userId="942c8a57c2faf2b4" providerId="LiveId" clId="{D9CE6366-D963-415B-8100-7D2C852AC910}" dt="2020-07-26T09:46:46.147" v="75" actId="26606"/>
          <ac:cxnSpMkLst>
            <pc:docMk/>
            <pc:sldMk cId="3798982599" sldId="257"/>
            <ac:cxnSpMk id="1087" creationId="{055CEADF-09EA-423C-8C45-F94AF44D5AF0}"/>
          </ac:cxnSpMkLst>
        </pc:cxnChg>
        <pc:cxnChg chg="add del">
          <ac:chgData name="Magdalena Cieslak" userId="942c8a57c2faf2b4" providerId="LiveId" clId="{D9CE6366-D963-415B-8100-7D2C852AC910}" dt="2020-07-26T09:46:53.056" v="77" actId="26606"/>
          <ac:cxnSpMkLst>
            <pc:docMk/>
            <pc:sldMk cId="3798982599" sldId="257"/>
            <ac:cxnSpMk id="1091" creationId="{38A34772-9011-42B5-AA63-FD6DEC92EE72}"/>
          </ac:cxnSpMkLst>
        </pc:cxnChg>
        <pc:cxnChg chg="add del">
          <ac:chgData name="Magdalena Cieslak" userId="942c8a57c2faf2b4" providerId="LiveId" clId="{D9CE6366-D963-415B-8100-7D2C852AC910}" dt="2020-07-26T09:46:58.129" v="79" actId="26606"/>
          <ac:cxnSpMkLst>
            <pc:docMk/>
            <pc:sldMk cId="3798982599" sldId="257"/>
            <ac:cxnSpMk id="1096" creationId="{055CEADF-09EA-423C-8C45-F94AF44D5AF0}"/>
          </ac:cxnSpMkLst>
        </pc:cxnChg>
        <pc:cxnChg chg="add del">
          <ac:chgData name="Magdalena Cieslak" userId="942c8a57c2faf2b4" providerId="LiveId" clId="{D9CE6366-D963-415B-8100-7D2C852AC910}" dt="2020-07-26T09:47:05.397" v="81" actId="26606"/>
          <ac:cxnSpMkLst>
            <pc:docMk/>
            <pc:sldMk cId="3798982599" sldId="257"/>
            <ac:cxnSpMk id="1100" creationId="{33BECB2B-2CFA-412C-880F-C4B60974936F}"/>
          </ac:cxnSpMkLst>
        </pc:cxnChg>
        <pc:cxnChg chg="add del">
          <ac:chgData name="Magdalena Cieslak" userId="942c8a57c2faf2b4" providerId="LiveId" clId="{D9CE6366-D963-415B-8100-7D2C852AC910}" dt="2020-07-26T09:47:06.765" v="83" actId="26606"/>
          <ac:cxnSpMkLst>
            <pc:docMk/>
            <pc:sldMk cId="3798982599" sldId="257"/>
            <ac:cxnSpMk id="1104" creationId="{1F5DC8C3-BA5F-4EED-BB9A-A14272BD82A1}"/>
          </ac:cxnSpMkLst>
        </pc:cxnChg>
        <pc:cxnChg chg="add del">
          <ac:chgData name="Magdalena Cieslak" userId="942c8a57c2faf2b4" providerId="LiveId" clId="{D9CE6366-D963-415B-8100-7D2C852AC910}" dt="2020-07-26T09:47:06.765" v="83" actId="26606"/>
          <ac:cxnSpMkLst>
            <pc:docMk/>
            <pc:sldMk cId="3798982599" sldId="257"/>
            <ac:cxnSpMk id="1106" creationId="{34E5597F-CE67-4085-9548-E6A8036DA3BB}"/>
          </ac:cxnSpMkLst>
        </pc:cxnChg>
        <pc:cxnChg chg="add del">
          <ac:chgData name="Magdalena Cieslak" userId="942c8a57c2faf2b4" providerId="LiveId" clId="{D9CE6366-D963-415B-8100-7D2C852AC910}" dt="2020-07-26T09:47:20.929" v="85" actId="26606"/>
          <ac:cxnSpMkLst>
            <pc:docMk/>
            <pc:sldMk cId="3798982599" sldId="257"/>
            <ac:cxnSpMk id="1109" creationId="{1F5DC8C3-BA5F-4EED-BB9A-A14272BD82A1}"/>
          </ac:cxnSpMkLst>
        </pc:cxnChg>
        <pc:cxnChg chg="add del">
          <ac:chgData name="Magdalena Cieslak" userId="942c8a57c2faf2b4" providerId="LiveId" clId="{D9CE6366-D963-415B-8100-7D2C852AC910}" dt="2020-07-26T09:47:20.929" v="85" actId="26606"/>
          <ac:cxnSpMkLst>
            <pc:docMk/>
            <pc:sldMk cId="3798982599" sldId="257"/>
            <ac:cxnSpMk id="1111" creationId="{D5B557D3-D7B4-404B-84A1-9BD182BE5B06}"/>
          </ac:cxnSpMkLst>
        </pc:cxnChg>
        <pc:cxnChg chg="add del">
          <ac:chgData name="Magdalena Cieslak" userId="942c8a57c2faf2b4" providerId="LiveId" clId="{D9CE6366-D963-415B-8100-7D2C852AC910}" dt="2020-07-26T09:47:30.481" v="87" actId="26606"/>
          <ac:cxnSpMkLst>
            <pc:docMk/>
            <pc:sldMk cId="3798982599" sldId="257"/>
            <ac:cxnSpMk id="1114" creationId="{1F5DC8C3-BA5F-4EED-BB9A-A14272BD82A1}"/>
          </ac:cxnSpMkLst>
        </pc:cxnChg>
        <pc:cxnChg chg="add del">
          <ac:chgData name="Magdalena Cieslak" userId="942c8a57c2faf2b4" providerId="LiveId" clId="{D9CE6366-D963-415B-8100-7D2C852AC910}" dt="2020-07-26T09:47:30.481" v="87" actId="26606"/>
          <ac:cxnSpMkLst>
            <pc:docMk/>
            <pc:sldMk cId="3798982599" sldId="257"/>
            <ac:cxnSpMk id="1116" creationId="{D28A9C89-B313-458F-9C85-515930A51A93}"/>
          </ac:cxnSpMkLst>
        </pc:cxnChg>
        <pc:cxnChg chg="add del">
          <ac:chgData name="Magdalena Cieslak" userId="942c8a57c2faf2b4" providerId="LiveId" clId="{D9CE6366-D963-415B-8100-7D2C852AC910}" dt="2020-07-26T09:47:38.386" v="89" actId="26606"/>
          <ac:cxnSpMkLst>
            <pc:docMk/>
            <pc:sldMk cId="3798982599" sldId="257"/>
            <ac:cxnSpMk id="1120" creationId="{1F5DC8C3-BA5F-4EED-BB9A-A14272BD82A1}"/>
          </ac:cxnSpMkLst>
        </pc:cxnChg>
        <pc:cxnChg chg="add del">
          <ac:chgData name="Magdalena Cieslak" userId="942c8a57c2faf2b4" providerId="LiveId" clId="{D9CE6366-D963-415B-8100-7D2C852AC910}" dt="2020-07-26T09:47:38.386" v="89" actId="26606"/>
          <ac:cxnSpMkLst>
            <pc:docMk/>
            <pc:sldMk cId="3798982599" sldId="257"/>
            <ac:cxnSpMk id="1123" creationId="{96D07482-83A3-4451-943C-B46961082957}"/>
          </ac:cxnSpMkLst>
        </pc:cxnChg>
        <pc:cxnChg chg="add del">
          <ac:chgData name="Magdalena Cieslak" userId="942c8a57c2faf2b4" providerId="LiveId" clId="{D9CE6366-D963-415B-8100-7D2C852AC910}" dt="2020-07-26T09:47:42.128" v="91" actId="26606"/>
          <ac:cxnSpMkLst>
            <pc:docMk/>
            <pc:sldMk cId="3798982599" sldId="257"/>
            <ac:cxnSpMk id="1126" creationId="{055CEADF-09EA-423C-8C45-F94AF44D5AF0}"/>
          </ac:cxnSpMkLst>
        </pc:cxnChg>
        <pc:cxnChg chg="add del">
          <ac:chgData name="Magdalena Cieslak" userId="942c8a57c2faf2b4" providerId="LiveId" clId="{D9CE6366-D963-415B-8100-7D2C852AC910}" dt="2020-07-26T09:47:45.997" v="93" actId="26606"/>
          <ac:cxnSpMkLst>
            <pc:docMk/>
            <pc:sldMk cId="3798982599" sldId="257"/>
            <ac:cxnSpMk id="1130" creationId="{1F5DC8C3-BA5F-4EED-BB9A-A14272BD82A1}"/>
          </ac:cxnSpMkLst>
        </pc:cxnChg>
        <pc:cxnChg chg="add del">
          <ac:chgData name="Magdalena Cieslak" userId="942c8a57c2faf2b4" providerId="LiveId" clId="{D9CE6366-D963-415B-8100-7D2C852AC910}" dt="2020-07-26T09:47:45.997" v="93" actId="26606"/>
          <ac:cxnSpMkLst>
            <pc:docMk/>
            <pc:sldMk cId="3798982599" sldId="257"/>
            <ac:cxnSpMk id="1132" creationId="{B9EB6DAA-2F0C-43D5-A577-15D5D2C4E3F5}"/>
          </ac:cxnSpMkLst>
        </pc:cxnChg>
        <pc:cxnChg chg="add del">
          <ac:chgData name="Magdalena Cieslak" userId="942c8a57c2faf2b4" providerId="LiveId" clId="{D9CE6366-D963-415B-8100-7D2C852AC910}" dt="2020-07-26T09:48:34.836" v="105" actId="26606"/>
          <ac:cxnSpMkLst>
            <pc:docMk/>
            <pc:sldMk cId="3798982599" sldId="257"/>
            <ac:cxnSpMk id="1135" creationId="{055CEADF-09EA-423C-8C45-F94AF44D5AF0}"/>
          </ac:cxnSpMkLst>
        </pc:cxnChg>
        <pc:cxnChg chg="add del">
          <ac:chgData name="Magdalena Cieslak" userId="942c8a57c2faf2b4" providerId="LiveId" clId="{D9CE6366-D963-415B-8100-7D2C852AC910}" dt="2020-07-26T09:48:11.402" v="96" actId="26606"/>
          <ac:cxnSpMkLst>
            <pc:docMk/>
            <pc:sldMk cId="3798982599" sldId="257"/>
            <ac:cxnSpMk id="1138" creationId="{1F5DC8C3-BA5F-4EED-BB9A-A14272BD82A1}"/>
          </ac:cxnSpMkLst>
        </pc:cxnChg>
        <pc:cxnChg chg="add del">
          <ac:chgData name="Magdalena Cieslak" userId="942c8a57c2faf2b4" providerId="LiveId" clId="{D9CE6366-D963-415B-8100-7D2C852AC910}" dt="2020-07-26T09:48:11.402" v="96" actId="26606"/>
          <ac:cxnSpMkLst>
            <pc:docMk/>
            <pc:sldMk cId="3798982599" sldId="257"/>
            <ac:cxnSpMk id="1141" creationId="{43F94007-F0C4-467F-8ED4-3E4844BFDA4B}"/>
          </ac:cxnSpMkLst>
        </pc:cxnChg>
        <pc:cxnChg chg="add del">
          <ac:chgData name="Magdalena Cieslak" userId="942c8a57c2faf2b4" providerId="LiveId" clId="{D9CE6366-D963-415B-8100-7D2C852AC910}" dt="2020-07-26T09:48:23.785" v="102" actId="26606"/>
          <ac:cxnSpMkLst>
            <pc:docMk/>
            <pc:sldMk cId="3798982599" sldId="257"/>
            <ac:cxnSpMk id="1150" creationId="{055CEADF-09EA-423C-8C45-F94AF44D5AF0}"/>
          </ac:cxnSpMkLst>
        </pc:cxnChg>
        <pc:cxnChg chg="add del">
          <ac:chgData name="Magdalena Cieslak" userId="942c8a57c2faf2b4" providerId="LiveId" clId="{D9CE6366-D963-415B-8100-7D2C852AC910}" dt="2020-07-26T09:48:34.823" v="104" actId="26606"/>
          <ac:cxnSpMkLst>
            <pc:docMk/>
            <pc:sldMk cId="3798982599" sldId="257"/>
            <ac:cxnSpMk id="1155" creationId="{6BF9119E-766E-4526-AAE5-639F577C0493}"/>
          </ac:cxnSpMkLst>
        </pc:cxnChg>
        <pc:cxnChg chg="add del">
          <ac:chgData name="Magdalena Cieslak" userId="942c8a57c2faf2b4" providerId="LiveId" clId="{D9CE6366-D963-415B-8100-7D2C852AC910}" dt="2020-07-26T11:50:04.180" v="149" actId="26606"/>
          <ac:cxnSpMkLst>
            <pc:docMk/>
            <pc:sldMk cId="3798982599" sldId="257"/>
            <ac:cxnSpMk id="1160" creationId="{055CEADF-09EA-423C-8C45-F94AF44D5AF0}"/>
          </ac:cxnSpMkLst>
        </pc:cxnChg>
        <pc:cxnChg chg="add del">
          <ac:chgData name="Magdalena Cieslak" userId="942c8a57c2faf2b4" providerId="LiveId" clId="{D9CE6366-D963-415B-8100-7D2C852AC910}" dt="2020-07-26T11:49:27.508" v="142" actId="26606"/>
          <ac:cxnSpMkLst>
            <pc:docMk/>
            <pc:sldMk cId="3798982599" sldId="257"/>
            <ac:cxnSpMk id="1164" creationId="{38A34772-9011-42B5-AA63-FD6DEC92EE72}"/>
          </ac:cxnSpMkLst>
        </pc:cxnChg>
        <pc:cxnChg chg="add del">
          <ac:chgData name="Magdalena Cieslak" userId="942c8a57c2faf2b4" providerId="LiveId" clId="{D9CE6366-D963-415B-8100-7D2C852AC910}" dt="2020-07-26T11:49:35.711" v="144" actId="26606"/>
          <ac:cxnSpMkLst>
            <pc:docMk/>
            <pc:sldMk cId="3798982599" sldId="257"/>
            <ac:cxnSpMk id="1168" creationId="{6BF9119E-766E-4526-AAE5-639F577C0493}"/>
          </ac:cxnSpMkLst>
        </pc:cxnChg>
        <pc:cxnChg chg="add del">
          <ac:chgData name="Magdalena Cieslak" userId="942c8a57c2faf2b4" providerId="LiveId" clId="{D9CE6366-D963-415B-8100-7D2C852AC910}" dt="2020-07-26T13:39:33.118" v="1812" actId="26606"/>
          <ac:cxnSpMkLst>
            <pc:docMk/>
            <pc:sldMk cId="3798982599" sldId="257"/>
            <ac:cxnSpMk id="1169" creationId="{055CEADF-09EA-423C-8C45-F94AF44D5AF0}"/>
          </ac:cxnSpMkLst>
        </pc:cxnChg>
        <pc:cxnChg chg="add del">
          <ac:chgData name="Magdalena Cieslak" userId="942c8a57c2faf2b4" providerId="LiveId" clId="{D9CE6366-D963-415B-8100-7D2C852AC910}" dt="2020-07-26T11:49:47.068" v="146" actId="26606"/>
          <ac:cxnSpMkLst>
            <pc:docMk/>
            <pc:sldMk cId="3798982599" sldId="257"/>
            <ac:cxnSpMk id="1171" creationId="{055CEADF-09EA-423C-8C45-F94AF44D5AF0}"/>
          </ac:cxnSpMkLst>
        </pc:cxnChg>
        <pc:cxnChg chg="add del">
          <ac:chgData name="Magdalena Cieslak" userId="942c8a57c2faf2b4" providerId="LiveId" clId="{D9CE6366-D963-415B-8100-7D2C852AC910}" dt="2020-07-26T11:49:49.406" v="148" actId="26606"/>
          <ac:cxnSpMkLst>
            <pc:docMk/>
            <pc:sldMk cId="3798982599" sldId="257"/>
            <ac:cxnSpMk id="1175" creationId="{55646586-8E5D-4A2B-BDA9-01CE28AC89A1}"/>
          </ac:cxnSpMkLst>
        </pc:cxnChg>
        <pc:cxnChg chg="add del">
          <ac:chgData name="Magdalena Cieslak" userId="942c8a57c2faf2b4" providerId="LiveId" clId="{D9CE6366-D963-415B-8100-7D2C852AC910}" dt="2020-07-26T13:36:01.310" v="1783" actId="26606"/>
          <ac:cxnSpMkLst>
            <pc:docMk/>
            <pc:sldMk cId="3798982599" sldId="257"/>
            <ac:cxnSpMk id="1176" creationId="{055CEADF-09EA-423C-8C45-F94AF44D5AF0}"/>
          </ac:cxnSpMkLst>
        </pc:cxnChg>
        <pc:cxnChg chg="add del">
          <ac:chgData name="Magdalena Cieslak" userId="942c8a57c2faf2b4" providerId="LiveId" clId="{D9CE6366-D963-415B-8100-7D2C852AC910}" dt="2020-07-26T13:36:38.295" v="1785" actId="26606"/>
          <ac:cxnSpMkLst>
            <pc:docMk/>
            <pc:sldMk cId="3798982599" sldId="257"/>
            <ac:cxnSpMk id="1179" creationId="{38A34772-9011-42B5-AA63-FD6DEC92EE72}"/>
          </ac:cxnSpMkLst>
        </pc:cxnChg>
        <pc:cxnChg chg="add del">
          <ac:chgData name="Magdalena Cieslak" userId="942c8a57c2faf2b4" providerId="LiveId" clId="{D9CE6366-D963-415B-8100-7D2C852AC910}" dt="2020-07-26T13:36:41.609" v="1787" actId="26606"/>
          <ac:cxnSpMkLst>
            <pc:docMk/>
            <pc:sldMk cId="3798982599" sldId="257"/>
            <ac:cxnSpMk id="1183" creationId="{055CEADF-09EA-423C-8C45-F94AF44D5AF0}"/>
          </ac:cxnSpMkLst>
        </pc:cxnChg>
        <pc:cxnChg chg="add del">
          <ac:chgData name="Magdalena Cieslak" userId="942c8a57c2faf2b4" providerId="LiveId" clId="{D9CE6366-D963-415B-8100-7D2C852AC910}" dt="2020-07-26T13:36:58.093" v="1789" actId="26606"/>
          <ac:cxnSpMkLst>
            <pc:docMk/>
            <pc:sldMk cId="3798982599" sldId="257"/>
            <ac:cxnSpMk id="1186" creationId="{38A34772-9011-42B5-AA63-FD6DEC92EE72}"/>
          </ac:cxnSpMkLst>
        </pc:cxnChg>
        <pc:cxnChg chg="add del">
          <ac:chgData name="Magdalena Cieslak" userId="942c8a57c2faf2b4" providerId="LiveId" clId="{D9CE6366-D963-415B-8100-7D2C852AC910}" dt="2020-07-26T13:39:33.118" v="1812" actId="26606"/>
          <ac:cxnSpMkLst>
            <pc:docMk/>
            <pc:sldMk cId="3798982599" sldId="257"/>
            <ac:cxnSpMk id="1190" creationId="{055CEADF-09EA-423C-8C45-F94AF44D5AF0}"/>
          </ac:cxnSpMkLst>
        </pc:cxnChg>
      </pc:sldChg>
      <pc:sldChg chg="addSp delSp modSp new mod setBg setClrOvrMap">
        <pc:chgData name="Magdalena Cieslak" userId="942c8a57c2faf2b4" providerId="LiveId" clId="{D9CE6366-D963-415B-8100-7D2C852AC910}" dt="2020-07-26T14:26:48.408" v="2462" actId="20577"/>
        <pc:sldMkLst>
          <pc:docMk/>
          <pc:sldMk cId="3631894890" sldId="258"/>
        </pc:sldMkLst>
        <pc:spChg chg="mod">
          <ac:chgData name="Magdalena Cieslak" userId="942c8a57c2faf2b4" providerId="LiveId" clId="{D9CE6366-D963-415B-8100-7D2C852AC910}" dt="2020-07-26T14:26:48.408" v="2462" actId="20577"/>
          <ac:spMkLst>
            <pc:docMk/>
            <pc:sldMk cId="3631894890" sldId="258"/>
            <ac:spMk id="2" creationId="{6DCF01E2-8822-4A40-A5C7-AC24E8ADAA28}"/>
          </ac:spMkLst>
        </pc:spChg>
        <pc:spChg chg="add del mod">
          <ac:chgData name="Magdalena Cieslak" userId="942c8a57c2faf2b4" providerId="LiveId" clId="{D9CE6366-D963-415B-8100-7D2C852AC910}" dt="2020-07-26T13:43:21.016" v="1831" actId="26606"/>
          <ac:spMkLst>
            <pc:docMk/>
            <pc:sldMk cId="3631894890" sldId="258"/>
            <ac:spMk id="3" creationId="{87DBF6D1-9A21-4CA3-A6D5-4F8A6C780E69}"/>
          </ac:spMkLst>
        </pc:spChg>
        <pc:spChg chg="add del">
          <ac:chgData name="Magdalena Cieslak" userId="942c8a57c2faf2b4" providerId="LiveId" clId="{D9CE6366-D963-415B-8100-7D2C852AC910}" dt="2020-07-26T13:43:21.016" v="1831" actId="26606"/>
          <ac:spMkLst>
            <pc:docMk/>
            <pc:sldMk cId="3631894890" sldId="258"/>
            <ac:spMk id="8" creationId="{C8DD82D3-D002-45B0-B16A-82B3DA4EFDDB}"/>
          </ac:spMkLst>
        </pc:spChg>
        <pc:spChg chg="add del">
          <ac:chgData name="Magdalena Cieslak" userId="942c8a57c2faf2b4" providerId="LiveId" clId="{D9CE6366-D963-415B-8100-7D2C852AC910}" dt="2020-07-26T13:43:21" v="1830" actId="26606"/>
          <ac:spMkLst>
            <pc:docMk/>
            <pc:sldMk cId="3631894890" sldId="258"/>
            <ac:spMk id="15" creationId="{39E3965E-AC41-4711-9D10-E25ABB132D86}"/>
          </ac:spMkLst>
        </pc:spChg>
        <pc:spChg chg="add del">
          <ac:chgData name="Magdalena Cieslak" userId="942c8a57c2faf2b4" providerId="LiveId" clId="{D9CE6366-D963-415B-8100-7D2C852AC910}" dt="2020-07-26T13:43:21" v="1830" actId="26606"/>
          <ac:spMkLst>
            <pc:docMk/>
            <pc:sldMk cId="3631894890" sldId="258"/>
            <ac:spMk id="19" creationId="{8C6E698C-8155-4B8B-BDC9-B7299772B509}"/>
          </ac:spMkLst>
        </pc:spChg>
        <pc:spChg chg="add del">
          <ac:chgData name="Magdalena Cieslak" userId="942c8a57c2faf2b4" providerId="LiveId" clId="{D9CE6366-D963-415B-8100-7D2C852AC910}" dt="2020-07-26T13:43:21" v="1830" actId="26606"/>
          <ac:spMkLst>
            <pc:docMk/>
            <pc:sldMk cId="3631894890" sldId="258"/>
            <ac:spMk id="21" creationId="{0EEF5601-A8BC-411D-AA64-3E79320BA122}"/>
          </ac:spMkLst>
        </pc:spChg>
        <pc:spChg chg="add del">
          <ac:chgData name="Magdalena Cieslak" userId="942c8a57c2faf2b4" providerId="LiveId" clId="{D9CE6366-D963-415B-8100-7D2C852AC910}" dt="2020-07-26T13:43:50.322" v="1835" actId="26606"/>
          <ac:spMkLst>
            <pc:docMk/>
            <pc:sldMk cId="3631894890" sldId="258"/>
            <ac:spMk id="23" creationId="{C8DD82D3-D002-45B0-B16A-82B3DA4EFDDB}"/>
          </ac:spMkLst>
        </pc:spChg>
        <pc:spChg chg="add del">
          <ac:chgData name="Magdalena Cieslak" userId="942c8a57c2faf2b4" providerId="LiveId" clId="{D9CE6366-D963-415B-8100-7D2C852AC910}" dt="2020-07-26T13:43:35.306" v="1832" actId="931"/>
          <ac:spMkLst>
            <pc:docMk/>
            <pc:sldMk cId="3631894890" sldId="258"/>
            <ac:spMk id="25" creationId="{87DBF6D1-9A21-4CA3-A6D5-4F8A6C780E69}"/>
          </ac:spMkLst>
        </pc:spChg>
        <pc:spChg chg="add mod">
          <ac:chgData name="Magdalena Cieslak" userId="942c8a57c2faf2b4" providerId="LiveId" clId="{D9CE6366-D963-415B-8100-7D2C852AC910}" dt="2020-07-26T14:26:27.831" v="2460" actId="27636"/>
          <ac:spMkLst>
            <pc:docMk/>
            <pc:sldMk cId="3631894890" sldId="258"/>
            <ac:spMk id="28" creationId="{44D978F5-1522-4619-9BD3-7C940D4D3672}"/>
          </ac:spMkLst>
        </pc:spChg>
        <pc:spChg chg="add">
          <ac:chgData name="Magdalena Cieslak" userId="942c8a57c2faf2b4" providerId="LiveId" clId="{D9CE6366-D963-415B-8100-7D2C852AC910}" dt="2020-07-26T13:43:50.322" v="1835" actId="26606"/>
          <ac:spMkLst>
            <pc:docMk/>
            <pc:sldMk cId="3631894890" sldId="258"/>
            <ac:spMk id="31" creationId="{E844E128-FF69-4E9F-8327-6B504B3C5AE1}"/>
          </ac:spMkLst>
        </pc:spChg>
        <pc:picChg chg="add mod">
          <ac:chgData name="Magdalena Cieslak" userId="942c8a57c2faf2b4" providerId="LiveId" clId="{D9CE6366-D963-415B-8100-7D2C852AC910}" dt="2020-07-26T13:43:50.322" v="1835" actId="26606"/>
          <ac:picMkLst>
            <pc:docMk/>
            <pc:sldMk cId="3631894890" sldId="258"/>
            <ac:picMk id="5" creationId="{3FCE9F3C-97BE-4009-B50E-A95A777E1425}"/>
          </ac:picMkLst>
        </pc:picChg>
        <pc:cxnChg chg="add del">
          <ac:chgData name="Magdalena Cieslak" userId="942c8a57c2faf2b4" providerId="LiveId" clId="{D9CE6366-D963-415B-8100-7D2C852AC910}" dt="2020-07-26T13:43:21.016" v="1831" actId="26606"/>
          <ac:cxnSpMkLst>
            <pc:docMk/>
            <pc:sldMk cId="3631894890" sldId="258"/>
            <ac:cxnSpMk id="10" creationId="{9F09C252-16FE-4557-AD6D-BB5CA773496C}"/>
          </ac:cxnSpMkLst>
        </pc:cxnChg>
        <pc:cxnChg chg="add del">
          <ac:chgData name="Magdalena Cieslak" userId="942c8a57c2faf2b4" providerId="LiveId" clId="{D9CE6366-D963-415B-8100-7D2C852AC910}" dt="2020-07-26T13:43:21" v="1830" actId="26606"/>
          <ac:cxnSpMkLst>
            <pc:docMk/>
            <pc:sldMk cId="3631894890" sldId="258"/>
            <ac:cxnSpMk id="17" creationId="{1F5DC8C3-BA5F-4EED-BB9A-A14272BD82A1}"/>
          </ac:cxnSpMkLst>
        </pc:cxnChg>
        <pc:cxnChg chg="add del">
          <ac:chgData name="Magdalena Cieslak" userId="942c8a57c2faf2b4" providerId="LiveId" clId="{D9CE6366-D963-415B-8100-7D2C852AC910}" dt="2020-07-26T13:43:50.322" v="1835" actId="26606"/>
          <ac:cxnSpMkLst>
            <pc:docMk/>
            <pc:sldMk cId="3631894890" sldId="258"/>
            <ac:cxnSpMk id="24" creationId="{9F09C252-16FE-4557-AD6D-BB5CA773496C}"/>
          </ac:cxnSpMkLst>
        </pc:cxnChg>
        <pc:cxnChg chg="add">
          <ac:chgData name="Magdalena Cieslak" userId="942c8a57c2faf2b4" providerId="LiveId" clId="{D9CE6366-D963-415B-8100-7D2C852AC910}" dt="2020-07-26T13:43:50.322" v="1835" actId="26606"/>
          <ac:cxnSpMkLst>
            <pc:docMk/>
            <pc:sldMk cId="3631894890" sldId="258"/>
            <ac:cxnSpMk id="33" creationId="{055CEADF-09EA-423C-8C45-F94AF44D5AF0}"/>
          </ac:cxnSpMkLst>
        </pc:cxnChg>
      </pc:sldChg>
      <pc:sldChg chg="new">
        <pc:chgData name="Magdalena Cieslak" userId="942c8a57c2faf2b4" providerId="LiveId" clId="{D9CE6366-D963-415B-8100-7D2C852AC910}" dt="2020-07-26T16:07:52.317" v="2463" actId="680"/>
        <pc:sldMkLst>
          <pc:docMk/>
          <pc:sldMk cId="923883141" sldId="259"/>
        </pc:sldMkLst>
      </pc:sldChg>
      <pc:sldMasterChg chg="setBg modSldLayout">
        <pc:chgData name="Magdalena Cieslak" userId="942c8a57c2faf2b4" providerId="LiveId" clId="{D9CE6366-D963-415B-8100-7D2C852AC910}" dt="2020-07-26T13:40:41.818" v="1820"/>
        <pc:sldMasterMkLst>
          <pc:docMk/>
          <pc:sldMasterMk cId="796083542" sldId="2147483763"/>
        </pc:sldMasterMkLst>
        <pc:sldLayoutChg chg="setBg">
          <pc:chgData name="Magdalena Cieslak" userId="942c8a57c2faf2b4" providerId="LiveId" clId="{D9CE6366-D963-415B-8100-7D2C852AC910}" dt="2020-07-26T13:40:41.818" v="1820"/>
          <pc:sldLayoutMkLst>
            <pc:docMk/>
            <pc:sldMasterMk cId="796083542" sldId="2147483763"/>
            <pc:sldLayoutMk cId="4016340630" sldId="2147483752"/>
          </pc:sldLayoutMkLst>
        </pc:sldLayoutChg>
        <pc:sldLayoutChg chg="setBg">
          <pc:chgData name="Magdalena Cieslak" userId="942c8a57c2faf2b4" providerId="LiveId" clId="{D9CE6366-D963-415B-8100-7D2C852AC910}" dt="2020-07-26T13:40:41.818" v="1820"/>
          <pc:sldLayoutMkLst>
            <pc:docMk/>
            <pc:sldMasterMk cId="796083542" sldId="2147483763"/>
            <pc:sldLayoutMk cId="3139629365" sldId="2147483753"/>
          </pc:sldLayoutMkLst>
        </pc:sldLayoutChg>
        <pc:sldLayoutChg chg="setBg">
          <pc:chgData name="Magdalena Cieslak" userId="942c8a57c2faf2b4" providerId="LiveId" clId="{D9CE6366-D963-415B-8100-7D2C852AC910}" dt="2020-07-26T13:40:41.818" v="1820"/>
          <pc:sldLayoutMkLst>
            <pc:docMk/>
            <pc:sldMasterMk cId="796083542" sldId="2147483763"/>
            <pc:sldLayoutMk cId="4168693185" sldId="2147483754"/>
          </pc:sldLayoutMkLst>
        </pc:sldLayoutChg>
        <pc:sldLayoutChg chg="setBg">
          <pc:chgData name="Magdalena Cieslak" userId="942c8a57c2faf2b4" providerId="LiveId" clId="{D9CE6366-D963-415B-8100-7D2C852AC910}" dt="2020-07-26T13:40:41.818" v="1820"/>
          <pc:sldLayoutMkLst>
            <pc:docMk/>
            <pc:sldMasterMk cId="796083542" sldId="2147483763"/>
            <pc:sldLayoutMk cId="3231591499" sldId="2147483755"/>
          </pc:sldLayoutMkLst>
        </pc:sldLayoutChg>
        <pc:sldLayoutChg chg="setBg">
          <pc:chgData name="Magdalena Cieslak" userId="942c8a57c2faf2b4" providerId="LiveId" clId="{D9CE6366-D963-415B-8100-7D2C852AC910}" dt="2020-07-26T13:40:41.818" v="1820"/>
          <pc:sldLayoutMkLst>
            <pc:docMk/>
            <pc:sldMasterMk cId="796083542" sldId="2147483763"/>
            <pc:sldLayoutMk cId="1812693751" sldId="2147483756"/>
          </pc:sldLayoutMkLst>
        </pc:sldLayoutChg>
        <pc:sldLayoutChg chg="setBg">
          <pc:chgData name="Magdalena Cieslak" userId="942c8a57c2faf2b4" providerId="LiveId" clId="{D9CE6366-D963-415B-8100-7D2C852AC910}" dt="2020-07-26T13:40:41.818" v="1820"/>
          <pc:sldLayoutMkLst>
            <pc:docMk/>
            <pc:sldMasterMk cId="796083542" sldId="2147483763"/>
            <pc:sldLayoutMk cId="3115465736" sldId="2147483757"/>
          </pc:sldLayoutMkLst>
        </pc:sldLayoutChg>
        <pc:sldLayoutChg chg="setBg">
          <pc:chgData name="Magdalena Cieslak" userId="942c8a57c2faf2b4" providerId="LiveId" clId="{D9CE6366-D963-415B-8100-7D2C852AC910}" dt="2020-07-26T13:40:41.818" v="1820"/>
          <pc:sldLayoutMkLst>
            <pc:docMk/>
            <pc:sldMasterMk cId="796083542" sldId="2147483763"/>
            <pc:sldLayoutMk cId="2983982726" sldId="2147483758"/>
          </pc:sldLayoutMkLst>
        </pc:sldLayoutChg>
        <pc:sldLayoutChg chg="setBg">
          <pc:chgData name="Magdalena Cieslak" userId="942c8a57c2faf2b4" providerId="LiveId" clId="{D9CE6366-D963-415B-8100-7D2C852AC910}" dt="2020-07-26T13:40:41.818" v="1820"/>
          <pc:sldLayoutMkLst>
            <pc:docMk/>
            <pc:sldMasterMk cId="796083542" sldId="2147483763"/>
            <pc:sldLayoutMk cId="794153991" sldId="2147483759"/>
          </pc:sldLayoutMkLst>
        </pc:sldLayoutChg>
        <pc:sldLayoutChg chg="setBg">
          <pc:chgData name="Magdalena Cieslak" userId="942c8a57c2faf2b4" providerId="LiveId" clId="{D9CE6366-D963-415B-8100-7D2C852AC910}" dt="2020-07-26T13:40:41.818" v="1820"/>
          <pc:sldLayoutMkLst>
            <pc:docMk/>
            <pc:sldMasterMk cId="796083542" sldId="2147483763"/>
            <pc:sldLayoutMk cId="1367433371" sldId="2147483760"/>
          </pc:sldLayoutMkLst>
        </pc:sldLayoutChg>
        <pc:sldLayoutChg chg="setBg">
          <pc:chgData name="Magdalena Cieslak" userId="942c8a57c2faf2b4" providerId="LiveId" clId="{D9CE6366-D963-415B-8100-7D2C852AC910}" dt="2020-07-26T13:40:41.818" v="1820"/>
          <pc:sldLayoutMkLst>
            <pc:docMk/>
            <pc:sldMasterMk cId="796083542" sldId="2147483763"/>
            <pc:sldLayoutMk cId="1508512994" sldId="2147483761"/>
          </pc:sldLayoutMkLst>
        </pc:sldLayoutChg>
        <pc:sldLayoutChg chg="setBg">
          <pc:chgData name="Magdalena Cieslak" userId="942c8a57c2faf2b4" providerId="LiveId" clId="{D9CE6366-D963-415B-8100-7D2C852AC910}" dt="2020-07-26T13:40:41.818" v="1820"/>
          <pc:sldLayoutMkLst>
            <pc:docMk/>
            <pc:sldMasterMk cId="796083542" sldId="2147483763"/>
            <pc:sldLayoutMk cId="2113772201" sldId="214748376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98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59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46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5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43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1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77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69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34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62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9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08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london.gov.uk/dataset/tourism-spend-estimates" TargetMode="External"/><Relationship Id="rId2" Type="http://schemas.openxmlformats.org/officeDocument/2006/relationships/hyperlink" Target="https://en.wikipedia.org/wiki/List_of_London_borough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hyperlink" Target="https://www.geonames.org/" TargetMode="External"/><Relationship Id="rId4" Type="http://schemas.openxmlformats.org/officeDocument/2006/relationships/hyperlink" Target="https://data.london.gov.uk/dataset/earnings-workplace-borough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B0CE39-050A-44B5-846D-004C95F4F6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67" b="226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2" name="Rectangle 2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CEB2D-D9F8-4A04-8B7F-41C8A54A3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49"/>
            <a:ext cx="10058400" cy="36637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br>
              <a:rPr lang="en-GB" sz="7200" dirty="0">
                <a:solidFill>
                  <a:schemeClr val="bg1"/>
                </a:solidFill>
              </a:rPr>
            </a:br>
            <a:br>
              <a:rPr lang="en-GB" sz="7200" dirty="0">
                <a:solidFill>
                  <a:schemeClr val="bg1"/>
                </a:solidFill>
              </a:rPr>
            </a:br>
            <a:br>
              <a:rPr lang="en-GB" sz="7200" dirty="0">
                <a:solidFill>
                  <a:schemeClr val="bg1"/>
                </a:solidFill>
              </a:rPr>
            </a:br>
            <a:br>
              <a:rPr lang="en-GB" sz="7200" dirty="0">
                <a:solidFill>
                  <a:schemeClr val="bg1"/>
                </a:solidFill>
              </a:rPr>
            </a:br>
            <a:br>
              <a:rPr lang="en-GB" sz="7200" dirty="0">
                <a:solidFill>
                  <a:schemeClr val="bg1"/>
                </a:solidFill>
              </a:rPr>
            </a:br>
            <a:br>
              <a:rPr lang="en-GB" sz="7200" dirty="0">
                <a:solidFill>
                  <a:schemeClr val="bg1"/>
                </a:solidFill>
              </a:rPr>
            </a:br>
            <a:r>
              <a:rPr lang="en-GB" sz="6700" dirty="0">
                <a:solidFill>
                  <a:schemeClr val="bg1"/>
                </a:solidFill>
              </a:rPr>
              <a:t>Location for new Retail Business </a:t>
            </a:r>
            <a:br>
              <a:rPr lang="en-GB" sz="6700" dirty="0">
                <a:solidFill>
                  <a:schemeClr val="bg1"/>
                </a:solidFill>
              </a:rPr>
            </a:br>
            <a:r>
              <a:rPr lang="en-GB" sz="6700" dirty="0">
                <a:solidFill>
                  <a:schemeClr val="bg1"/>
                </a:solidFill>
              </a:rPr>
              <a:t>London Borough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87D9E-3D2E-4170-8930-C9AE337ED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158916"/>
            <a:ext cx="10058400" cy="119583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</a:rPr>
              <a:t> United KINDOM</a:t>
            </a:r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9160B40-03AA-4B45-B331-EDA40D3335E0}"/>
              </a:ext>
            </a:extLst>
          </p:cNvPr>
          <p:cNvSpPr txBox="1"/>
          <p:nvPr/>
        </p:nvSpPr>
        <p:spPr>
          <a:xfrm>
            <a:off x="8798118" y="6163119"/>
            <a:ext cx="257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by Magdalena Cieslak</a:t>
            </a:r>
          </a:p>
        </p:txBody>
      </p:sp>
    </p:spTree>
    <p:extLst>
      <p:ext uri="{BB962C8B-B14F-4D97-AF65-F5344CB8AC3E}">
        <p14:creationId xmlns:p14="http://schemas.microsoft.com/office/powerpoint/2010/main" val="342879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F01E2-8822-4A40-A5C7-AC24E8AD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br>
              <a:rPr lang="en-GB" sz="1100" b="1" u="sng" dirty="0">
                <a:solidFill>
                  <a:srgbClr val="FFFFFF"/>
                </a:solidFill>
                <a:effectLst/>
                <a:latin typeface="OpenSans"/>
              </a:rPr>
            </a:br>
            <a:r>
              <a:rPr lang="en-GB" sz="1100" b="1" u="sng" dirty="0">
                <a:solidFill>
                  <a:srgbClr val="FFFFFF"/>
                </a:solidFill>
                <a:effectLst/>
                <a:latin typeface="OpenSans"/>
              </a:rPr>
              <a:t>1. A description of the problem and a discussion of the background.</a:t>
            </a:r>
            <a:br>
              <a:rPr lang="en-GB" sz="1100" b="1" u="sng" dirty="0">
                <a:solidFill>
                  <a:srgbClr val="FFFFFF"/>
                </a:solidFill>
                <a:effectLst/>
                <a:latin typeface="OpenSans"/>
              </a:rPr>
            </a:br>
            <a:br>
              <a:rPr lang="en-GB" sz="1100" b="1" u="sng" dirty="0">
                <a:solidFill>
                  <a:srgbClr val="FFFFFF"/>
                </a:solidFill>
                <a:effectLst/>
                <a:latin typeface="OpenSans"/>
              </a:rPr>
            </a:br>
            <a:r>
              <a:rPr lang="en-GB" sz="1100" b="0" i="0" dirty="0">
                <a:solidFill>
                  <a:srgbClr val="FFFFFF"/>
                </a:solidFill>
                <a:effectLst/>
                <a:latin typeface="OpenSans"/>
              </a:rPr>
              <a:t>London is one of the biggest city in Europe. </a:t>
            </a:r>
            <a:r>
              <a:rPr lang="en-GB" sz="1100" dirty="0">
                <a:solidFill>
                  <a:srgbClr val="FFFFFF"/>
                </a:solidFill>
                <a:latin typeface="OpenSans"/>
              </a:rPr>
              <a:t> Population 7.9 million  on area  592.43 sq./mi.  This city is attracting domestic and international investors.</a:t>
            </a:r>
            <a:br>
              <a:rPr lang="en-GB" sz="1100" dirty="0">
                <a:solidFill>
                  <a:srgbClr val="FFFFFF"/>
                </a:solidFill>
                <a:latin typeface="OpenSans"/>
              </a:rPr>
            </a:br>
            <a:r>
              <a:rPr lang="en-GB" sz="1100" dirty="0">
                <a:solidFill>
                  <a:srgbClr val="FFFFFF"/>
                </a:solidFill>
                <a:latin typeface="OpenSans"/>
              </a:rPr>
              <a:t>Analysis is for customers who planning open retails </a:t>
            </a:r>
            <a:r>
              <a:rPr lang="en-GB" sz="1200" dirty="0">
                <a:solidFill>
                  <a:srgbClr val="FFFFFF"/>
                </a:solidFill>
                <a:latin typeface="OpenSans"/>
              </a:rPr>
              <a:t>store</a:t>
            </a:r>
            <a:r>
              <a:rPr lang="en-GB" sz="1100" dirty="0">
                <a:solidFill>
                  <a:srgbClr val="FFFFFF"/>
                </a:solidFill>
                <a:latin typeface="OpenSans"/>
              </a:rPr>
              <a:t>  and would like to know area better.</a:t>
            </a:r>
            <a:br>
              <a:rPr lang="en-GB" sz="1100" dirty="0">
                <a:solidFill>
                  <a:srgbClr val="FFFFFF"/>
                </a:solidFill>
                <a:latin typeface="OpenSans"/>
              </a:rPr>
            </a:br>
            <a:r>
              <a:rPr lang="en-GB" sz="1100" dirty="0">
                <a:solidFill>
                  <a:srgbClr val="FFFFFF"/>
                </a:solidFill>
                <a:latin typeface="OpenSans"/>
              </a:rPr>
              <a:t>I am planning to provide data for 32 London Boroughs  about: area, population, earnings, domestic visitors spend and oversea visitor spend. I will also count correlation between them</a:t>
            </a:r>
            <a:br>
              <a:rPr lang="en-GB" sz="1100" dirty="0">
                <a:solidFill>
                  <a:srgbClr val="FFFFFF"/>
                </a:solidFill>
                <a:latin typeface="OpenSans"/>
              </a:rPr>
            </a:br>
            <a:r>
              <a:rPr lang="en-GB" sz="1100" dirty="0">
                <a:solidFill>
                  <a:srgbClr val="FFFFFF"/>
                </a:solidFill>
                <a:latin typeface="OpenSans"/>
              </a:rPr>
              <a:t>In second part I will get information about venues and  categories. Then I will select venues related to retail.</a:t>
            </a:r>
            <a:br>
              <a:rPr lang="en-GB" sz="1100" dirty="0">
                <a:solidFill>
                  <a:srgbClr val="FFFFFF"/>
                </a:solidFill>
                <a:latin typeface="OpenSans"/>
              </a:rPr>
            </a:br>
            <a:r>
              <a:rPr lang="en-GB" sz="1100" dirty="0">
                <a:solidFill>
                  <a:srgbClr val="FFFFFF"/>
                </a:solidFill>
                <a:latin typeface="OpenSans"/>
              </a:rPr>
              <a:t>Finally I will  form borough cluster for retail venue .</a:t>
            </a:r>
            <a:endParaRPr lang="en-GB" sz="1100" dirty="0">
              <a:solidFill>
                <a:srgbClr val="FFFFFF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44D978F5-1522-4619-9BD3-7C940D4D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GB" sz="1200" b="1" u="sng" dirty="0">
                <a:solidFill>
                  <a:srgbClr val="FFFFFF"/>
                </a:solidFill>
                <a:latin typeface="OpenSans"/>
              </a:rPr>
              <a:t>2. </a:t>
            </a:r>
            <a:r>
              <a:rPr lang="en-GB" sz="1200" b="1" i="0" u="sng" dirty="0">
                <a:solidFill>
                  <a:srgbClr val="FFFFFF"/>
                </a:solidFill>
                <a:effectLst/>
                <a:latin typeface="OpenSans"/>
              </a:rPr>
              <a:t>A description of the data and how it will be used to solve the problem. </a:t>
            </a:r>
            <a:endParaRPr lang="en-GB" sz="1200" b="1" dirty="0">
              <a:solidFill>
                <a:srgbClr val="FFFFFF"/>
              </a:solidFill>
              <a:latin typeface="OpenSans"/>
            </a:endParaRPr>
          </a:p>
          <a:p>
            <a:pPr>
              <a:lnSpc>
                <a:spcPct val="110000"/>
              </a:lnSpc>
            </a:pPr>
            <a:r>
              <a:rPr lang="en-GB" sz="1200" dirty="0">
                <a:solidFill>
                  <a:srgbClr val="FFFFFF"/>
                </a:solidFill>
                <a:latin typeface="OpenSans"/>
              </a:rPr>
              <a:t>Scraping  London Borough data from  Wikipedia website 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https://en.wikipedia.org/wiki/List_of_London_boroughs</a:t>
            </a:r>
            <a:endParaRPr lang="en-GB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GB" sz="1200" dirty="0">
                <a:solidFill>
                  <a:srgbClr val="FFFFFF"/>
                </a:solidFill>
              </a:rPr>
              <a:t>Obtain csv. File  of earnings &amp; tourist data from government website</a:t>
            </a:r>
          </a:p>
          <a:p>
            <a:pPr>
              <a:lnSpc>
                <a:spcPct val="110000"/>
              </a:lnSpc>
            </a:pPr>
            <a:r>
              <a:rPr lang="en-GB" sz="1200" dirty="0">
                <a:solidFill>
                  <a:srgbClr val="6EAC1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https://data.london.gov.uk/dataset/tourism-spend-estimates</a:t>
            </a:r>
            <a:endParaRPr lang="en-GB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https://data.london.gov.uk/dataset/earnings-workplace-borough</a:t>
            </a:r>
            <a:endParaRPr lang="en-GB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GB" sz="1200" dirty="0">
                <a:solidFill>
                  <a:srgbClr val="FFFFFF"/>
                </a:solidFill>
              </a:rPr>
              <a:t>Problem: unable to find  specific borough latitude and longitude file. Problem solution create own csv. File  on base of  Geo names organisation website 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https://www.geonames.org/</a:t>
            </a:r>
            <a:endParaRPr lang="en-GB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GB" sz="1200" dirty="0">
                <a:solidFill>
                  <a:srgbClr val="FFFFFF"/>
                </a:solidFill>
              </a:rPr>
              <a:t>Collecting information about Venus using</a:t>
            </a:r>
            <a:r>
              <a:rPr lang="en-GB" sz="1200" b="1" dirty="0">
                <a:solidFill>
                  <a:srgbClr val="FFFFFF"/>
                </a:solidFill>
              </a:rPr>
              <a:t> Foursquare API</a:t>
            </a:r>
          </a:p>
          <a:p>
            <a:pPr>
              <a:lnSpc>
                <a:spcPct val="110000"/>
              </a:lnSpc>
            </a:pPr>
            <a:r>
              <a:rPr lang="en-GB" sz="1200" dirty="0">
                <a:solidFill>
                  <a:srgbClr val="FFFFFF"/>
                </a:solidFill>
              </a:rPr>
              <a:t>Create locations and clusters map</a:t>
            </a:r>
          </a:p>
          <a:p>
            <a:pPr>
              <a:lnSpc>
                <a:spcPct val="110000"/>
              </a:lnSpc>
            </a:pPr>
            <a:endParaRPr lang="en-GB" sz="1100" dirty="0">
              <a:solidFill>
                <a:srgbClr val="FFFFFF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en-GB" sz="1100" dirty="0">
              <a:solidFill>
                <a:srgbClr val="FFFFFF"/>
              </a:solidFill>
              <a:latin typeface="OpenSans"/>
            </a:endParaRPr>
          </a:p>
          <a:p>
            <a:endParaRPr lang="en-US" sz="11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picture containing ship, large, sitting&#10;&#10;Description automatically generated">
            <a:extLst>
              <a:ext uri="{FF2B5EF4-FFF2-40B4-BE49-F238E27FC236}">
                <a16:creationId xmlns:a16="http://schemas.microsoft.com/office/drawing/2014/main" id="{3FCE9F3C-97BE-4009-B50E-A95A777E142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5" r="28575" b="-1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94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8097073-8BBA-491B-B5CD-EEF8C079AD4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4275CE-87DF-4A7F-87DB-B69BFEA0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D3FCC-78A2-4AB7-923C-F6D415F48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8831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279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 Nova Light</vt:lpstr>
      <vt:lpstr>Bembo</vt:lpstr>
      <vt:lpstr>Calibri</vt:lpstr>
      <vt:lpstr>OpenSans</vt:lpstr>
      <vt:lpstr>RetrospectVTI</vt:lpstr>
      <vt:lpstr>      Location for new Retail Business  London Borough Analysis</vt:lpstr>
      <vt:lpstr> 1. A description of the problem and a discussion of the background.  London is one of the biggest city in Europe.  Population 7.9 million  on area  592.43 sq./mi.  This city is attracting domestic and international investors. Analysis is for customers who planning open retails store  and would like to know area better. I am planning to provide data for 32 London Boroughs  about: area, population, earnings, domestic visitors spend and oversea visitor spend. I will also count correlation between them In second part I will get information about venues and  categories. Then I will select venues related to retail. Finally I will  form borough cluster for retail venue 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Location for new Retail Business  London Borough Analysis</dc:title>
  <dc:creator>Magdalena Cieslak</dc:creator>
  <cp:lastModifiedBy>Magdalena Cieslak</cp:lastModifiedBy>
  <cp:revision>1</cp:revision>
  <dcterms:created xsi:type="dcterms:W3CDTF">2020-07-26T13:43:20Z</dcterms:created>
  <dcterms:modified xsi:type="dcterms:W3CDTF">2020-07-26T16:08:25Z</dcterms:modified>
</cp:coreProperties>
</file>