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9" r:id="rId4"/>
    <p:sldId id="270" r:id="rId5"/>
    <p:sldId id="271" r:id="rId6"/>
    <p:sldId id="272" r:id="rId7"/>
    <p:sldId id="274" r:id="rId8"/>
    <p:sldId id="273"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gdalena Cieslak" initials="MC" lastIdx="1" clrIdx="0">
    <p:extLst>
      <p:ext uri="{19B8F6BF-5375-455C-9EA6-DF929625EA0E}">
        <p15:presenceInfo xmlns:p15="http://schemas.microsoft.com/office/powerpoint/2012/main" userId="942c8a57c2faf2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E6366-D963-415B-8100-7D2C852AC910}" v="100" dt="2020-07-26T21:37:39.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dalena Cieslak" userId="942c8a57c2faf2b4" providerId="LiveId" clId="{D9CE6366-D963-415B-8100-7D2C852AC910}"/>
    <pc:docChg chg="undo redo custSel mod addSld delSld modSld sldOrd modMainMaster">
      <pc:chgData name="Magdalena Cieslak" userId="942c8a57c2faf2b4" providerId="LiveId" clId="{D9CE6366-D963-415B-8100-7D2C852AC910}" dt="2020-07-26T21:49:51.607" v="5570" actId="1076"/>
      <pc:docMkLst>
        <pc:docMk/>
      </pc:docMkLst>
      <pc:sldChg chg="addSp delSp modSp mod setBg">
        <pc:chgData name="Magdalena Cieslak" userId="942c8a57c2faf2b4" providerId="LiveId" clId="{D9CE6366-D963-415B-8100-7D2C852AC910}" dt="2020-07-26T13:40:41.818" v="1820"/>
        <pc:sldMkLst>
          <pc:docMk/>
          <pc:sldMk cId="3428794850" sldId="256"/>
        </pc:sldMkLst>
        <pc:spChg chg="mod">
          <ac:chgData name="Magdalena Cieslak" userId="942c8a57c2faf2b4" providerId="LiveId" clId="{D9CE6366-D963-415B-8100-7D2C852AC910}" dt="2020-07-26T13:10:31.297" v="1597" actId="255"/>
          <ac:spMkLst>
            <pc:docMk/>
            <pc:sldMk cId="3428794850" sldId="256"/>
            <ac:spMk id="2" creationId="{847CEB2D-D9F8-4A04-8B7F-41C8A54A3ABD}"/>
          </ac:spMkLst>
        </pc:spChg>
        <pc:spChg chg="mod">
          <ac:chgData name="Magdalena Cieslak" userId="942c8a57c2faf2b4" providerId="LiveId" clId="{D9CE6366-D963-415B-8100-7D2C852AC910}" dt="2020-07-26T13:10:39.613" v="1604" actId="20577"/>
          <ac:spMkLst>
            <pc:docMk/>
            <pc:sldMk cId="3428794850" sldId="256"/>
            <ac:spMk id="3" creationId="{1A087D9E-3D2E-4170-8930-C9AE337EDFEA}"/>
          </ac:spMkLst>
        </pc:spChg>
        <pc:spChg chg="del">
          <ac:chgData name="Magdalena Cieslak" userId="942c8a57c2faf2b4" providerId="LiveId" clId="{D9CE6366-D963-415B-8100-7D2C852AC910}" dt="2020-07-26T09:30:49.943" v="3"/>
          <ac:spMkLst>
            <pc:docMk/>
            <pc:sldMk cId="3428794850" sldId="256"/>
            <ac:spMk id="5" creationId="{3E57F6AE-77F5-46A7-AC68-D2D203D811B5}"/>
          </ac:spMkLst>
        </pc:spChg>
        <pc:spChg chg="mod">
          <ac:chgData name="Magdalena Cieslak" userId="942c8a57c2faf2b4" providerId="LiveId" clId="{D9CE6366-D963-415B-8100-7D2C852AC910}" dt="2020-07-26T13:26:45.437" v="1777" actId="20577"/>
          <ac:spMkLst>
            <pc:docMk/>
            <pc:sldMk cId="3428794850" sldId="256"/>
            <ac:spMk id="6" creationId="{39160B40-03AA-4B45-B331-EDA40D3335E0}"/>
          </ac:spMkLst>
        </pc:spChg>
        <pc:spChg chg="add del mod">
          <ac:chgData name="Magdalena Cieslak" userId="942c8a57c2faf2b4" providerId="LiveId" clId="{D9CE6366-D963-415B-8100-7D2C852AC910}" dt="2020-07-26T12:09:06.244" v="251" actId="478"/>
          <ac:spMkLst>
            <pc:docMk/>
            <pc:sldMk cId="3428794850" sldId="256"/>
            <ac:spMk id="7" creationId="{6D23F55A-FE41-41BA-A989-106D22CC735C}"/>
          </ac:spMkLst>
        </pc:spChg>
      </pc:sldChg>
      <pc:sldChg chg="addSp delSp modSp new del mod setBg setClrOvrMap delDesignElem chgLayout">
        <pc:chgData name="Magdalena Cieslak" userId="942c8a57c2faf2b4" providerId="LiveId" clId="{D9CE6366-D963-415B-8100-7D2C852AC910}" dt="2020-07-26T13:48:27.006" v="2006" actId="47"/>
        <pc:sldMkLst>
          <pc:docMk/>
          <pc:sldMk cId="3798982599" sldId="257"/>
        </pc:sldMkLst>
        <pc:spChg chg="del mod ord">
          <ac:chgData name="Magdalena Cieslak" userId="942c8a57c2faf2b4" providerId="LiveId" clId="{D9CE6366-D963-415B-8100-7D2C852AC910}" dt="2020-07-26T09:33:35.648" v="37" actId="26606"/>
          <ac:spMkLst>
            <pc:docMk/>
            <pc:sldMk cId="3798982599" sldId="257"/>
            <ac:spMk id="2" creationId="{744C7260-0F34-49CF-A761-CCF956F6C27D}"/>
          </ac:spMkLst>
        </pc:spChg>
        <pc:spChg chg="add del">
          <ac:chgData name="Magdalena Cieslak" userId="942c8a57c2faf2b4" providerId="LiveId" clId="{D9CE6366-D963-415B-8100-7D2C852AC910}" dt="2020-07-26T09:31:57.059" v="23" actId="26606"/>
          <ac:spMkLst>
            <pc:docMk/>
            <pc:sldMk cId="3798982599" sldId="257"/>
            <ac:spMk id="3" creationId="{91FB61EC-7DDA-4EF7-8BEA-FAA0A41C8713}"/>
          </ac:spMkLst>
        </pc:spChg>
        <pc:spChg chg="add del">
          <ac:chgData name="Magdalena Cieslak" userId="942c8a57c2faf2b4" providerId="LiveId" clId="{D9CE6366-D963-415B-8100-7D2C852AC910}" dt="2020-07-26T09:31:21.415" v="6" actId="26606"/>
          <ac:spMkLst>
            <pc:docMk/>
            <pc:sldMk cId="3798982599" sldId="257"/>
            <ac:spMk id="8" creationId="{39E3965E-AC41-4711-9D10-E25ABB132D86}"/>
          </ac:spMkLst>
        </pc:spChg>
        <pc:spChg chg="add del mod ord">
          <ac:chgData name="Magdalena Cieslak" userId="942c8a57c2faf2b4" providerId="LiveId" clId="{D9CE6366-D963-415B-8100-7D2C852AC910}" dt="2020-07-26T11:49:07.886" v="138" actId="700"/>
          <ac:spMkLst>
            <pc:docMk/>
            <pc:sldMk cId="3798982599" sldId="257"/>
            <ac:spMk id="11" creationId="{AFB79010-7F23-488E-AF02-7A405C98BBC2}"/>
          </ac:spMkLst>
        </pc:spChg>
        <pc:spChg chg="add del">
          <ac:chgData name="Magdalena Cieslak" userId="942c8a57c2faf2b4" providerId="LiveId" clId="{D9CE6366-D963-415B-8100-7D2C852AC910}" dt="2020-07-26T09:31:21.415" v="6" actId="26606"/>
          <ac:spMkLst>
            <pc:docMk/>
            <pc:sldMk cId="3798982599" sldId="257"/>
            <ac:spMk id="12" creationId="{8C6E698C-8155-4B8B-BDC9-B7299772B509}"/>
          </ac:spMkLst>
        </pc:spChg>
        <pc:spChg chg="add del">
          <ac:chgData name="Magdalena Cieslak" userId="942c8a57c2faf2b4" providerId="LiveId" clId="{D9CE6366-D963-415B-8100-7D2C852AC910}" dt="2020-07-26T09:31:21.415" v="6" actId="26606"/>
          <ac:spMkLst>
            <pc:docMk/>
            <pc:sldMk cId="3798982599" sldId="257"/>
            <ac:spMk id="16" creationId="{B624C8D3-B9AD-4F4F-8554-4EAF3724DBCE}"/>
          </ac:spMkLst>
        </pc:spChg>
        <pc:spChg chg="add del">
          <ac:chgData name="Magdalena Cieslak" userId="942c8a57c2faf2b4" providerId="LiveId" clId="{D9CE6366-D963-415B-8100-7D2C852AC910}" dt="2020-07-26T09:31:23.441" v="8" actId="26606"/>
          <ac:spMkLst>
            <pc:docMk/>
            <pc:sldMk cId="3798982599" sldId="257"/>
            <ac:spMk id="18" creationId="{3558DB37-9FEE-48A2-8578-ED0401573943}"/>
          </ac:spMkLst>
        </pc:spChg>
        <pc:spChg chg="add del">
          <ac:chgData name="Magdalena Cieslak" userId="942c8a57c2faf2b4" providerId="LiveId" clId="{D9CE6366-D963-415B-8100-7D2C852AC910}" dt="2020-07-26T09:31:23.441" v="8" actId="26606"/>
          <ac:spMkLst>
            <pc:docMk/>
            <pc:sldMk cId="3798982599" sldId="257"/>
            <ac:spMk id="19" creationId="{5F7FCCA6-00E2-4F74-A105-0D769872F243}"/>
          </ac:spMkLst>
        </pc:spChg>
        <pc:spChg chg="add del">
          <ac:chgData name="Magdalena Cieslak" userId="942c8a57c2faf2b4" providerId="LiveId" clId="{D9CE6366-D963-415B-8100-7D2C852AC910}" dt="2020-07-26T09:31:23.441" v="8" actId="26606"/>
          <ac:spMkLst>
            <pc:docMk/>
            <pc:sldMk cId="3798982599" sldId="257"/>
            <ac:spMk id="20" creationId="{91FB61EC-7DDA-4EF7-8BEA-FAA0A41C8713}"/>
          </ac:spMkLst>
        </pc:spChg>
        <pc:spChg chg="add del">
          <ac:chgData name="Magdalena Cieslak" userId="942c8a57c2faf2b4" providerId="LiveId" clId="{D9CE6366-D963-415B-8100-7D2C852AC910}" dt="2020-07-26T09:31:23.441" v="8" actId="26606"/>
          <ac:spMkLst>
            <pc:docMk/>
            <pc:sldMk cId="3798982599" sldId="257"/>
            <ac:spMk id="21" creationId="{359CEC61-F44B-43B3-B40F-AE38C5AF1D5F}"/>
          </ac:spMkLst>
        </pc:spChg>
        <pc:spChg chg="add del">
          <ac:chgData name="Magdalena Cieslak" userId="942c8a57c2faf2b4" providerId="LiveId" clId="{D9CE6366-D963-415B-8100-7D2C852AC910}" dt="2020-07-26T09:31:27.031" v="10" actId="26606"/>
          <ac:spMkLst>
            <pc:docMk/>
            <pc:sldMk cId="3798982599" sldId="257"/>
            <ac:spMk id="23" creationId="{3741B58E-3B65-4A01-A276-975AB2CF8A08}"/>
          </ac:spMkLst>
        </pc:spChg>
        <pc:spChg chg="add del">
          <ac:chgData name="Magdalena Cieslak" userId="942c8a57c2faf2b4" providerId="LiveId" clId="{D9CE6366-D963-415B-8100-7D2C852AC910}" dt="2020-07-26T09:31:27.031" v="10" actId="26606"/>
          <ac:spMkLst>
            <pc:docMk/>
            <pc:sldMk cId="3798982599" sldId="257"/>
            <ac:spMk id="24" creationId="{7AAC67C3-831B-4AB1-A259-DFB839CAFAFC}"/>
          </ac:spMkLst>
        </pc:spChg>
        <pc:spChg chg="add del">
          <ac:chgData name="Magdalena Cieslak" userId="942c8a57c2faf2b4" providerId="LiveId" clId="{D9CE6366-D963-415B-8100-7D2C852AC910}" dt="2020-07-26T09:31:27.031" v="10" actId="26606"/>
          <ac:spMkLst>
            <pc:docMk/>
            <pc:sldMk cId="3798982599" sldId="257"/>
            <ac:spMk id="25" creationId="{91FB61EC-7DDA-4EF7-8BEA-FAA0A41C8713}"/>
          </ac:spMkLst>
        </pc:spChg>
        <pc:spChg chg="add del">
          <ac:chgData name="Magdalena Cieslak" userId="942c8a57c2faf2b4" providerId="LiveId" clId="{D9CE6366-D963-415B-8100-7D2C852AC910}" dt="2020-07-26T09:31:37.564" v="12" actId="26606"/>
          <ac:spMkLst>
            <pc:docMk/>
            <pc:sldMk cId="3798982599" sldId="257"/>
            <ac:spMk id="27" creationId="{C8DD82D3-D002-45B0-B16A-82B3DA4EFDDB}"/>
          </ac:spMkLst>
        </pc:spChg>
        <pc:spChg chg="add del">
          <ac:chgData name="Magdalena Cieslak" userId="942c8a57c2faf2b4" providerId="LiveId" clId="{D9CE6366-D963-415B-8100-7D2C852AC910}" dt="2020-07-26T09:31:37.564" v="12" actId="26606"/>
          <ac:spMkLst>
            <pc:docMk/>
            <pc:sldMk cId="3798982599" sldId="257"/>
            <ac:spMk id="29" creationId="{91FB61EC-7DDA-4EF7-8BEA-FAA0A41C8713}"/>
          </ac:spMkLst>
        </pc:spChg>
        <pc:spChg chg="add del">
          <ac:chgData name="Magdalena Cieslak" userId="942c8a57c2faf2b4" providerId="LiveId" clId="{D9CE6366-D963-415B-8100-7D2C852AC910}" dt="2020-07-26T09:31:42.321" v="14" actId="26606"/>
          <ac:spMkLst>
            <pc:docMk/>
            <pc:sldMk cId="3798982599" sldId="257"/>
            <ac:spMk id="31" creationId="{39E3965E-AC41-4711-9D10-E25ABB132D86}"/>
          </ac:spMkLst>
        </pc:spChg>
        <pc:spChg chg="add del">
          <ac:chgData name="Magdalena Cieslak" userId="942c8a57c2faf2b4" providerId="LiveId" clId="{D9CE6366-D963-415B-8100-7D2C852AC910}" dt="2020-07-26T09:31:42.321" v="14" actId="26606"/>
          <ac:spMkLst>
            <pc:docMk/>
            <pc:sldMk cId="3798982599" sldId="257"/>
            <ac:spMk id="33" creationId="{8C6E698C-8155-4B8B-BDC9-B7299772B509}"/>
          </ac:spMkLst>
        </pc:spChg>
        <pc:spChg chg="add del">
          <ac:chgData name="Magdalena Cieslak" userId="942c8a57c2faf2b4" providerId="LiveId" clId="{D9CE6366-D963-415B-8100-7D2C852AC910}" dt="2020-07-26T09:31:42.321" v="14" actId="26606"/>
          <ac:spMkLst>
            <pc:docMk/>
            <pc:sldMk cId="3798982599" sldId="257"/>
            <ac:spMk id="34" creationId="{0EEF5601-A8BC-411D-AA64-3E79320BA122}"/>
          </ac:spMkLst>
        </pc:spChg>
        <pc:spChg chg="add del">
          <ac:chgData name="Magdalena Cieslak" userId="942c8a57c2faf2b4" providerId="LiveId" clId="{D9CE6366-D963-415B-8100-7D2C852AC910}" dt="2020-07-26T09:31:46.747" v="16" actId="26606"/>
          <ac:spMkLst>
            <pc:docMk/>
            <pc:sldMk cId="3798982599" sldId="257"/>
            <ac:spMk id="36" creationId="{3558DB37-9FEE-48A2-8578-ED0401573943}"/>
          </ac:spMkLst>
        </pc:spChg>
        <pc:spChg chg="add del">
          <ac:chgData name="Magdalena Cieslak" userId="942c8a57c2faf2b4" providerId="LiveId" clId="{D9CE6366-D963-415B-8100-7D2C852AC910}" dt="2020-07-26T09:31:46.747" v="16" actId="26606"/>
          <ac:spMkLst>
            <pc:docMk/>
            <pc:sldMk cId="3798982599" sldId="257"/>
            <ac:spMk id="37" creationId="{5F7FCCA6-00E2-4F74-A105-0D769872F243}"/>
          </ac:spMkLst>
        </pc:spChg>
        <pc:spChg chg="add del">
          <ac:chgData name="Magdalena Cieslak" userId="942c8a57c2faf2b4" providerId="LiveId" clId="{D9CE6366-D963-415B-8100-7D2C852AC910}" dt="2020-07-26T09:31:46.747" v="16" actId="26606"/>
          <ac:spMkLst>
            <pc:docMk/>
            <pc:sldMk cId="3798982599" sldId="257"/>
            <ac:spMk id="38" creationId="{91FB61EC-7DDA-4EF7-8BEA-FAA0A41C8713}"/>
          </ac:spMkLst>
        </pc:spChg>
        <pc:spChg chg="add del">
          <ac:chgData name="Magdalena Cieslak" userId="942c8a57c2faf2b4" providerId="LiveId" clId="{D9CE6366-D963-415B-8100-7D2C852AC910}" dt="2020-07-26T09:31:49.822" v="18" actId="26606"/>
          <ac:spMkLst>
            <pc:docMk/>
            <pc:sldMk cId="3798982599" sldId="257"/>
            <ac:spMk id="40" creationId="{39E3965E-AC41-4711-9D10-E25ABB132D86}"/>
          </ac:spMkLst>
        </pc:spChg>
        <pc:spChg chg="add del">
          <ac:chgData name="Magdalena Cieslak" userId="942c8a57c2faf2b4" providerId="LiveId" clId="{D9CE6366-D963-415B-8100-7D2C852AC910}" dt="2020-07-26T09:31:49.822" v="18" actId="26606"/>
          <ac:spMkLst>
            <pc:docMk/>
            <pc:sldMk cId="3798982599" sldId="257"/>
            <ac:spMk id="42" creationId="{8C6E698C-8155-4B8B-BDC9-B7299772B509}"/>
          </ac:spMkLst>
        </pc:spChg>
        <pc:spChg chg="add del">
          <ac:chgData name="Magdalena Cieslak" userId="942c8a57c2faf2b4" providerId="LiveId" clId="{D9CE6366-D963-415B-8100-7D2C852AC910}" dt="2020-07-26T09:31:49.822" v="18" actId="26606"/>
          <ac:spMkLst>
            <pc:docMk/>
            <pc:sldMk cId="3798982599" sldId="257"/>
            <ac:spMk id="43" creationId="{0EEF5601-A8BC-411D-AA64-3E79320BA122}"/>
          </ac:spMkLst>
        </pc:spChg>
        <pc:spChg chg="add del">
          <ac:chgData name="Magdalena Cieslak" userId="942c8a57c2faf2b4" providerId="LiveId" clId="{D9CE6366-D963-415B-8100-7D2C852AC910}" dt="2020-07-26T09:31:55.303" v="20" actId="26606"/>
          <ac:spMkLst>
            <pc:docMk/>
            <pc:sldMk cId="3798982599" sldId="257"/>
            <ac:spMk id="45" creationId="{39E3965E-AC41-4711-9D10-E25ABB132D86}"/>
          </ac:spMkLst>
        </pc:spChg>
        <pc:spChg chg="add del">
          <ac:chgData name="Magdalena Cieslak" userId="942c8a57c2faf2b4" providerId="LiveId" clId="{D9CE6366-D963-415B-8100-7D2C852AC910}" dt="2020-07-26T09:31:55.303" v="20" actId="26606"/>
          <ac:spMkLst>
            <pc:docMk/>
            <pc:sldMk cId="3798982599" sldId="257"/>
            <ac:spMk id="47" creationId="{8C6E698C-8155-4B8B-BDC9-B7299772B509}"/>
          </ac:spMkLst>
        </pc:spChg>
        <pc:spChg chg="add del">
          <ac:chgData name="Magdalena Cieslak" userId="942c8a57c2faf2b4" providerId="LiveId" clId="{D9CE6366-D963-415B-8100-7D2C852AC910}" dt="2020-07-26T09:31:55.303" v="20" actId="26606"/>
          <ac:spMkLst>
            <pc:docMk/>
            <pc:sldMk cId="3798982599" sldId="257"/>
            <ac:spMk id="49" creationId="{B624C8D3-B9AD-4F4F-8554-4EAF3724DBCE}"/>
          </ac:spMkLst>
        </pc:spChg>
        <pc:spChg chg="add del">
          <ac:chgData name="Magdalena Cieslak" userId="942c8a57c2faf2b4" providerId="LiveId" clId="{D9CE6366-D963-415B-8100-7D2C852AC910}" dt="2020-07-26T09:31:57.041" v="22" actId="26606"/>
          <ac:spMkLst>
            <pc:docMk/>
            <pc:sldMk cId="3798982599" sldId="257"/>
            <ac:spMk id="51" creationId="{3558DB37-9FEE-48A2-8578-ED0401573943}"/>
          </ac:spMkLst>
        </pc:spChg>
        <pc:spChg chg="add del">
          <ac:chgData name="Magdalena Cieslak" userId="942c8a57c2faf2b4" providerId="LiveId" clId="{D9CE6366-D963-415B-8100-7D2C852AC910}" dt="2020-07-26T09:31:57.041" v="22" actId="26606"/>
          <ac:spMkLst>
            <pc:docMk/>
            <pc:sldMk cId="3798982599" sldId="257"/>
            <ac:spMk id="52" creationId="{5F7FCCA6-00E2-4F74-A105-0D769872F243}"/>
          </ac:spMkLst>
        </pc:spChg>
        <pc:spChg chg="add del">
          <ac:chgData name="Magdalena Cieslak" userId="942c8a57c2faf2b4" providerId="LiveId" clId="{D9CE6366-D963-415B-8100-7D2C852AC910}" dt="2020-07-26T09:31:57.041" v="22" actId="26606"/>
          <ac:spMkLst>
            <pc:docMk/>
            <pc:sldMk cId="3798982599" sldId="257"/>
            <ac:spMk id="53" creationId="{91FB61EC-7DDA-4EF7-8BEA-FAA0A41C8713}"/>
          </ac:spMkLst>
        </pc:spChg>
        <pc:spChg chg="add del">
          <ac:chgData name="Magdalena Cieslak" userId="942c8a57c2faf2b4" providerId="LiveId" clId="{D9CE6366-D963-415B-8100-7D2C852AC910}" dt="2020-07-26T09:31:57.041" v="22" actId="26606"/>
          <ac:spMkLst>
            <pc:docMk/>
            <pc:sldMk cId="3798982599" sldId="257"/>
            <ac:spMk id="54" creationId="{359CEC61-F44B-43B3-B40F-AE38C5AF1D5F}"/>
          </ac:spMkLst>
        </pc:spChg>
        <pc:spChg chg="add del">
          <ac:chgData name="Magdalena Cieslak" userId="942c8a57c2faf2b4" providerId="LiveId" clId="{D9CE6366-D963-415B-8100-7D2C852AC910}" dt="2020-07-26T09:33:25.090" v="36" actId="26606"/>
          <ac:spMkLst>
            <pc:docMk/>
            <pc:sldMk cId="3798982599" sldId="257"/>
            <ac:spMk id="56" creationId="{3741B58E-3B65-4A01-A276-975AB2CF8A08}"/>
          </ac:spMkLst>
        </pc:spChg>
        <pc:spChg chg="add del">
          <ac:chgData name="Magdalena Cieslak" userId="942c8a57c2faf2b4" providerId="LiveId" clId="{D9CE6366-D963-415B-8100-7D2C852AC910}" dt="2020-07-26T09:33:25.090" v="36" actId="26606"/>
          <ac:spMkLst>
            <pc:docMk/>
            <pc:sldMk cId="3798982599" sldId="257"/>
            <ac:spMk id="57" creationId="{7AAC67C3-831B-4AB1-A259-DFB839CAFAFC}"/>
          </ac:spMkLst>
        </pc:spChg>
        <pc:spChg chg="add del mod">
          <ac:chgData name="Magdalena Cieslak" userId="942c8a57c2faf2b4" providerId="LiveId" clId="{D9CE6366-D963-415B-8100-7D2C852AC910}" dt="2020-07-26T09:33:25.090" v="36" actId="26606"/>
          <ac:spMkLst>
            <pc:docMk/>
            <pc:sldMk cId="3798982599" sldId="257"/>
            <ac:spMk id="58" creationId="{91FB61EC-7DDA-4EF7-8BEA-FAA0A41C8713}"/>
          </ac:spMkLst>
        </pc:spChg>
        <pc:spChg chg="add del">
          <ac:chgData name="Magdalena Cieslak" userId="942c8a57c2faf2b4" providerId="LiveId" clId="{D9CE6366-D963-415B-8100-7D2C852AC910}" dt="2020-07-26T09:33:13.539" v="29" actId="26606"/>
          <ac:spMkLst>
            <pc:docMk/>
            <pc:sldMk cId="3798982599" sldId="257"/>
            <ac:spMk id="71" creationId="{E844E128-FF69-4E9F-8327-6B504B3C5AE1}"/>
          </ac:spMkLst>
        </pc:spChg>
        <pc:spChg chg="add del">
          <ac:chgData name="Magdalena Cieslak" userId="942c8a57c2faf2b4" providerId="LiveId" clId="{D9CE6366-D963-415B-8100-7D2C852AC910}" dt="2020-07-26T09:33:17.046" v="31" actId="26606"/>
          <ac:spMkLst>
            <pc:docMk/>
            <pc:sldMk cId="3798982599" sldId="257"/>
            <ac:spMk id="77" creationId="{1FE461C7-FF45-427F-83D7-18DFBD48188D}"/>
          </ac:spMkLst>
        </pc:spChg>
        <pc:spChg chg="add del">
          <ac:chgData name="Magdalena Cieslak" userId="942c8a57c2faf2b4" providerId="LiveId" clId="{D9CE6366-D963-415B-8100-7D2C852AC910}" dt="2020-07-26T11:49:14.930" v="140" actId="26606"/>
          <ac:spMkLst>
            <pc:docMk/>
            <pc:sldMk cId="3798982599" sldId="257"/>
            <ac:spMk id="78" creationId="{E844E128-FF69-4E9F-8327-6B504B3C5AE1}"/>
          </ac:spMkLst>
        </pc:spChg>
        <pc:spChg chg="add del">
          <ac:chgData name="Magdalena Cieslak" userId="942c8a57c2faf2b4" providerId="LiveId" clId="{D9CE6366-D963-415B-8100-7D2C852AC910}" dt="2020-07-26T11:49:27.508" v="142" actId="26606"/>
          <ac:spMkLst>
            <pc:docMk/>
            <pc:sldMk cId="3798982599" sldId="257"/>
            <ac:spMk id="82" creationId="{82BCDE19-2810-4337-9C49-8589C421767D}"/>
          </ac:spMkLst>
        </pc:spChg>
        <pc:spChg chg="add del">
          <ac:chgData name="Magdalena Cieslak" userId="942c8a57c2faf2b4" providerId="LiveId" clId="{D9CE6366-D963-415B-8100-7D2C852AC910}" dt="2020-07-26T11:49:35.711" v="144" actId="26606"/>
          <ac:spMkLst>
            <pc:docMk/>
            <pc:sldMk cId="3798982599" sldId="257"/>
            <ac:spMk id="84" creationId="{7363FFA6-C551-4935-A474-8B2482E55BAC}"/>
          </ac:spMkLst>
        </pc:spChg>
        <pc:spChg chg="add del">
          <ac:chgData name="Magdalena Cieslak" userId="942c8a57c2faf2b4" providerId="LiveId" clId="{D9CE6366-D963-415B-8100-7D2C852AC910}" dt="2020-07-26T13:35:57.532" v="1781" actId="26606"/>
          <ac:spMkLst>
            <pc:docMk/>
            <pc:sldMk cId="3798982599" sldId="257"/>
            <ac:spMk id="86" creationId="{E844E128-FF69-4E9F-8327-6B504B3C5AE1}"/>
          </ac:spMkLst>
        </pc:spChg>
        <pc:spChg chg="add del">
          <ac:chgData name="Magdalena Cieslak" userId="942c8a57c2faf2b4" providerId="LiveId" clId="{D9CE6366-D963-415B-8100-7D2C852AC910}" dt="2020-07-26T09:34:18.163" v="52" actId="26606"/>
          <ac:spMkLst>
            <pc:docMk/>
            <pc:sldMk cId="3798982599" sldId="257"/>
            <ac:spMk id="90" creationId="{A8E9C91B-7EAD-4562-AB0E-DFB9663AECE3}"/>
          </ac:spMkLst>
        </pc:spChg>
        <pc:spChg chg="add del">
          <ac:chgData name="Magdalena Cieslak" userId="942c8a57c2faf2b4" providerId="LiveId" clId="{D9CE6366-D963-415B-8100-7D2C852AC910}" dt="2020-07-26T09:48:11.402" v="96" actId="26606"/>
          <ac:spMkLst>
            <pc:docMk/>
            <pc:sldMk cId="3798982599" sldId="257"/>
            <ac:spMk id="117" creationId="{39E3965E-AC41-4711-9D10-E25ABB132D86}"/>
          </ac:spMkLst>
        </pc:spChg>
        <pc:spChg chg="add del">
          <ac:chgData name="Magdalena Cieslak" userId="942c8a57c2faf2b4" providerId="LiveId" clId="{D9CE6366-D963-415B-8100-7D2C852AC910}" dt="2020-07-26T09:46:37.927" v="71" actId="26606"/>
          <ac:spMkLst>
            <pc:docMk/>
            <pc:sldMk cId="3798982599" sldId="257"/>
            <ac:spMk id="119" creationId="{A8E9C91B-7EAD-4562-AB0E-DFB9663AECE3}"/>
          </ac:spMkLst>
        </pc:spChg>
        <pc:spChg chg="add del">
          <ac:chgData name="Magdalena Cieslak" userId="942c8a57c2faf2b4" providerId="LiveId" clId="{D9CE6366-D963-415B-8100-7D2C852AC910}" dt="2020-07-26T09:46:32.465" v="65" actId="26606"/>
          <ac:spMkLst>
            <pc:docMk/>
            <pc:sldMk cId="3798982599" sldId="257"/>
            <ac:spMk id="121" creationId="{E844E128-FF69-4E9F-8327-6B504B3C5AE1}"/>
          </ac:spMkLst>
        </pc:spChg>
        <pc:spChg chg="add del">
          <ac:chgData name="Magdalena Cieslak" userId="942c8a57c2faf2b4" providerId="LiveId" clId="{D9CE6366-D963-415B-8100-7D2C852AC910}" dt="2020-07-26T09:46:40.075" v="73" actId="26606"/>
          <ac:spMkLst>
            <pc:docMk/>
            <pc:sldMk cId="3798982599" sldId="257"/>
            <ac:spMk id="125" creationId="{B94BE868-D43F-4940-8CE9-93D953A11A21}"/>
          </ac:spMkLst>
        </pc:spChg>
        <pc:spChg chg="add del">
          <ac:chgData name="Magdalena Cieslak" userId="942c8a57c2faf2b4" providerId="LiveId" clId="{D9CE6366-D963-415B-8100-7D2C852AC910}" dt="2020-07-26T09:47:38.386" v="89" actId="26606"/>
          <ac:spMkLst>
            <pc:docMk/>
            <pc:sldMk cId="3798982599" sldId="257"/>
            <ac:spMk id="129" creationId="{EDC90921-9082-491B-940E-827D679F3478}"/>
          </ac:spMkLst>
        </pc:spChg>
        <pc:spChg chg="add del">
          <ac:chgData name="Magdalena Cieslak" userId="942c8a57c2faf2b4" providerId="LiveId" clId="{D9CE6366-D963-415B-8100-7D2C852AC910}" dt="2020-07-26T09:33:55.428" v="41" actId="26606"/>
          <ac:spMkLst>
            <pc:docMk/>
            <pc:sldMk cId="3798982599" sldId="257"/>
            <ac:spMk id="135" creationId="{39E3965E-AC41-4711-9D10-E25ABB132D86}"/>
          </ac:spMkLst>
        </pc:spChg>
        <pc:spChg chg="add del">
          <ac:chgData name="Magdalena Cieslak" userId="942c8a57c2faf2b4" providerId="LiveId" clId="{D9CE6366-D963-415B-8100-7D2C852AC910}" dt="2020-07-26T09:33:48.873" v="39" actId="26606"/>
          <ac:spMkLst>
            <pc:docMk/>
            <pc:sldMk cId="3798982599" sldId="257"/>
            <ac:spMk id="137" creationId="{990D0034-F768-41E7-85D4-F38C4DE85770}"/>
          </ac:spMkLst>
        </pc:spChg>
        <pc:spChg chg="add del">
          <ac:chgData name="Magdalena Cieslak" userId="942c8a57c2faf2b4" providerId="LiveId" clId="{D9CE6366-D963-415B-8100-7D2C852AC910}" dt="2020-07-26T09:33:55.428" v="41" actId="26606"/>
          <ac:spMkLst>
            <pc:docMk/>
            <pc:sldMk cId="3798982599" sldId="257"/>
            <ac:spMk id="143" creationId="{C390A367-0330-4E03-9D5F-40308A7975C8}"/>
          </ac:spMkLst>
        </pc:spChg>
        <pc:spChg chg="add del">
          <ac:chgData name="Magdalena Cieslak" userId="942c8a57c2faf2b4" providerId="LiveId" clId="{D9CE6366-D963-415B-8100-7D2C852AC910}" dt="2020-07-26T09:33:17.046" v="31" actId="26606"/>
          <ac:spMkLst>
            <pc:docMk/>
            <pc:sldMk cId="3798982599" sldId="257"/>
            <ac:spMk id="1028" creationId="{990D0034-F768-41E7-85D4-F38C4DE85770}"/>
          </ac:spMkLst>
        </pc:spChg>
        <pc:spChg chg="add del">
          <ac:chgData name="Magdalena Cieslak" userId="942c8a57c2faf2b4" providerId="LiveId" clId="{D9CE6366-D963-415B-8100-7D2C852AC910}" dt="2020-07-26T09:33:17.046" v="31" actId="26606"/>
          <ac:spMkLst>
            <pc:docMk/>
            <pc:sldMk cId="3798982599" sldId="257"/>
            <ac:spMk id="1029" creationId="{95B38FD6-641F-41BF-B466-C1C6366420F0}"/>
          </ac:spMkLst>
        </pc:spChg>
        <pc:spChg chg="add del">
          <ac:chgData name="Magdalena Cieslak" userId="942c8a57c2faf2b4" providerId="LiveId" clId="{D9CE6366-D963-415B-8100-7D2C852AC910}" dt="2020-07-26T09:33:48.873" v="39" actId="26606"/>
          <ac:spMkLst>
            <pc:docMk/>
            <pc:sldMk cId="3798982599" sldId="257"/>
            <ac:spMk id="1030" creationId="{70D1392A-E6AB-4BEF-9F2B-E1E1B73806C6}"/>
          </ac:spMkLst>
        </pc:spChg>
        <pc:spChg chg="add del">
          <ac:chgData name="Magdalena Cieslak" userId="942c8a57c2faf2b4" providerId="LiveId" clId="{D9CE6366-D963-415B-8100-7D2C852AC910}" dt="2020-07-26T09:33:22.035" v="33" actId="26606"/>
          <ac:spMkLst>
            <pc:docMk/>
            <pc:sldMk cId="3798982599" sldId="257"/>
            <ac:spMk id="1031" creationId="{39E3965E-AC41-4711-9D10-E25ABB132D86}"/>
          </ac:spMkLst>
        </pc:spChg>
        <pc:spChg chg="add del">
          <ac:chgData name="Magdalena Cieslak" userId="942c8a57c2faf2b4" providerId="LiveId" clId="{D9CE6366-D963-415B-8100-7D2C852AC910}" dt="2020-07-26T09:33:22.035" v="33" actId="26606"/>
          <ac:spMkLst>
            <pc:docMk/>
            <pc:sldMk cId="3798982599" sldId="257"/>
            <ac:spMk id="1033" creationId="{6482F060-A4AF-4E0B-B364-7C6BA4AE9C03}"/>
          </ac:spMkLst>
        </pc:spChg>
        <pc:spChg chg="add del">
          <ac:chgData name="Magdalena Cieslak" userId="942c8a57c2faf2b4" providerId="LiveId" clId="{D9CE6366-D963-415B-8100-7D2C852AC910}" dt="2020-07-26T09:33:25.073" v="35" actId="26606"/>
          <ac:spMkLst>
            <pc:docMk/>
            <pc:sldMk cId="3798982599" sldId="257"/>
            <ac:spMk id="1036" creationId="{990D0034-F768-41E7-85D4-F38C4DE85770}"/>
          </ac:spMkLst>
        </pc:spChg>
        <pc:spChg chg="add del">
          <ac:chgData name="Magdalena Cieslak" userId="942c8a57c2faf2b4" providerId="LiveId" clId="{D9CE6366-D963-415B-8100-7D2C852AC910}" dt="2020-07-26T09:33:25.073" v="35" actId="26606"/>
          <ac:spMkLst>
            <pc:docMk/>
            <pc:sldMk cId="3798982599" sldId="257"/>
            <ac:spMk id="1037" creationId="{95B38FD6-641F-41BF-B466-C1C6366420F0}"/>
          </ac:spMkLst>
        </pc:spChg>
        <pc:spChg chg="add del">
          <ac:chgData name="Magdalena Cieslak" userId="942c8a57c2faf2b4" providerId="LiveId" clId="{D9CE6366-D963-415B-8100-7D2C852AC910}" dt="2020-07-26T09:33:25.073" v="35" actId="26606"/>
          <ac:spMkLst>
            <pc:docMk/>
            <pc:sldMk cId="3798982599" sldId="257"/>
            <ac:spMk id="1039" creationId="{91FB61EC-7DDA-4EF7-8BEA-FAA0A41C8713}"/>
          </ac:spMkLst>
        </pc:spChg>
        <pc:spChg chg="add del">
          <ac:chgData name="Magdalena Cieslak" userId="942c8a57c2faf2b4" providerId="LiveId" clId="{D9CE6366-D963-415B-8100-7D2C852AC910}" dt="2020-07-26T09:33:25.073" v="35" actId="26606"/>
          <ac:spMkLst>
            <pc:docMk/>
            <pc:sldMk cId="3798982599" sldId="257"/>
            <ac:spMk id="1040" creationId="{7363FFA6-C551-4935-A474-8B2482E55BAC}"/>
          </ac:spMkLst>
        </pc:spChg>
        <pc:spChg chg="add del">
          <ac:chgData name="Magdalena Cieslak" userId="942c8a57c2faf2b4" providerId="LiveId" clId="{D9CE6366-D963-415B-8100-7D2C852AC910}" dt="2020-07-26T09:33:55.428" v="41" actId="26606"/>
          <ac:spMkLst>
            <pc:docMk/>
            <pc:sldMk cId="3798982599" sldId="257"/>
            <ac:spMk id="1041" creationId="{7319A1DD-F557-4EC6-8A8C-F7617B4CD678}"/>
          </ac:spMkLst>
        </pc:spChg>
        <pc:spChg chg="add del">
          <ac:chgData name="Magdalena Cieslak" userId="942c8a57c2faf2b4" providerId="LiveId" clId="{D9CE6366-D963-415B-8100-7D2C852AC910}" dt="2020-07-26T09:33:35.648" v="37" actId="26606"/>
          <ac:spMkLst>
            <pc:docMk/>
            <pc:sldMk cId="3798982599" sldId="257"/>
            <ac:spMk id="1042" creationId="{39E3965E-AC41-4711-9D10-E25ABB132D86}"/>
          </ac:spMkLst>
        </pc:spChg>
        <pc:spChg chg="add del">
          <ac:chgData name="Magdalena Cieslak" userId="942c8a57c2faf2b4" providerId="LiveId" clId="{D9CE6366-D963-415B-8100-7D2C852AC910}" dt="2020-07-26T09:33:35.648" v="37" actId="26606"/>
          <ac:spMkLst>
            <pc:docMk/>
            <pc:sldMk cId="3798982599" sldId="257"/>
            <ac:spMk id="1044" creationId="{6482F060-A4AF-4E0B-B364-7C6BA4AE9C03}"/>
          </ac:spMkLst>
        </pc:spChg>
        <pc:spChg chg="add del">
          <ac:chgData name="Magdalena Cieslak" userId="942c8a57c2faf2b4" providerId="LiveId" clId="{D9CE6366-D963-415B-8100-7D2C852AC910}" dt="2020-07-26T09:33:58.422" v="43" actId="26606"/>
          <ac:spMkLst>
            <pc:docMk/>
            <pc:sldMk cId="3798982599" sldId="257"/>
            <ac:spMk id="1046" creationId="{E844E128-FF69-4E9F-8327-6B504B3C5AE1}"/>
          </ac:spMkLst>
        </pc:spChg>
        <pc:spChg chg="add del">
          <ac:chgData name="Magdalena Cieslak" userId="942c8a57c2faf2b4" providerId="LiveId" clId="{D9CE6366-D963-415B-8100-7D2C852AC910}" dt="2020-07-26T09:33:58.422" v="43" actId="26606"/>
          <ac:spMkLst>
            <pc:docMk/>
            <pc:sldMk cId="3798982599" sldId="257"/>
            <ac:spMk id="1048" creationId="{CCE7CB09-384C-4A07-8AB1-FF5ED8F0EAAC}"/>
          </ac:spMkLst>
        </pc:spChg>
        <pc:spChg chg="add del">
          <ac:chgData name="Magdalena Cieslak" userId="942c8a57c2faf2b4" providerId="LiveId" clId="{D9CE6366-D963-415B-8100-7D2C852AC910}" dt="2020-07-26T09:34:07.321" v="45" actId="26606"/>
          <ac:spMkLst>
            <pc:docMk/>
            <pc:sldMk cId="3798982599" sldId="257"/>
            <ac:spMk id="1050" creationId="{990D0034-F768-41E7-85D4-F38C4DE85770}"/>
          </ac:spMkLst>
        </pc:spChg>
        <pc:spChg chg="add del">
          <ac:chgData name="Magdalena Cieslak" userId="942c8a57c2faf2b4" providerId="LiveId" clId="{D9CE6366-D963-415B-8100-7D2C852AC910}" dt="2020-07-26T09:34:07.321" v="45" actId="26606"/>
          <ac:spMkLst>
            <pc:docMk/>
            <pc:sldMk cId="3798982599" sldId="257"/>
            <ac:spMk id="1051" creationId="{95B38FD6-641F-41BF-B466-C1C6366420F0}"/>
          </ac:spMkLst>
        </pc:spChg>
        <pc:spChg chg="add del">
          <ac:chgData name="Magdalena Cieslak" userId="942c8a57c2faf2b4" providerId="LiveId" clId="{D9CE6366-D963-415B-8100-7D2C852AC910}" dt="2020-07-26T09:34:07.321" v="45" actId="26606"/>
          <ac:spMkLst>
            <pc:docMk/>
            <pc:sldMk cId="3798982599" sldId="257"/>
            <ac:spMk id="1053" creationId="{FC6F5729-D6F1-47E6-A199-AA0477FE288A}"/>
          </ac:spMkLst>
        </pc:spChg>
        <pc:spChg chg="add del">
          <ac:chgData name="Magdalena Cieslak" userId="942c8a57c2faf2b4" providerId="LiveId" clId="{D9CE6366-D963-415B-8100-7D2C852AC910}" dt="2020-07-26T09:34:07.321" v="45" actId="26606"/>
          <ac:spMkLst>
            <pc:docMk/>
            <pc:sldMk cId="3798982599" sldId="257"/>
            <ac:spMk id="1054" creationId="{7363FFA6-C551-4935-A474-8B2482E55BAC}"/>
          </ac:spMkLst>
        </pc:spChg>
        <pc:spChg chg="add del">
          <ac:chgData name="Magdalena Cieslak" userId="942c8a57c2faf2b4" providerId="LiveId" clId="{D9CE6366-D963-415B-8100-7D2C852AC910}" dt="2020-07-26T09:34:09.961" v="47" actId="26606"/>
          <ac:spMkLst>
            <pc:docMk/>
            <pc:sldMk cId="3798982599" sldId="257"/>
            <ac:spMk id="1056" creationId="{A8E9C91B-7EAD-4562-AB0E-DFB9663AECE3}"/>
          </ac:spMkLst>
        </pc:spChg>
        <pc:spChg chg="add del">
          <ac:chgData name="Magdalena Cieslak" userId="942c8a57c2faf2b4" providerId="LiveId" clId="{D9CE6366-D963-415B-8100-7D2C852AC910}" dt="2020-07-26T09:34:09.961" v="47" actId="26606"/>
          <ac:spMkLst>
            <pc:docMk/>
            <pc:sldMk cId="3798982599" sldId="257"/>
            <ac:spMk id="1057" creationId="{BCD2D517-BC35-4439-AC31-06DF764F25FC}"/>
          </ac:spMkLst>
        </pc:spChg>
        <pc:spChg chg="add del">
          <ac:chgData name="Magdalena Cieslak" userId="942c8a57c2faf2b4" providerId="LiveId" clId="{D9CE6366-D963-415B-8100-7D2C852AC910}" dt="2020-07-26T09:34:09.961" v="47" actId="26606"/>
          <ac:spMkLst>
            <pc:docMk/>
            <pc:sldMk cId="3798982599" sldId="257"/>
            <ac:spMk id="1058" creationId="{2DD3F846-0483-40F5-A881-0C1AD2A0CAD7}"/>
          </ac:spMkLst>
        </pc:spChg>
        <pc:spChg chg="add del">
          <ac:chgData name="Magdalena Cieslak" userId="942c8a57c2faf2b4" providerId="LiveId" clId="{D9CE6366-D963-415B-8100-7D2C852AC910}" dt="2020-07-26T09:34:12.309" v="49" actId="26606"/>
          <ac:spMkLst>
            <pc:docMk/>
            <pc:sldMk cId="3798982599" sldId="257"/>
            <ac:spMk id="1060" creationId="{990D0034-F768-41E7-85D4-F38C4DE85770}"/>
          </ac:spMkLst>
        </pc:spChg>
        <pc:spChg chg="add del">
          <ac:chgData name="Magdalena Cieslak" userId="942c8a57c2faf2b4" providerId="LiveId" clId="{D9CE6366-D963-415B-8100-7D2C852AC910}" dt="2020-07-26T09:34:12.309" v="49" actId="26606"/>
          <ac:spMkLst>
            <pc:docMk/>
            <pc:sldMk cId="3798982599" sldId="257"/>
            <ac:spMk id="1061" creationId="{95B38FD6-641F-41BF-B466-C1C6366420F0}"/>
          </ac:spMkLst>
        </pc:spChg>
        <pc:spChg chg="add del">
          <ac:chgData name="Magdalena Cieslak" userId="942c8a57c2faf2b4" providerId="LiveId" clId="{D9CE6366-D963-415B-8100-7D2C852AC910}" dt="2020-07-26T09:34:12.309" v="49" actId="26606"/>
          <ac:spMkLst>
            <pc:docMk/>
            <pc:sldMk cId="3798982599" sldId="257"/>
            <ac:spMk id="1063" creationId="{50761D09-1FE9-4F70-9E3E-C2F493C93C34}"/>
          </ac:spMkLst>
        </pc:spChg>
        <pc:spChg chg="add del">
          <ac:chgData name="Magdalena Cieslak" userId="942c8a57c2faf2b4" providerId="LiveId" clId="{D9CE6366-D963-415B-8100-7D2C852AC910}" dt="2020-07-26T09:34:12.309" v="49" actId="26606"/>
          <ac:spMkLst>
            <pc:docMk/>
            <pc:sldMk cId="3798982599" sldId="257"/>
            <ac:spMk id="1064" creationId="{1FE461C7-FF45-427F-83D7-18DFBD48188D}"/>
          </ac:spMkLst>
        </pc:spChg>
        <pc:spChg chg="add del">
          <ac:chgData name="Magdalena Cieslak" userId="942c8a57c2faf2b4" providerId="LiveId" clId="{D9CE6366-D963-415B-8100-7D2C852AC910}" dt="2020-07-26T09:34:18.142" v="51" actId="26606"/>
          <ac:spMkLst>
            <pc:docMk/>
            <pc:sldMk cId="3798982599" sldId="257"/>
            <ac:spMk id="1066" creationId="{E844E128-FF69-4E9F-8327-6B504B3C5AE1}"/>
          </ac:spMkLst>
        </pc:spChg>
        <pc:spChg chg="add del">
          <ac:chgData name="Magdalena Cieslak" userId="942c8a57c2faf2b4" providerId="LiveId" clId="{D9CE6366-D963-415B-8100-7D2C852AC910}" dt="2020-07-26T09:34:18.142" v="51" actId="26606"/>
          <ac:spMkLst>
            <pc:docMk/>
            <pc:sldMk cId="3798982599" sldId="257"/>
            <ac:spMk id="1068" creationId="{39F5685B-B4EC-43FE-95E2-34DE75F6C0B8}"/>
          </ac:spMkLst>
        </pc:spChg>
        <pc:spChg chg="add del">
          <ac:chgData name="Magdalena Cieslak" userId="942c8a57c2faf2b4" providerId="LiveId" clId="{D9CE6366-D963-415B-8100-7D2C852AC910}" dt="2020-07-26T09:47:46.012" v="94" actId="26606"/>
          <ac:spMkLst>
            <pc:docMk/>
            <pc:sldMk cId="3798982599" sldId="257"/>
            <ac:spMk id="1070" creationId="{990D0034-F768-41E7-85D4-F38C4DE85770}"/>
          </ac:spMkLst>
        </pc:spChg>
        <pc:spChg chg="add del">
          <ac:chgData name="Magdalena Cieslak" userId="942c8a57c2faf2b4" providerId="LiveId" clId="{D9CE6366-D963-415B-8100-7D2C852AC910}" dt="2020-07-26T09:47:46.012" v="94" actId="26606"/>
          <ac:spMkLst>
            <pc:docMk/>
            <pc:sldMk cId="3798982599" sldId="257"/>
            <ac:spMk id="1071" creationId="{95B38FD6-641F-41BF-B466-C1C6366420F0}"/>
          </ac:spMkLst>
        </pc:spChg>
        <pc:spChg chg="add del">
          <ac:chgData name="Magdalena Cieslak" userId="942c8a57c2faf2b4" providerId="LiveId" clId="{D9CE6366-D963-415B-8100-7D2C852AC910}" dt="2020-07-26T09:46:24.936" v="61" actId="931"/>
          <ac:spMkLst>
            <pc:docMk/>
            <pc:sldMk cId="3798982599" sldId="257"/>
            <ac:spMk id="1073" creationId="{FC6F5729-D6F1-47E6-A199-AA0477FE288A}"/>
          </ac:spMkLst>
        </pc:spChg>
        <pc:spChg chg="add del">
          <ac:chgData name="Magdalena Cieslak" userId="942c8a57c2faf2b4" providerId="LiveId" clId="{D9CE6366-D963-415B-8100-7D2C852AC910}" dt="2020-07-26T09:47:46.012" v="94" actId="26606"/>
          <ac:spMkLst>
            <pc:docMk/>
            <pc:sldMk cId="3798982599" sldId="257"/>
            <ac:spMk id="1074" creationId="{7363FFA6-C551-4935-A474-8B2482E55BAC}"/>
          </ac:spMkLst>
        </pc:spChg>
        <pc:spChg chg="add del">
          <ac:chgData name="Magdalena Cieslak" userId="942c8a57c2faf2b4" providerId="LiveId" clId="{D9CE6366-D963-415B-8100-7D2C852AC910}" dt="2020-07-26T09:46:40.075" v="73" actId="26606"/>
          <ac:spMkLst>
            <pc:docMk/>
            <pc:sldMk cId="3798982599" sldId="257"/>
            <ac:spMk id="1076" creationId="{39E3965E-AC41-4711-9D10-E25ABB132D86}"/>
          </ac:spMkLst>
        </pc:spChg>
        <pc:spChg chg="add del">
          <ac:chgData name="Magdalena Cieslak" userId="942c8a57c2faf2b4" providerId="LiveId" clId="{D9CE6366-D963-415B-8100-7D2C852AC910}" dt="2020-07-26T09:46:32.465" v="65" actId="26606"/>
          <ac:spMkLst>
            <pc:docMk/>
            <pc:sldMk cId="3798982599" sldId="257"/>
            <ac:spMk id="1078" creationId="{72DCFDAC-0402-452B-8B96-034F229A14DB}"/>
          </ac:spMkLst>
        </pc:spChg>
        <pc:spChg chg="add del">
          <ac:chgData name="Magdalena Cieslak" userId="942c8a57c2faf2b4" providerId="LiveId" clId="{D9CE6366-D963-415B-8100-7D2C852AC910}" dt="2020-07-26T09:46:40.075" v="73" actId="26606"/>
          <ac:spMkLst>
            <pc:docMk/>
            <pc:sldMk cId="3798982599" sldId="257"/>
            <ac:spMk id="1079" creationId="{2FDF0794-1B86-42B2-B8C7-F60123E638ED}"/>
          </ac:spMkLst>
        </pc:spChg>
        <pc:spChg chg="add del">
          <ac:chgData name="Magdalena Cieslak" userId="942c8a57c2faf2b4" providerId="LiveId" clId="{D9CE6366-D963-415B-8100-7D2C852AC910}" dt="2020-07-26T09:46:33.654" v="67" actId="26606"/>
          <ac:spMkLst>
            <pc:docMk/>
            <pc:sldMk cId="3798982599" sldId="257"/>
            <ac:spMk id="1080" creationId="{990D0034-F768-41E7-85D4-F38C4DE85770}"/>
          </ac:spMkLst>
        </pc:spChg>
        <pc:spChg chg="add del">
          <ac:chgData name="Magdalena Cieslak" userId="942c8a57c2faf2b4" providerId="LiveId" clId="{D9CE6366-D963-415B-8100-7D2C852AC910}" dt="2020-07-26T09:46:33.654" v="67" actId="26606"/>
          <ac:spMkLst>
            <pc:docMk/>
            <pc:sldMk cId="3798982599" sldId="257"/>
            <ac:spMk id="1082" creationId="{D41CF115-3715-4B8C-BBF2-A75EFED2B806}"/>
          </ac:spMkLst>
        </pc:spChg>
        <pc:spChg chg="add del">
          <ac:chgData name="Magdalena Cieslak" userId="942c8a57c2faf2b4" providerId="LiveId" clId="{D9CE6366-D963-415B-8100-7D2C852AC910}" dt="2020-07-26T09:46:46.147" v="75" actId="26606"/>
          <ac:spMkLst>
            <pc:docMk/>
            <pc:sldMk cId="3798982599" sldId="257"/>
            <ac:spMk id="1083" creationId="{E844E128-FF69-4E9F-8327-6B504B3C5AE1}"/>
          </ac:spMkLst>
        </pc:spChg>
        <pc:spChg chg="add del">
          <ac:chgData name="Magdalena Cieslak" userId="942c8a57c2faf2b4" providerId="LiveId" clId="{D9CE6366-D963-415B-8100-7D2C852AC910}" dt="2020-07-26T09:46:36.534" v="69" actId="26606"/>
          <ac:spMkLst>
            <pc:docMk/>
            <pc:sldMk cId="3798982599" sldId="257"/>
            <ac:spMk id="1084" creationId="{E844E128-FF69-4E9F-8327-6B504B3C5AE1}"/>
          </ac:spMkLst>
        </pc:spChg>
        <pc:spChg chg="add del">
          <ac:chgData name="Magdalena Cieslak" userId="942c8a57c2faf2b4" providerId="LiveId" clId="{D9CE6366-D963-415B-8100-7D2C852AC910}" dt="2020-07-26T09:46:36.534" v="69" actId="26606"/>
          <ac:spMkLst>
            <pc:docMk/>
            <pc:sldMk cId="3798982599" sldId="257"/>
            <ac:spMk id="1086" creationId="{72DCFDAC-0402-452B-8B96-034F229A14DB}"/>
          </ac:spMkLst>
        </pc:spChg>
        <pc:spChg chg="add del">
          <ac:chgData name="Magdalena Cieslak" userId="942c8a57c2faf2b4" providerId="LiveId" clId="{D9CE6366-D963-415B-8100-7D2C852AC910}" dt="2020-07-26T09:46:46.147" v="75" actId="26606"/>
          <ac:spMkLst>
            <pc:docMk/>
            <pc:sldMk cId="3798982599" sldId="257"/>
            <ac:spMk id="1088" creationId="{72DCFDAC-0402-452B-8B96-034F229A14DB}"/>
          </ac:spMkLst>
        </pc:spChg>
        <pc:spChg chg="add del">
          <ac:chgData name="Magdalena Cieslak" userId="942c8a57c2faf2b4" providerId="LiveId" clId="{D9CE6366-D963-415B-8100-7D2C852AC910}" dt="2020-07-26T09:46:53.056" v="77" actId="26606"/>
          <ac:spMkLst>
            <pc:docMk/>
            <pc:sldMk cId="3798982599" sldId="257"/>
            <ac:spMk id="1090" creationId="{B0E58038-8ACE-4AD9-B404-25C603550D83}"/>
          </ac:spMkLst>
        </pc:spChg>
        <pc:spChg chg="add del">
          <ac:chgData name="Magdalena Cieslak" userId="942c8a57c2faf2b4" providerId="LiveId" clId="{D9CE6366-D963-415B-8100-7D2C852AC910}" dt="2020-07-26T09:46:53.056" v="77" actId="26606"/>
          <ac:spMkLst>
            <pc:docMk/>
            <pc:sldMk cId="3798982599" sldId="257"/>
            <ac:spMk id="1092" creationId="{2B04D8ED-CE88-4618-8153-3512952A8A4C}"/>
          </ac:spMkLst>
        </pc:spChg>
        <pc:spChg chg="add del">
          <ac:chgData name="Magdalena Cieslak" userId="942c8a57c2faf2b4" providerId="LiveId" clId="{D9CE6366-D963-415B-8100-7D2C852AC910}" dt="2020-07-26T09:46:53.056" v="77" actId="26606"/>
          <ac:spMkLst>
            <pc:docMk/>
            <pc:sldMk cId="3798982599" sldId="257"/>
            <ac:spMk id="1093" creationId="{82BCDE19-2810-4337-9C49-8589C421767D}"/>
          </ac:spMkLst>
        </pc:spChg>
        <pc:spChg chg="add del">
          <ac:chgData name="Magdalena Cieslak" userId="942c8a57c2faf2b4" providerId="LiveId" clId="{D9CE6366-D963-415B-8100-7D2C852AC910}" dt="2020-07-26T09:46:58.129" v="79" actId="26606"/>
          <ac:spMkLst>
            <pc:docMk/>
            <pc:sldMk cId="3798982599" sldId="257"/>
            <ac:spMk id="1095" creationId="{E844E128-FF69-4E9F-8327-6B504B3C5AE1}"/>
          </ac:spMkLst>
        </pc:spChg>
        <pc:spChg chg="add del">
          <ac:chgData name="Magdalena Cieslak" userId="942c8a57c2faf2b4" providerId="LiveId" clId="{D9CE6366-D963-415B-8100-7D2C852AC910}" dt="2020-07-26T09:46:58.129" v="79" actId="26606"/>
          <ac:spMkLst>
            <pc:docMk/>
            <pc:sldMk cId="3798982599" sldId="257"/>
            <ac:spMk id="1097" creationId="{2F969D84-DC96-4EFB-B6AE-254AFDC05672}"/>
          </ac:spMkLst>
        </pc:spChg>
        <pc:spChg chg="add del">
          <ac:chgData name="Magdalena Cieslak" userId="942c8a57c2faf2b4" providerId="LiveId" clId="{D9CE6366-D963-415B-8100-7D2C852AC910}" dt="2020-07-26T09:47:05.397" v="81" actId="26606"/>
          <ac:spMkLst>
            <pc:docMk/>
            <pc:sldMk cId="3798982599" sldId="257"/>
            <ac:spMk id="1099" creationId="{67B74F2B-9534-4540-96B0-5C8E958B940F}"/>
          </ac:spMkLst>
        </pc:spChg>
        <pc:spChg chg="add del">
          <ac:chgData name="Magdalena Cieslak" userId="942c8a57c2faf2b4" providerId="LiveId" clId="{D9CE6366-D963-415B-8100-7D2C852AC910}" dt="2020-07-26T09:47:05.397" v="81" actId="26606"/>
          <ac:spMkLst>
            <pc:docMk/>
            <pc:sldMk cId="3798982599" sldId="257"/>
            <ac:spMk id="1101" creationId="{3F1BB539-8D51-458C-8A8B-A1B4BF0C2156}"/>
          </ac:spMkLst>
        </pc:spChg>
        <pc:spChg chg="add del">
          <ac:chgData name="Magdalena Cieslak" userId="942c8a57c2faf2b4" providerId="LiveId" clId="{D9CE6366-D963-415B-8100-7D2C852AC910}" dt="2020-07-26T09:47:06.765" v="83" actId="26606"/>
          <ac:spMkLst>
            <pc:docMk/>
            <pc:sldMk cId="3798982599" sldId="257"/>
            <ac:spMk id="1103" creationId="{39E3965E-AC41-4711-9D10-E25ABB132D86}"/>
          </ac:spMkLst>
        </pc:spChg>
        <pc:spChg chg="add del">
          <ac:chgData name="Magdalena Cieslak" userId="942c8a57c2faf2b4" providerId="LiveId" clId="{D9CE6366-D963-415B-8100-7D2C852AC910}" dt="2020-07-26T09:47:06.765" v="83" actId="26606"/>
          <ac:spMkLst>
            <pc:docMk/>
            <pc:sldMk cId="3798982599" sldId="257"/>
            <ac:spMk id="1105" creationId="{007891EC-4501-44ED-A8C8-B11B6DB767AB}"/>
          </ac:spMkLst>
        </pc:spChg>
        <pc:spChg chg="add del">
          <ac:chgData name="Magdalena Cieslak" userId="942c8a57c2faf2b4" providerId="LiveId" clId="{D9CE6366-D963-415B-8100-7D2C852AC910}" dt="2020-07-26T09:47:20.929" v="85" actId="26606"/>
          <ac:spMkLst>
            <pc:docMk/>
            <pc:sldMk cId="3798982599" sldId="257"/>
            <ac:spMk id="1108" creationId="{39E3965E-AC41-4711-9D10-E25ABB132D86}"/>
          </ac:spMkLst>
        </pc:spChg>
        <pc:spChg chg="add del">
          <ac:chgData name="Magdalena Cieslak" userId="942c8a57c2faf2b4" providerId="LiveId" clId="{D9CE6366-D963-415B-8100-7D2C852AC910}" dt="2020-07-26T09:47:20.929" v="85" actId="26606"/>
          <ac:spMkLst>
            <pc:docMk/>
            <pc:sldMk cId="3798982599" sldId="257"/>
            <ac:spMk id="1110" creationId="{DFD57664-637D-40CA-83F2-B729A932BD31}"/>
          </ac:spMkLst>
        </pc:spChg>
        <pc:spChg chg="add del">
          <ac:chgData name="Magdalena Cieslak" userId="942c8a57c2faf2b4" providerId="LiveId" clId="{D9CE6366-D963-415B-8100-7D2C852AC910}" dt="2020-07-26T09:47:30.481" v="87" actId="26606"/>
          <ac:spMkLst>
            <pc:docMk/>
            <pc:sldMk cId="3798982599" sldId="257"/>
            <ac:spMk id="1113" creationId="{39E3965E-AC41-4711-9D10-E25ABB132D86}"/>
          </ac:spMkLst>
        </pc:spChg>
        <pc:spChg chg="add del">
          <ac:chgData name="Magdalena Cieslak" userId="942c8a57c2faf2b4" providerId="LiveId" clId="{D9CE6366-D963-415B-8100-7D2C852AC910}" dt="2020-07-26T09:47:30.481" v="87" actId="26606"/>
          <ac:spMkLst>
            <pc:docMk/>
            <pc:sldMk cId="3798982599" sldId="257"/>
            <ac:spMk id="1115" creationId="{7319A1DD-F557-4EC6-8A8C-F7617B4CD678}"/>
          </ac:spMkLst>
        </pc:spChg>
        <pc:spChg chg="add del">
          <ac:chgData name="Magdalena Cieslak" userId="942c8a57c2faf2b4" providerId="LiveId" clId="{D9CE6366-D963-415B-8100-7D2C852AC910}" dt="2020-07-26T09:47:30.481" v="87" actId="26606"/>
          <ac:spMkLst>
            <pc:docMk/>
            <pc:sldMk cId="3798982599" sldId="257"/>
            <ac:spMk id="1117" creationId="{D50218C5-E017-43D2-8345-FD9FBF0C991E}"/>
          </ac:spMkLst>
        </pc:spChg>
        <pc:spChg chg="add del">
          <ac:chgData name="Magdalena Cieslak" userId="942c8a57c2faf2b4" providerId="LiveId" clId="{D9CE6366-D963-415B-8100-7D2C852AC910}" dt="2020-07-26T09:47:38.386" v="89" actId="26606"/>
          <ac:spMkLst>
            <pc:docMk/>
            <pc:sldMk cId="3798982599" sldId="257"/>
            <ac:spMk id="1119" creationId="{39E3965E-AC41-4711-9D10-E25ABB132D86}"/>
          </ac:spMkLst>
        </pc:spChg>
        <pc:spChg chg="add del">
          <ac:chgData name="Magdalena Cieslak" userId="942c8a57c2faf2b4" providerId="LiveId" clId="{D9CE6366-D963-415B-8100-7D2C852AC910}" dt="2020-07-26T09:47:38.386" v="89" actId="26606"/>
          <ac:spMkLst>
            <pc:docMk/>
            <pc:sldMk cId="3798982599" sldId="257"/>
            <ac:spMk id="1121" creationId="{2FDF0794-1B86-42B2-B8C7-F60123E638ED}"/>
          </ac:spMkLst>
        </pc:spChg>
        <pc:spChg chg="add del">
          <ac:chgData name="Magdalena Cieslak" userId="942c8a57c2faf2b4" providerId="LiveId" clId="{D9CE6366-D963-415B-8100-7D2C852AC910}" dt="2020-07-26T09:47:38.386" v="89" actId="26606"/>
          <ac:spMkLst>
            <pc:docMk/>
            <pc:sldMk cId="3798982599" sldId="257"/>
            <ac:spMk id="1122" creationId="{C5373426-E26E-431D-959C-5DB96C0B6208}"/>
          </ac:spMkLst>
        </pc:spChg>
        <pc:spChg chg="add del">
          <ac:chgData name="Magdalena Cieslak" userId="942c8a57c2faf2b4" providerId="LiveId" clId="{D9CE6366-D963-415B-8100-7D2C852AC910}" dt="2020-07-26T09:47:42.128" v="91" actId="26606"/>
          <ac:spMkLst>
            <pc:docMk/>
            <pc:sldMk cId="3798982599" sldId="257"/>
            <ac:spMk id="1125" creationId="{E844E128-FF69-4E9F-8327-6B504B3C5AE1}"/>
          </ac:spMkLst>
        </pc:spChg>
        <pc:spChg chg="add del">
          <ac:chgData name="Magdalena Cieslak" userId="942c8a57c2faf2b4" providerId="LiveId" clId="{D9CE6366-D963-415B-8100-7D2C852AC910}" dt="2020-07-26T09:47:42.128" v="91" actId="26606"/>
          <ac:spMkLst>
            <pc:docMk/>
            <pc:sldMk cId="3798982599" sldId="257"/>
            <ac:spMk id="1127" creationId="{2F969D84-DC96-4EFB-B6AE-254AFDC05672}"/>
          </ac:spMkLst>
        </pc:spChg>
        <pc:spChg chg="add del">
          <ac:chgData name="Magdalena Cieslak" userId="942c8a57c2faf2b4" providerId="LiveId" clId="{D9CE6366-D963-415B-8100-7D2C852AC910}" dt="2020-07-26T09:47:45.997" v="93" actId="26606"/>
          <ac:spMkLst>
            <pc:docMk/>
            <pc:sldMk cId="3798982599" sldId="257"/>
            <ac:spMk id="1129" creationId="{39E3965E-AC41-4711-9D10-E25ABB132D86}"/>
          </ac:spMkLst>
        </pc:spChg>
        <pc:spChg chg="add del">
          <ac:chgData name="Magdalena Cieslak" userId="942c8a57c2faf2b4" providerId="LiveId" clId="{D9CE6366-D963-415B-8100-7D2C852AC910}" dt="2020-07-26T09:47:45.997" v="93" actId="26606"/>
          <ac:spMkLst>
            <pc:docMk/>
            <pc:sldMk cId="3798982599" sldId="257"/>
            <ac:spMk id="1131" creationId="{6482F060-A4AF-4E0B-B364-7C6BA4AE9C03}"/>
          </ac:spMkLst>
        </pc:spChg>
        <pc:spChg chg="add del">
          <ac:chgData name="Magdalena Cieslak" userId="942c8a57c2faf2b4" providerId="LiveId" clId="{D9CE6366-D963-415B-8100-7D2C852AC910}" dt="2020-07-26T09:48:34.836" v="105" actId="26606"/>
          <ac:spMkLst>
            <pc:docMk/>
            <pc:sldMk cId="3798982599" sldId="257"/>
            <ac:spMk id="1134" creationId="{E844E128-FF69-4E9F-8327-6B504B3C5AE1}"/>
          </ac:spMkLst>
        </pc:spChg>
        <pc:spChg chg="add del">
          <ac:chgData name="Magdalena Cieslak" userId="942c8a57c2faf2b4" providerId="LiveId" clId="{D9CE6366-D963-415B-8100-7D2C852AC910}" dt="2020-07-26T09:48:34.836" v="105" actId="26606"/>
          <ac:spMkLst>
            <pc:docMk/>
            <pc:sldMk cId="3798982599" sldId="257"/>
            <ac:spMk id="1136" creationId="{2B98E5DE-BC93-425F-BDCD-5A8B920DCA80}"/>
          </ac:spMkLst>
        </pc:spChg>
        <pc:spChg chg="add del">
          <ac:chgData name="Magdalena Cieslak" userId="942c8a57c2faf2b4" providerId="LiveId" clId="{D9CE6366-D963-415B-8100-7D2C852AC910}" dt="2020-07-26T09:48:11.402" v="96" actId="26606"/>
          <ac:spMkLst>
            <pc:docMk/>
            <pc:sldMk cId="3798982599" sldId="257"/>
            <ac:spMk id="1139" creationId="{8638A98B-4B4B-4607-B11F-7DCA0D7CCE17}"/>
          </ac:spMkLst>
        </pc:spChg>
        <pc:spChg chg="add del">
          <ac:chgData name="Magdalena Cieslak" userId="942c8a57c2faf2b4" providerId="LiveId" clId="{D9CE6366-D963-415B-8100-7D2C852AC910}" dt="2020-07-26T09:48:11.402" v="96" actId="26606"/>
          <ac:spMkLst>
            <pc:docMk/>
            <pc:sldMk cId="3798982599" sldId="257"/>
            <ac:spMk id="1140" creationId="{8E3B9B0E-204E-4BFD-B58A-E71D9CDC37F3}"/>
          </ac:spMkLst>
        </pc:spChg>
        <pc:spChg chg="add del">
          <ac:chgData name="Magdalena Cieslak" userId="942c8a57c2faf2b4" providerId="LiveId" clId="{D9CE6366-D963-415B-8100-7D2C852AC910}" dt="2020-07-26T09:48:16.584" v="98" actId="26606"/>
          <ac:spMkLst>
            <pc:docMk/>
            <pc:sldMk cId="3798982599" sldId="257"/>
            <ac:spMk id="1143" creationId="{A8E9C91B-7EAD-4562-AB0E-DFB9663AECE3}"/>
          </ac:spMkLst>
        </pc:spChg>
        <pc:spChg chg="add del">
          <ac:chgData name="Magdalena Cieslak" userId="942c8a57c2faf2b4" providerId="LiveId" clId="{D9CE6366-D963-415B-8100-7D2C852AC910}" dt="2020-07-26T09:48:20.524" v="100" actId="26606"/>
          <ac:spMkLst>
            <pc:docMk/>
            <pc:sldMk cId="3798982599" sldId="257"/>
            <ac:spMk id="1145" creationId="{A8E9C91B-7EAD-4562-AB0E-DFB9663AECE3}"/>
          </ac:spMkLst>
        </pc:spChg>
        <pc:spChg chg="add del">
          <ac:chgData name="Magdalena Cieslak" userId="942c8a57c2faf2b4" providerId="LiveId" clId="{D9CE6366-D963-415B-8100-7D2C852AC910}" dt="2020-07-26T09:48:20.524" v="100" actId="26606"/>
          <ac:spMkLst>
            <pc:docMk/>
            <pc:sldMk cId="3798982599" sldId="257"/>
            <ac:spMk id="1146" creationId="{652BD35A-BC99-4831-A358-06E2CEB96697}"/>
          </ac:spMkLst>
        </pc:spChg>
        <pc:spChg chg="add del">
          <ac:chgData name="Magdalena Cieslak" userId="942c8a57c2faf2b4" providerId="LiveId" clId="{D9CE6366-D963-415B-8100-7D2C852AC910}" dt="2020-07-26T09:48:20.524" v="100" actId="26606"/>
          <ac:spMkLst>
            <pc:docMk/>
            <pc:sldMk cId="3798982599" sldId="257"/>
            <ac:spMk id="1147" creationId="{B76E24C1-2968-40DC-A36E-F6B85F0F0752}"/>
          </ac:spMkLst>
        </pc:spChg>
        <pc:spChg chg="add del">
          <ac:chgData name="Magdalena Cieslak" userId="942c8a57c2faf2b4" providerId="LiveId" clId="{D9CE6366-D963-415B-8100-7D2C852AC910}" dt="2020-07-26T09:48:23.785" v="102" actId="26606"/>
          <ac:spMkLst>
            <pc:docMk/>
            <pc:sldMk cId="3798982599" sldId="257"/>
            <ac:spMk id="1149" creationId="{E844E128-FF69-4E9F-8327-6B504B3C5AE1}"/>
          </ac:spMkLst>
        </pc:spChg>
        <pc:spChg chg="add del">
          <ac:chgData name="Magdalena Cieslak" userId="942c8a57c2faf2b4" providerId="LiveId" clId="{D9CE6366-D963-415B-8100-7D2C852AC910}" dt="2020-07-26T09:48:23.785" v="102" actId="26606"/>
          <ac:spMkLst>
            <pc:docMk/>
            <pc:sldMk cId="3798982599" sldId="257"/>
            <ac:spMk id="1151" creationId="{2B98E5DE-BC93-425F-BDCD-5A8B920DCA80}"/>
          </ac:spMkLst>
        </pc:spChg>
        <pc:spChg chg="add del">
          <ac:chgData name="Magdalena Cieslak" userId="942c8a57c2faf2b4" providerId="LiveId" clId="{D9CE6366-D963-415B-8100-7D2C852AC910}" dt="2020-07-26T09:48:34.823" v="104" actId="26606"/>
          <ac:spMkLst>
            <pc:docMk/>
            <pc:sldMk cId="3798982599" sldId="257"/>
            <ac:spMk id="1153" creationId="{990D0034-F768-41E7-85D4-F38C4DE85770}"/>
          </ac:spMkLst>
        </pc:spChg>
        <pc:spChg chg="add del">
          <ac:chgData name="Magdalena Cieslak" userId="942c8a57c2faf2b4" providerId="LiveId" clId="{D9CE6366-D963-415B-8100-7D2C852AC910}" dt="2020-07-26T09:48:34.823" v="104" actId="26606"/>
          <ac:spMkLst>
            <pc:docMk/>
            <pc:sldMk cId="3798982599" sldId="257"/>
            <ac:spMk id="1154" creationId="{95B38FD6-641F-41BF-B466-C1C6366420F0}"/>
          </ac:spMkLst>
        </pc:spChg>
        <pc:spChg chg="add del">
          <ac:chgData name="Magdalena Cieslak" userId="942c8a57c2faf2b4" providerId="LiveId" clId="{D9CE6366-D963-415B-8100-7D2C852AC910}" dt="2020-07-26T09:48:34.823" v="104" actId="26606"/>
          <ac:spMkLst>
            <pc:docMk/>
            <pc:sldMk cId="3798982599" sldId="257"/>
            <ac:spMk id="1156" creationId="{2B98E5DE-BC93-425F-BDCD-5A8B920DCA80}"/>
          </ac:spMkLst>
        </pc:spChg>
        <pc:spChg chg="add del">
          <ac:chgData name="Magdalena Cieslak" userId="942c8a57c2faf2b4" providerId="LiveId" clId="{D9CE6366-D963-415B-8100-7D2C852AC910}" dt="2020-07-26T09:48:34.823" v="104" actId="26606"/>
          <ac:spMkLst>
            <pc:docMk/>
            <pc:sldMk cId="3798982599" sldId="257"/>
            <ac:spMk id="1157" creationId="{1FE461C7-FF45-427F-83D7-18DFBD48188D}"/>
          </ac:spMkLst>
        </pc:spChg>
        <pc:spChg chg="add del">
          <ac:chgData name="Magdalena Cieslak" userId="942c8a57c2faf2b4" providerId="LiveId" clId="{D9CE6366-D963-415B-8100-7D2C852AC910}" dt="2020-07-26T11:50:04.180" v="149" actId="26606"/>
          <ac:spMkLst>
            <pc:docMk/>
            <pc:sldMk cId="3798982599" sldId="257"/>
            <ac:spMk id="1159" creationId="{E844E128-FF69-4E9F-8327-6B504B3C5AE1}"/>
          </ac:spMkLst>
        </pc:spChg>
        <pc:spChg chg="add mod ord">
          <ac:chgData name="Magdalena Cieslak" userId="942c8a57c2faf2b4" providerId="LiveId" clId="{D9CE6366-D963-415B-8100-7D2C852AC910}" dt="2020-07-26T13:41:28.292" v="1828" actId="170"/>
          <ac:spMkLst>
            <pc:docMk/>
            <pc:sldMk cId="3798982599" sldId="257"/>
            <ac:spMk id="1161" creationId="{2B98E5DE-BC93-425F-BDCD-5A8B920DCA80}"/>
          </ac:spMkLst>
        </pc:spChg>
        <pc:spChg chg="add del">
          <ac:chgData name="Magdalena Cieslak" userId="942c8a57c2faf2b4" providerId="LiveId" clId="{D9CE6366-D963-415B-8100-7D2C852AC910}" dt="2020-07-26T11:49:27.508" v="142" actId="26606"/>
          <ac:spMkLst>
            <pc:docMk/>
            <pc:sldMk cId="3798982599" sldId="257"/>
            <ac:spMk id="1163" creationId="{B0E58038-8ACE-4AD9-B404-25C603550D83}"/>
          </ac:spMkLst>
        </pc:spChg>
        <pc:spChg chg="add del">
          <ac:chgData name="Magdalena Cieslak" userId="942c8a57c2faf2b4" providerId="LiveId" clId="{D9CE6366-D963-415B-8100-7D2C852AC910}" dt="2020-07-26T13:39:33.118" v="1812" actId="26606"/>
          <ac:spMkLst>
            <pc:docMk/>
            <pc:sldMk cId="3798982599" sldId="257"/>
            <ac:spMk id="1165" creationId="{E844E128-FF69-4E9F-8327-6B504B3C5AE1}"/>
          </ac:spMkLst>
        </pc:spChg>
        <pc:spChg chg="add del">
          <ac:chgData name="Magdalena Cieslak" userId="942c8a57c2faf2b4" providerId="LiveId" clId="{D9CE6366-D963-415B-8100-7D2C852AC910}" dt="2020-07-26T11:49:35.711" v="144" actId="26606"/>
          <ac:spMkLst>
            <pc:docMk/>
            <pc:sldMk cId="3798982599" sldId="257"/>
            <ac:spMk id="1166" creationId="{990D0034-F768-41E7-85D4-F38C4DE85770}"/>
          </ac:spMkLst>
        </pc:spChg>
        <pc:spChg chg="add del">
          <ac:chgData name="Magdalena Cieslak" userId="942c8a57c2faf2b4" providerId="LiveId" clId="{D9CE6366-D963-415B-8100-7D2C852AC910}" dt="2020-07-26T11:49:35.711" v="144" actId="26606"/>
          <ac:spMkLst>
            <pc:docMk/>
            <pc:sldMk cId="3798982599" sldId="257"/>
            <ac:spMk id="1167" creationId="{95B38FD6-641F-41BF-B466-C1C6366420F0}"/>
          </ac:spMkLst>
        </pc:spChg>
        <pc:spChg chg="add del">
          <ac:chgData name="Magdalena Cieslak" userId="942c8a57c2faf2b4" providerId="LiveId" clId="{D9CE6366-D963-415B-8100-7D2C852AC910}" dt="2020-07-26T11:49:47.068" v="146" actId="26606"/>
          <ac:spMkLst>
            <pc:docMk/>
            <pc:sldMk cId="3798982599" sldId="257"/>
            <ac:spMk id="1170" creationId="{E844E128-FF69-4E9F-8327-6B504B3C5AE1}"/>
          </ac:spMkLst>
        </pc:spChg>
        <pc:spChg chg="add del">
          <ac:chgData name="Magdalena Cieslak" userId="942c8a57c2faf2b4" providerId="LiveId" clId="{D9CE6366-D963-415B-8100-7D2C852AC910}" dt="2020-07-26T13:36:01.310" v="1783" actId="26606"/>
          <ac:spMkLst>
            <pc:docMk/>
            <pc:sldMk cId="3798982599" sldId="257"/>
            <ac:spMk id="1172" creationId="{E844E128-FF69-4E9F-8327-6B504B3C5AE1}"/>
          </ac:spMkLst>
        </pc:spChg>
        <pc:spChg chg="add del">
          <ac:chgData name="Magdalena Cieslak" userId="942c8a57c2faf2b4" providerId="LiveId" clId="{D9CE6366-D963-415B-8100-7D2C852AC910}" dt="2020-07-26T11:49:49.406" v="148" actId="26606"/>
          <ac:spMkLst>
            <pc:docMk/>
            <pc:sldMk cId="3798982599" sldId="257"/>
            <ac:spMk id="1173" creationId="{39B4056F-1959-4627-A683-77F6C0603FCD}"/>
          </ac:spMkLst>
        </pc:spChg>
        <pc:spChg chg="add del">
          <ac:chgData name="Magdalena Cieslak" userId="942c8a57c2faf2b4" providerId="LiveId" clId="{D9CE6366-D963-415B-8100-7D2C852AC910}" dt="2020-07-26T11:49:49.406" v="148" actId="26606"/>
          <ac:spMkLst>
            <pc:docMk/>
            <pc:sldMk cId="3798982599" sldId="257"/>
            <ac:spMk id="1174" creationId="{D8D7349B-C9FA-4FCE-A1FF-948F460A3A9A}"/>
          </ac:spMkLst>
        </pc:spChg>
        <pc:spChg chg="add del">
          <ac:chgData name="Magdalena Cieslak" userId="942c8a57c2faf2b4" providerId="LiveId" clId="{D9CE6366-D963-415B-8100-7D2C852AC910}" dt="2020-07-26T13:36:38.295" v="1785" actId="26606"/>
          <ac:spMkLst>
            <pc:docMk/>
            <pc:sldMk cId="3798982599" sldId="257"/>
            <ac:spMk id="1178" creationId="{B0E58038-8ACE-4AD9-B404-25C603550D83}"/>
          </ac:spMkLst>
        </pc:spChg>
        <pc:spChg chg="add del">
          <ac:chgData name="Magdalena Cieslak" userId="942c8a57c2faf2b4" providerId="LiveId" clId="{D9CE6366-D963-415B-8100-7D2C852AC910}" dt="2020-07-26T13:36:38.295" v="1785" actId="26606"/>
          <ac:spMkLst>
            <pc:docMk/>
            <pc:sldMk cId="3798982599" sldId="257"/>
            <ac:spMk id="1180" creationId="{82BCDE19-2810-4337-9C49-8589C421767D}"/>
          </ac:spMkLst>
        </pc:spChg>
        <pc:spChg chg="add del">
          <ac:chgData name="Magdalena Cieslak" userId="942c8a57c2faf2b4" providerId="LiveId" clId="{D9CE6366-D963-415B-8100-7D2C852AC910}" dt="2020-07-26T13:36:41.609" v="1787" actId="26606"/>
          <ac:spMkLst>
            <pc:docMk/>
            <pc:sldMk cId="3798982599" sldId="257"/>
            <ac:spMk id="1182" creationId="{E844E128-FF69-4E9F-8327-6B504B3C5AE1}"/>
          </ac:spMkLst>
        </pc:spChg>
        <pc:spChg chg="add del">
          <ac:chgData name="Magdalena Cieslak" userId="942c8a57c2faf2b4" providerId="LiveId" clId="{D9CE6366-D963-415B-8100-7D2C852AC910}" dt="2020-07-26T13:36:58.093" v="1789" actId="26606"/>
          <ac:spMkLst>
            <pc:docMk/>
            <pc:sldMk cId="3798982599" sldId="257"/>
            <ac:spMk id="1185" creationId="{B0E58038-8ACE-4AD9-B404-25C603550D83}"/>
          </ac:spMkLst>
        </pc:spChg>
        <pc:spChg chg="add del">
          <ac:chgData name="Magdalena Cieslak" userId="942c8a57c2faf2b4" providerId="LiveId" clId="{D9CE6366-D963-415B-8100-7D2C852AC910}" dt="2020-07-26T13:36:58.093" v="1789" actId="26606"/>
          <ac:spMkLst>
            <pc:docMk/>
            <pc:sldMk cId="3798982599" sldId="257"/>
            <ac:spMk id="1187" creationId="{82BCDE19-2810-4337-9C49-8589C421767D}"/>
          </ac:spMkLst>
        </pc:spChg>
        <pc:spChg chg="add del">
          <ac:chgData name="Magdalena Cieslak" userId="942c8a57c2faf2b4" providerId="LiveId" clId="{D9CE6366-D963-415B-8100-7D2C852AC910}" dt="2020-07-26T13:39:33.118" v="1812" actId="26606"/>
          <ac:spMkLst>
            <pc:docMk/>
            <pc:sldMk cId="3798982599" sldId="257"/>
            <ac:spMk id="1189" creationId="{E844E128-FF69-4E9F-8327-6B504B3C5AE1}"/>
          </ac:spMkLst>
        </pc:spChg>
        <pc:picChg chg="add del mod">
          <ac:chgData name="Magdalena Cieslak" userId="942c8a57c2faf2b4" providerId="LiveId" clId="{D9CE6366-D963-415B-8100-7D2C852AC910}" dt="2020-07-26T09:45:02.893" v="58" actId="931"/>
          <ac:picMkLst>
            <pc:docMk/>
            <pc:sldMk cId="3798982599" sldId="257"/>
            <ac:picMk id="5" creationId="{AF83C418-BB80-452D-8895-A6135A536E54}"/>
          </ac:picMkLst>
        </pc:picChg>
        <pc:picChg chg="add del">
          <ac:chgData name="Magdalena Cieslak" userId="942c8a57c2faf2b4" providerId="LiveId" clId="{D9CE6366-D963-415B-8100-7D2C852AC910}" dt="2020-07-26T09:45:15.054" v="60" actId="478"/>
          <ac:picMkLst>
            <pc:docMk/>
            <pc:sldMk cId="3798982599" sldId="257"/>
            <ac:picMk id="6" creationId="{792BF74B-ED2F-4746-98B5-09EC71D8E5D0}"/>
          </ac:picMkLst>
        </pc:picChg>
        <pc:picChg chg="add mod ord">
          <ac:chgData name="Magdalena Cieslak" userId="942c8a57c2faf2b4" providerId="LiveId" clId="{D9CE6366-D963-415B-8100-7D2C852AC910}" dt="2020-07-26T13:39:33.118" v="1812" actId="26606"/>
          <ac:picMkLst>
            <pc:docMk/>
            <pc:sldMk cId="3798982599" sldId="257"/>
            <ac:picMk id="9" creationId="{6211537C-F3ED-48FA-BF9D-87C16078AB2F}"/>
          </ac:picMkLst>
        </pc:picChg>
        <pc:picChg chg="add del mod ord">
          <ac:chgData name="Magdalena Cieslak" userId="942c8a57c2faf2b4" providerId="LiveId" clId="{D9CE6366-D963-415B-8100-7D2C852AC910}" dt="2020-07-26T09:44:36.091" v="53" actId="478"/>
          <ac:picMkLst>
            <pc:docMk/>
            <pc:sldMk cId="3798982599" sldId="257"/>
            <ac:picMk id="1026" creationId="{238F436F-7324-46E7-8FE8-8B28CA580634}"/>
          </ac:picMkLst>
        </pc:picChg>
        <pc:cxnChg chg="add del">
          <ac:chgData name="Magdalena Cieslak" userId="942c8a57c2faf2b4" providerId="LiveId" clId="{D9CE6366-D963-415B-8100-7D2C852AC910}" dt="2020-07-26T09:31:21.415" v="6" actId="26606"/>
          <ac:cxnSpMkLst>
            <pc:docMk/>
            <pc:sldMk cId="3798982599" sldId="257"/>
            <ac:cxnSpMk id="10" creationId="{1F5DC8C3-BA5F-4EED-BB9A-A14272BD82A1}"/>
          </ac:cxnSpMkLst>
        </pc:cxnChg>
        <pc:cxnChg chg="add del">
          <ac:chgData name="Magdalena Cieslak" userId="942c8a57c2faf2b4" providerId="LiveId" clId="{D9CE6366-D963-415B-8100-7D2C852AC910}" dt="2020-07-26T09:31:21.415" v="6" actId="26606"/>
          <ac:cxnSpMkLst>
            <pc:docMk/>
            <pc:sldMk cId="3798982599" sldId="257"/>
            <ac:cxnSpMk id="14" creationId="{09525C9A-1972-4836-BA7A-706C946EF4DA}"/>
          </ac:cxnSpMkLst>
        </pc:cxnChg>
        <pc:cxnChg chg="add del">
          <ac:chgData name="Magdalena Cieslak" userId="942c8a57c2faf2b4" providerId="LiveId" clId="{D9CE6366-D963-415B-8100-7D2C852AC910}" dt="2020-07-26T09:31:37.564" v="12" actId="26606"/>
          <ac:cxnSpMkLst>
            <pc:docMk/>
            <pc:sldMk cId="3798982599" sldId="257"/>
            <ac:cxnSpMk id="28" creationId="{9F09C252-16FE-4557-AD6D-BB5CA773496C}"/>
          </ac:cxnSpMkLst>
        </pc:cxnChg>
        <pc:cxnChg chg="add del">
          <ac:chgData name="Magdalena Cieslak" userId="942c8a57c2faf2b4" providerId="LiveId" clId="{D9CE6366-D963-415B-8100-7D2C852AC910}" dt="2020-07-26T09:31:42.321" v="14" actId="26606"/>
          <ac:cxnSpMkLst>
            <pc:docMk/>
            <pc:sldMk cId="3798982599" sldId="257"/>
            <ac:cxnSpMk id="32" creationId="{1F5DC8C3-BA5F-4EED-BB9A-A14272BD82A1}"/>
          </ac:cxnSpMkLst>
        </pc:cxnChg>
        <pc:cxnChg chg="add del">
          <ac:chgData name="Magdalena Cieslak" userId="942c8a57c2faf2b4" providerId="LiveId" clId="{D9CE6366-D963-415B-8100-7D2C852AC910}" dt="2020-07-26T09:31:49.822" v="18" actId="26606"/>
          <ac:cxnSpMkLst>
            <pc:docMk/>
            <pc:sldMk cId="3798982599" sldId="257"/>
            <ac:cxnSpMk id="41" creationId="{1F5DC8C3-BA5F-4EED-BB9A-A14272BD82A1}"/>
          </ac:cxnSpMkLst>
        </pc:cxnChg>
        <pc:cxnChg chg="add del">
          <ac:chgData name="Magdalena Cieslak" userId="942c8a57c2faf2b4" providerId="LiveId" clId="{D9CE6366-D963-415B-8100-7D2C852AC910}" dt="2020-07-26T09:31:55.303" v="20" actId="26606"/>
          <ac:cxnSpMkLst>
            <pc:docMk/>
            <pc:sldMk cId="3798982599" sldId="257"/>
            <ac:cxnSpMk id="46" creationId="{1F5DC8C3-BA5F-4EED-BB9A-A14272BD82A1}"/>
          </ac:cxnSpMkLst>
        </pc:cxnChg>
        <pc:cxnChg chg="add del">
          <ac:chgData name="Magdalena Cieslak" userId="942c8a57c2faf2b4" providerId="LiveId" clId="{D9CE6366-D963-415B-8100-7D2C852AC910}" dt="2020-07-26T09:31:55.303" v="20" actId="26606"/>
          <ac:cxnSpMkLst>
            <pc:docMk/>
            <pc:sldMk cId="3798982599" sldId="257"/>
            <ac:cxnSpMk id="48" creationId="{09525C9A-1972-4836-BA7A-706C946EF4DA}"/>
          </ac:cxnSpMkLst>
        </pc:cxnChg>
        <pc:cxnChg chg="add del">
          <ac:chgData name="Magdalena Cieslak" userId="942c8a57c2faf2b4" providerId="LiveId" clId="{D9CE6366-D963-415B-8100-7D2C852AC910}" dt="2020-07-26T09:33:13.539" v="29" actId="26606"/>
          <ac:cxnSpMkLst>
            <pc:docMk/>
            <pc:sldMk cId="3798982599" sldId="257"/>
            <ac:cxnSpMk id="73" creationId="{055CEADF-09EA-423C-8C45-F94AF44D5AF0}"/>
          </ac:cxnSpMkLst>
        </pc:cxnChg>
        <pc:cxnChg chg="add del">
          <ac:chgData name="Magdalena Cieslak" userId="942c8a57c2faf2b4" providerId="LiveId" clId="{D9CE6366-D963-415B-8100-7D2C852AC910}" dt="2020-07-26T09:33:17.046" v="31" actId="26606"/>
          <ac:cxnSpMkLst>
            <pc:docMk/>
            <pc:sldMk cId="3798982599" sldId="257"/>
            <ac:cxnSpMk id="75" creationId="{6BF9119E-766E-4526-AAE5-639F577C0493}"/>
          </ac:cxnSpMkLst>
        </pc:cxnChg>
        <pc:cxnChg chg="add del">
          <ac:chgData name="Magdalena Cieslak" userId="942c8a57c2faf2b4" providerId="LiveId" clId="{D9CE6366-D963-415B-8100-7D2C852AC910}" dt="2020-07-26T11:49:14.930" v="140" actId="26606"/>
          <ac:cxnSpMkLst>
            <pc:docMk/>
            <pc:sldMk cId="3798982599" sldId="257"/>
            <ac:cxnSpMk id="80" creationId="{055CEADF-09EA-423C-8C45-F94AF44D5AF0}"/>
          </ac:cxnSpMkLst>
        </pc:cxnChg>
        <pc:cxnChg chg="add del">
          <ac:chgData name="Magdalena Cieslak" userId="942c8a57c2faf2b4" providerId="LiveId" clId="{D9CE6366-D963-415B-8100-7D2C852AC910}" dt="2020-07-26T13:35:57.532" v="1781" actId="26606"/>
          <ac:cxnSpMkLst>
            <pc:docMk/>
            <pc:sldMk cId="3798982599" sldId="257"/>
            <ac:cxnSpMk id="88" creationId="{055CEADF-09EA-423C-8C45-F94AF44D5AF0}"/>
          </ac:cxnSpMkLst>
        </pc:cxnChg>
        <pc:cxnChg chg="add del">
          <ac:chgData name="Magdalena Cieslak" userId="942c8a57c2faf2b4" providerId="LiveId" clId="{D9CE6366-D963-415B-8100-7D2C852AC910}" dt="2020-07-26T09:46:32.465" v="65" actId="26606"/>
          <ac:cxnSpMkLst>
            <pc:docMk/>
            <pc:sldMk cId="3798982599" sldId="257"/>
            <ac:cxnSpMk id="123" creationId="{055CEADF-09EA-423C-8C45-F94AF44D5AF0}"/>
          </ac:cxnSpMkLst>
        </pc:cxnChg>
        <pc:cxnChg chg="add del">
          <ac:chgData name="Magdalena Cieslak" userId="942c8a57c2faf2b4" providerId="LiveId" clId="{D9CE6366-D963-415B-8100-7D2C852AC910}" dt="2020-07-26T09:46:40.075" v="73" actId="26606"/>
          <ac:cxnSpMkLst>
            <pc:docMk/>
            <pc:sldMk cId="3798982599" sldId="257"/>
            <ac:cxnSpMk id="127" creationId="{96D07482-83A3-4451-943C-B46961082957}"/>
          </ac:cxnSpMkLst>
        </pc:cxnChg>
        <pc:cxnChg chg="add del">
          <ac:chgData name="Magdalena Cieslak" userId="942c8a57c2faf2b4" providerId="LiveId" clId="{D9CE6366-D963-415B-8100-7D2C852AC910}" dt="2020-07-26T09:33:48.873" v="39" actId="26606"/>
          <ac:cxnSpMkLst>
            <pc:docMk/>
            <pc:sldMk cId="3798982599" sldId="257"/>
            <ac:cxnSpMk id="139" creationId="{5A0A5CF6-407C-4691-8122-49DF69D0020D}"/>
          </ac:cxnSpMkLst>
        </pc:cxnChg>
        <pc:cxnChg chg="add del">
          <ac:chgData name="Magdalena Cieslak" userId="942c8a57c2faf2b4" providerId="LiveId" clId="{D9CE6366-D963-415B-8100-7D2C852AC910}" dt="2020-07-26T09:33:55.428" v="41" actId="26606"/>
          <ac:cxnSpMkLst>
            <pc:docMk/>
            <pc:sldMk cId="3798982599" sldId="257"/>
            <ac:cxnSpMk id="141" creationId="{D28A9C89-B313-458F-9C85-515930A51A93}"/>
          </ac:cxnSpMkLst>
        </pc:cxnChg>
        <pc:cxnChg chg="add del">
          <ac:chgData name="Magdalena Cieslak" userId="942c8a57c2faf2b4" providerId="LiveId" clId="{D9CE6366-D963-415B-8100-7D2C852AC910}" dt="2020-07-26T09:33:22.035" v="33" actId="26606"/>
          <ac:cxnSpMkLst>
            <pc:docMk/>
            <pc:sldMk cId="3798982599" sldId="257"/>
            <ac:cxnSpMk id="1032" creationId="{1F5DC8C3-BA5F-4EED-BB9A-A14272BD82A1}"/>
          </ac:cxnSpMkLst>
        </pc:cxnChg>
        <pc:cxnChg chg="add del">
          <ac:chgData name="Magdalena Cieslak" userId="942c8a57c2faf2b4" providerId="LiveId" clId="{D9CE6366-D963-415B-8100-7D2C852AC910}" dt="2020-07-26T09:33:22.035" v="33" actId="26606"/>
          <ac:cxnSpMkLst>
            <pc:docMk/>
            <pc:sldMk cId="3798982599" sldId="257"/>
            <ac:cxnSpMk id="1034" creationId="{B9EB6DAA-2F0C-43D5-A577-15D5D2C4E3F5}"/>
          </ac:cxnSpMkLst>
        </pc:cxnChg>
        <pc:cxnChg chg="add del">
          <ac:chgData name="Magdalena Cieslak" userId="942c8a57c2faf2b4" providerId="LiveId" clId="{D9CE6366-D963-415B-8100-7D2C852AC910}" dt="2020-07-26T09:33:55.428" v="41" actId="26606"/>
          <ac:cxnSpMkLst>
            <pc:docMk/>
            <pc:sldMk cId="3798982599" sldId="257"/>
            <ac:cxnSpMk id="1035" creationId="{1F5DC8C3-BA5F-4EED-BB9A-A14272BD82A1}"/>
          </ac:cxnSpMkLst>
        </pc:cxnChg>
        <pc:cxnChg chg="add del">
          <ac:chgData name="Magdalena Cieslak" userId="942c8a57c2faf2b4" providerId="LiveId" clId="{D9CE6366-D963-415B-8100-7D2C852AC910}" dt="2020-07-26T09:33:25.073" v="35" actId="26606"/>
          <ac:cxnSpMkLst>
            <pc:docMk/>
            <pc:sldMk cId="3798982599" sldId="257"/>
            <ac:cxnSpMk id="1038" creationId="{6BF9119E-766E-4526-AAE5-639F577C0493}"/>
          </ac:cxnSpMkLst>
        </pc:cxnChg>
        <pc:cxnChg chg="add del">
          <ac:chgData name="Magdalena Cieslak" userId="942c8a57c2faf2b4" providerId="LiveId" clId="{D9CE6366-D963-415B-8100-7D2C852AC910}" dt="2020-07-26T09:33:35.648" v="37" actId="26606"/>
          <ac:cxnSpMkLst>
            <pc:docMk/>
            <pc:sldMk cId="3798982599" sldId="257"/>
            <ac:cxnSpMk id="1043" creationId="{1F5DC8C3-BA5F-4EED-BB9A-A14272BD82A1}"/>
          </ac:cxnSpMkLst>
        </pc:cxnChg>
        <pc:cxnChg chg="add del">
          <ac:chgData name="Magdalena Cieslak" userId="942c8a57c2faf2b4" providerId="LiveId" clId="{D9CE6366-D963-415B-8100-7D2C852AC910}" dt="2020-07-26T09:33:35.648" v="37" actId="26606"/>
          <ac:cxnSpMkLst>
            <pc:docMk/>
            <pc:sldMk cId="3798982599" sldId="257"/>
            <ac:cxnSpMk id="1045" creationId="{B9EB6DAA-2F0C-43D5-A577-15D5D2C4E3F5}"/>
          </ac:cxnSpMkLst>
        </pc:cxnChg>
        <pc:cxnChg chg="add del">
          <ac:chgData name="Magdalena Cieslak" userId="942c8a57c2faf2b4" providerId="LiveId" clId="{D9CE6366-D963-415B-8100-7D2C852AC910}" dt="2020-07-26T09:33:58.422" v="43" actId="26606"/>
          <ac:cxnSpMkLst>
            <pc:docMk/>
            <pc:sldMk cId="3798982599" sldId="257"/>
            <ac:cxnSpMk id="1047" creationId="{055CEADF-09EA-423C-8C45-F94AF44D5AF0}"/>
          </ac:cxnSpMkLst>
        </pc:cxnChg>
        <pc:cxnChg chg="add del">
          <ac:chgData name="Magdalena Cieslak" userId="942c8a57c2faf2b4" providerId="LiveId" clId="{D9CE6366-D963-415B-8100-7D2C852AC910}" dt="2020-07-26T09:34:07.321" v="45" actId="26606"/>
          <ac:cxnSpMkLst>
            <pc:docMk/>
            <pc:sldMk cId="3798982599" sldId="257"/>
            <ac:cxnSpMk id="1052" creationId="{6BF9119E-766E-4526-AAE5-639F577C0493}"/>
          </ac:cxnSpMkLst>
        </pc:cxnChg>
        <pc:cxnChg chg="add del">
          <ac:chgData name="Magdalena Cieslak" userId="942c8a57c2faf2b4" providerId="LiveId" clId="{D9CE6366-D963-415B-8100-7D2C852AC910}" dt="2020-07-26T09:34:12.309" v="49" actId="26606"/>
          <ac:cxnSpMkLst>
            <pc:docMk/>
            <pc:sldMk cId="3798982599" sldId="257"/>
            <ac:cxnSpMk id="1062" creationId="{6BF9119E-766E-4526-AAE5-639F577C0493}"/>
          </ac:cxnSpMkLst>
        </pc:cxnChg>
        <pc:cxnChg chg="add del">
          <ac:chgData name="Magdalena Cieslak" userId="942c8a57c2faf2b4" providerId="LiveId" clId="{D9CE6366-D963-415B-8100-7D2C852AC910}" dt="2020-07-26T09:34:18.142" v="51" actId="26606"/>
          <ac:cxnSpMkLst>
            <pc:docMk/>
            <pc:sldMk cId="3798982599" sldId="257"/>
            <ac:cxnSpMk id="1067" creationId="{055CEADF-09EA-423C-8C45-F94AF44D5AF0}"/>
          </ac:cxnSpMkLst>
        </pc:cxnChg>
        <pc:cxnChg chg="add del">
          <ac:chgData name="Magdalena Cieslak" userId="942c8a57c2faf2b4" providerId="LiveId" clId="{D9CE6366-D963-415B-8100-7D2C852AC910}" dt="2020-07-26T09:47:46.012" v="94" actId="26606"/>
          <ac:cxnSpMkLst>
            <pc:docMk/>
            <pc:sldMk cId="3798982599" sldId="257"/>
            <ac:cxnSpMk id="1072" creationId="{6BF9119E-766E-4526-AAE5-639F577C0493}"/>
          </ac:cxnSpMkLst>
        </pc:cxnChg>
        <pc:cxnChg chg="add del">
          <ac:chgData name="Magdalena Cieslak" userId="942c8a57c2faf2b4" providerId="LiveId" clId="{D9CE6366-D963-415B-8100-7D2C852AC910}" dt="2020-07-26T09:46:40.075" v="73" actId="26606"/>
          <ac:cxnSpMkLst>
            <pc:docMk/>
            <pc:sldMk cId="3798982599" sldId="257"/>
            <ac:cxnSpMk id="1077" creationId="{1F5DC8C3-BA5F-4EED-BB9A-A14272BD82A1}"/>
          </ac:cxnSpMkLst>
        </pc:cxnChg>
        <pc:cxnChg chg="add del">
          <ac:chgData name="Magdalena Cieslak" userId="942c8a57c2faf2b4" providerId="LiveId" clId="{D9CE6366-D963-415B-8100-7D2C852AC910}" dt="2020-07-26T09:46:33.654" v="67" actId="26606"/>
          <ac:cxnSpMkLst>
            <pc:docMk/>
            <pc:sldMk cId="3798982599" sldId="257"/>
            <ac:cxnSpMk id="1081" creationId="{5A0A5CF6-407C-4691-8122-49DF69D0020D}"/>
          </ac:cxnSpMkLst>
        </pc:cxnChg>
        <pc:cxnChg chg="add del">
          <ac:chgData name="Magdalena Cieslak" userId="942c8a57c2faf2b4" providerId="LiveId" clId="{D9CE6366-D963-415B-8100-7D2C852AC910}" dt="2020-07-26T09:46:36.534" v="69" actId="26606"/>
          <ac:cxnSpMkLst>
            <pc:docMk/>
            <pc:sldMk cId="3798982599" sldId="257"/>
            <ac:cxnSpMk id="1085" creationId="{055CEADF-09EA-423C-8C45-F94AF44D5AF0}"/>
          </ac:cxnSpMkLst>
        </pc:cxnChg>
        <pc:cxnChg chg="add del">
          <ac:chgData name="Magdalena Cieslak" userId="942c8a57c2faf2b4" providerId="LiveId" clId="{D9CE6366-D963-415B-8100-7D2C852AC910}" dt="2020-07-26T09:46:46.147" v="75" actId="26606"/>
          <ac:cxnSpMkLst>
            <pc:docMk/>
            <pc:sldMk cId="3798982599" sldId="257"/>
            <ac:cxnSpMk id="1087" creationId="{055CEADF-09EA-423C-8C45-F94AF44D5AF0}"/>
          </ac:cxnSpMkLst>
        </pc:cxnChg>
        <pc:cxnChg chg="add del">
          <ac:chgData name="Magdalena Cieslak" userId="942c8a57c2faf2b4" providerId="LiveId" clId="{D9CE6366-D963-415B-8100-7D2C852AC910}" dt="2020-07-26T09:46:53.056" v="77" actId="26606"/>
          <ac:cxnSpMkLst>
            <pc:docMk/>
            <pc:sldMk cId="3798982599" sldId="257"/>
            <ac:cxnSpMk id="1091" creationId="{38A34772-9011-42B5-AA63-FD6DEC92EE72}"/>
          </ac:cxnSpMkLst>
        </pc:cxnChg>
        <pc:cxnChg chg="add del">
          <ac:chgData name="Magdalena Cieslak" userId="942c8a57c2faf2b4" providerId="LiveId" clId="{D9CE6366-D963-415B-8100-7D2C852AC910}" dt="2020-07-26T09:46:58.129" v="79" actId="26606"/>
          <ac:cxnSpMkLst>
            <pc:docMk/>
            <pc:sldMk cId="3798982599" sldId="257"/>
            <ac:cxnSpMk id="1096" creationId="{055CEADF-09EA-423C-8C45-F94AF44D5AF0}"/>
          </ac:cxnSpMkLst>
        </pc:cxnChg>
        <pc:cxnChg chg="add del">
          <ac:chgData name="Magdalena Cieslak" userId="942c8a57c2faf2b4" providerId="LiveId" clId="{D9CE6366-D963-415B-8100-7D2C852AC910}" dt="2020-07-26T09:47:05.397" v="81" actId="26606"/>
          <ac:cxnSpMkLst>
            <pc:docMk/>
            <pc:sldMk cId="3798982599" sldId="257"/>
            <ac:cxnSpMk id="1100" creationId="{33BECB2B-2CFA-412C-880F-C4B60974936F}"/>
          </ac:cxnSpMkLst>
        </pc:cxnChg>
        <pc:cxnChg chg="add del">
          <ac:chgData name="Magdalena Cieslak" userId="942c8a57c2faf2b4" providerId="LiveId" clId="{D9CE6366-D963-415B-8100-7D2C852AC910}" dt="2020-07-26T09:47:06.765" v="83" actId="26606"/>
          <ac:cxnSpMkLst>
            <pc:docMk/>
            <pc:sldMk cId="3798982599" sldId="257"/>
            <ac:cxnSpMk id="1104" creationId="{1F5DC8C3-BA5F-4EED-BB9A-A14272BD82A1}"/>
          </ac:cxnSpMkLst>
        </pc:cxnChg>
        <pc:cxnChg chg="add del">
          <ac:chgData name="Magdalena Cieslak" userId="942c8a57c2faf2b4" providerId="LiveId" clId="{D9CE6366-D963-415B-8100-7D2C852AC910}" dt="2020-07-26T09:47:06.765" v="83" actId="26606"/>
          <ac:cxnSpMkLst>
            <pc:docMk/>
            <pc:sldMk cId="3798982599" sldId="257"/>
            <ac:cxnSpMk id="1106" creationId="{34E5597F-CE67-4085-9548-E6A8036DA3BB}"/>
          </ac:cxnSpMkLst>
        </pc:cxnChg>
        <pc:cxnChg chg="add del">
          <ac:chgData name="Magdalena Cieslak" userId="942c8a57c2faf2b4" providerId="LiveId" clId="{D9CE6366-D963-415B-8100-7D2C852AC910}" dt="2020-07-26T09:47:20.929" v="85" actId="26606"/>
          <ac:cxnSpMkLst>
            <pc:docMk/>
            <pc:sldMk cId="3798982599" sldId="257"/>
            <ac:cxnSpMk id="1109" creationId="{1F5DC8C3-BA5F-4EED-BB9A-A14272BD82A1}"/>
          </ac:cxnSpMkLst>
        </pc:cxnChg>
        <pc:cxnChg chg="add del">
          <ac:chgData name="Magdalena Cieslak" userId="942c8a57c2faf2b4" providerId="LiveId" clId="{D9CE6366-D963-415B-8100-7D2C852AC910}" dt="2020-07-26T09:47:20.929" v="85" actId="26606"/>
          <ac:cxnSpMkLst>
            <pc:docMk/>
            <pc:sldMk cId="3798982599" sldId="257"/>
            <ac:cxnSpMk id="1111" creationId="{D5B557D3-D7B4-404B-84A1-9BD182BE5B06}"/>
          </ac:cxnSpMkLst>
        </pc:cxnChg>
        <pc:cxnChg chg="add del">
          <ac:chgData name="Magdalena Cieslak" userId="942c8a57c2faf2b4" providerId="LiveId" clId="{D9CE6366-D963-415B-8100-7D2C852AC910}" dt="2020-07-26T09:47:30.481" v="87" actId="26606"/>
          <ac:cxnSpMkLst>
            <pc:docMk/>
            <pc:sldMk cId="3798982599" sldId="257"/>
            <ac:cxnSpMk id="1114" creationId="{1F5DC8C3-BA5F-4EED-BB9A-A14272BD82A1}"/>
          </ac:cxnSpMkLst>
        </pc:cxnChg>
        <pc:cxnChg chg="add del">
          <ac:chgData name="Magdalena Cieslak" userId="942c8a57c2faf2b4" providerId="LiveId" clId="{D9CE6366-D963-415B-8100-7D2C852AC910}" dt="2020-07-26T09:47:30.481" v="87" actId="26606"/>
          <ac:cxnSpMkLst>
            <pc:docMk/>
            <pc:sldMk cId="3798982599" sldId="257"/>
            <ac:cxnSpMk id="1116" creationId="{D28A9C89-B313-458F-9C85-515930A51A93}"/>
          </ac:cxnSpMkLst>
        </pc:cxnChg>
        <pc:cxnChg chg="add del">
          <ac:chgData name="Magdalena Cieslak" userId="942c8a57c2faf2b4" providerId="LiveId" clId="{D9CE6366-D963-415B-8100-7D2C852AC910}" dt="2020-07-26T09:47:38.386" v="89" actId="26606"/>
          <ac:cxnSpMkLst>
            <pc:docMk/>
            <pc:sldMk cId="3798982599" sldId="257"/>
            <ac:cxnSpMk id="1120" creationId="{1F5DC8C3-BA5F-4EED-BB9A-A14272BD82A1}"/>
          </ac:cxnSpMkLst>
        </pc:cxnChg>
        <pc:cxnChg chg="add del">
          <ac:chgData name="Magdalena Cieslak" userId="942c8a57c2faf2b4" providerId="LiveId" clId="{D9CE6366-D963-415B-8100-7D2C852AC910}" dt="2020-07-26T09:47:38.386" v="89" actId="26606"/>
          <ac:cxnSpMkLst>
            <pc:docMk/>
            <pc:sldMk cId="3798982599" sldId="257"/>
            <ac:cxnSpMk id="1123" creationId="{96D07482-83A3-4451-943C-B46961082957}"/>
          </ac:cxnSpMkLst>
        </pc:cxnChg>
        <pc:cxnChg chg="add del">
          <ac:chgData name="Magdalena Cieslak" userId="942c8a57c2faf2b4" providerId="LiveId" clId="{D9CE6366-D963-415B-8100-7D2C852AC910}" dt="2020-07-26T09:47:42.128" v="91" actId="26606"/>
          <ac:cxnSpMkLst>
            <pc:docMk/>
            <pc:sldMk cId="3798982599" sldId="257"/>
            <ac:cxnSpMk id="1126" creationId="{055CEADF-09EA-423C-8C45-F94AF44D5AF0}"/>
          </ac:cxnSpMkLst>
        </pc:cxnChg>
        <pc:cxnChg chg="add del">
          <ac:chgData name="Magdalena Cieslak" userId="942c8a57c2faf2b4" providerId="LiveId" clId="{D9CE6366-D963-415B-8100-7D2C852AC910}" dt="2020-07-26T09:47:45.997" v="93" actId="26606"/>
          <ac:cxnSpMkLst>
            <pc:docMk/>
            <pc:sldMk cId="3798982599" sldId="257"/>
            <ac:cxnSpMk id="1130" creationId="{1F5DC8C3-BA5F-4EED-BB9A-A14272BD82A1}"/>
          </ac:cxnSpMkLst>
        </pc:cxnChg>
        <pc:cxnChg chg="add del">
          <ac:chgData name="Magdalena Cieslak" userId="942c8a57c2faf2b4" providerId="LiveId" clId="{D9CE6366-D963-415B-8100-7D2C852AC910}" dt="2020-07-26T09:47:45.997" v="93" actId="26606"/>
          <ac:cxnSpMkLst>
            <pc:docMk/>
            <pc:sldMk cId="3798982599" sldId="257"/>
            <ac:cxnSpMk id="1132" creationId="{B9EB6DAA-2F0C-43D5-A577-15D5D2C4E3F5}"/>
          </ac:cxnSpMkLst>
        </pc:cxnChg>
        <pc:cxnChg chg="add del">
          <ac:chgData name="Magdalena Cieslak" userId="942c8a57c2faf2b4" providerId="LiveId" clId="{D9CE6366-D963-415B-8100-7D2C852AC910}" dt="2020-07-26T09:48:34.836" v="105" actId="26606"/>
          <ac:cxnSpMkLst>
            <pc:docMk/>
            <pc:sldMk cId="3798982599" sldId="257"/>
            <ac:cxnSpMk id="1135" creationId="{055CEADF-09EA-423C-8C45-F94AF44D5AF0}"/>
          </ac:cxnSpMkLst>
        </pc:cxnChg>
        <pc:cxnChg chg="add del">
          <ac:chgData name="Magdalena Cieslak" userId="942c8a57c2faf2b4" providerId="LiveId" clId="{D9CE6366-D963-415B-8100-7D2C852AC910}" dt="2020-07-26T09:48:11.402" v="96" actId="26606"/>
          <ac:cxnSpMkLst>
            <pc:docMk/>
            <pc:sldMk cId="3798982599" sldId="257"/>
            <ac:cxnSpMk id="1138" creationId="{1F5DC8C3-BA5F-4EED-BB9A-A14272BD82A1}"/>
          </ac:cxnSpMkLst>
        </pc:cxnChg>
        <pc:cxnChg chg="add del">
          <ac:chgData name="Magdalena Cieslak" userId="942c8a57c2faf2b4" providerId="LiveId" clId="{D9CE6366-D963-415B-8100-7D2C852AC910}" dt="2020-07-26T09:48:11.402" v="96" actId="26606"/>
          <ac:cxnSpMkLst>
            <pc:docMk/>
            <pc:sldMk cId="3798982599" sldId="257"/>
            <ac:cxnSpMk id="1141" creationId="{43F94007-F0C4-467F-8ED4-3E4844BFDA4B}"/>
          </ac:cxnSpMkLst>
        </pc:cxnChg>
        <pc:cxnChg chg="add del">
          <ac:chgData name="Magdalena Cieslak" userId="942c8a57c2faf2b4" providerId="LiveId" clId="{D9CE6366-D963-415B-8100-7D2C852AC910}" dt="2020-07-26T09:48:23.785" v="102" actId="26606"/>
          <ac:cxnSpMkLst>
            <pc:docMk/>
            <pc:sldMk cId="3798982599" sldId="257"/>
            <ac:cxnSpMk id="1150" creationId="{055CEADF-09EA-423C-8C45-F94AF44D5AF0}"/>
          </ac:cxnSpMkLst>
        </pc:cxnChg>
        <pc:cxnChg chg="add del">
          <ac:chgData name="Magdalena Cieslak" userId="942c8a57c2faf2b4" providerId="LiveId" clId="{D9CE6366-D963-415B-8100-7D2C852AC910}" dt="2020-07-26T09:48:34.823" v="104" actId="26606"/>
          <ac:cxnSpMkLst>
            <pc:docMk/>
            <pc:sldMk cId="3798982599" sldId="257"/>
            <ac:cxnSpMk id="1155" creationId="{6BF9119E-766E-4526-AAE5-639F577C0493}"/>
          </ac:cxnSpMkLst>
        </pc:cxnChg>
        <pc:cxnChg chg="add del">
          <ac:chgData name="Magdalena Cieslak" userId="942c8a57c2faf2b4" providerId="LiveId" clId="{D9CE6366-D963-415B-8100-7D2C852AC910}" dt="2020-07-26T11:50:04.180" v="149" actId="26606"/>
          <ac:cxnSpMkLst>
            <pc:docMk/>
            <pc:sldMk cId="3798982599" sldId="257"/>
            <ac:cxnSpMk id="1160" creationId="{055CEADF-09EA-423C-8C45-F94AF44D5AF0}"/>
          </ac:cxnSpMkLst>
        </pc:cxnChg>
        <pc:cxnChg chg="add del">
          <ac:chgData name="Magdalena Cieslak" userId="942c8a57c2faf2b4" providerId="LiveId" clId="{D9CE6366-D963-415B-8100-7D2C852AC910}" dt="2020-07-26T11:49:27.508" v="142" actId="26606"/>
          <ac:cxnSpMkLst>
            <pc:docMk/>
            <pc:sldMk cId="3798982599" sldId="257"/>
            <ac:cxnSpMk id="1164" creationId="{38A34772-9011-42B5-AA63-FD6DEC92EE72}"/>
          </ac:cxnSpMkLst>
        </pc:cxnChg>
        <pc:cxnChg chg="add del">
          <ac:chgData name="Magdalena Cieslak" userId="942c8a57c2faf2b4" providerId="LiveId" clId="{D9CE6366-D963-415B-8100-7D2C852AC910}" dt="2020-07-26T11:49:35.711" v="144" actId="26606"/>
          <ac:cxnSpMkLst>
            <pc:docMk/>
            <pc:sldMk cId="3798982599" sldId="257"/>
            <ac:cxnSpMk id="1168" creationId="{6BF9119E-766E-4526-AAE5-639F577C0493}"/>
          </ac:cxnSpMkLst>
        </pc:cxnChg>
        <pc:cxnChg chg="add del">
          <ac:chgData name="Magdalena Cieslak" userId="942c8a57c2faf2b4" providerId="LiveId" clId="{D9CE6366-D963-415B-8100-7D2C852AC910}" dt="2020-07-26T13:39:33.118" v="1812" actId="26606"/>
          <ac:cxnSpMkLst>
            <pc:docMk/>
            <pc:sldMk cId="3798982599" sldId="257"/>
            <ac:cxnSpMk id="1169" creationId="{055CEADF-09EA-423C-8C45-F94AF44D5AF0}"/>
          </ac:cxnSpMkLst>
        </pc:cxnChg>
        <pc:cxnChg chg="add del">
          <ac:chgData name="Magdalena Cieslak" userId="942c8a57c2faf2b4" providerId="LiveId" clId="{D9CE6366-D963-415B-8100-7D2C852AC910}" dt="2020-07-26T11:49:47.068" v="146" actId="26606"/>
          <ac:cxnSpMkLst>
            <pc:docMk/>
            <pc:sldMk cId="3798982599" sldId="257"/>
            <ac:cxnSpMk id="1171" creationId="{055CEADF-09EA-423C-8C45-F94AF44D5AF0}"/>
          </ac:cxnSpMkLst>
        </pc:cxnChg>
        <pc:cxnChg chg="add del">
          <ac:chgData name="Magdalena Cieslak" userId="942c8a57c2faf2b4" providerId="LiveId" clId="{D9CE6366-D963-415B-8100-7D2C852AC910}" dt="2020-07-26T11:49:49.406" v="148" actId="26606"/>
          <ac:cxnSpMkLst>
            <pc:docMk/>
            <pc:sldMk cId="3798982599" sldId="257"/>
            <ac:cxnSpMk id="1175" creationId="{55646586-8E5D-4A2B-BDA9-01CE28AC89A1}"/>
          </ac:cxnSpMkLst>
        </pc:cxnChg>
        <pc:cxnChg chg="add del">
          <ac:chgData name="Magdalena Cieslak" userId="942c8a57c2faf2b4" providerId="LiveId" clId="{D9CE6366-D963-415B-8100-7D2C852AC910}" dt="2020-07-26T13:36:01.310" v="1783" actId="26606"/>
          <ac:cxnSpMkLst>
            <pc:docMk/>
            <pc:sldMk cId="3798982599" sldId="257"/>
            <ac:cxnSpMk id="1176" creationId="{055CEADF-09EA-423C-8C45-F94AF44D5AF0}"/>
          </ac:cxnSpMkLst>
        </pc:cxnChg>
        <pc:cxnChg chg="add del">
          <ac:chgData name="Magdalena Cieslak" userId="942c8a57c2faf2b4" providerId="LiveId" clId="{D9CE6366-D963-415B-8100-7D2C852AC910}" dt="2020-07-26T13:36:38.295" v="1785" actId="26606"/>
          <ac:cxnSpMkLst>
            <pc:docMk/>
            <pc:sldMk cId="3798982599" sldId="257"/>
            <ac:cxnSpMk id="1179" creationId="{38A34772-9011-42B5-AA63-FD6DEC92EE72}"/>
          </ac:cxnSpMkLst>
        </pc:cxnChg>
        <pc:cxnChg chg="add del">
          <ac:chgData name="Magdalena Cieslak" userId="942c8a57c2faf2b4" providerId="LiveId" clId="{D9CE6366-D963-415B-8100-7D2C852AC910}" dt="2020-07-26T13:36:41.609" v="1787" actId="26606"/>
          <ac:cxnSpMkLst>
            <pc:docMk/>
            <pc:sldMk cId="3798982599" sldId="257"/>
            <ac:cxnSpMk id="1183" creationId="{055CEADF-09EA-423C-8C45-F94AF44D5AF0}"/>
          </ac:cxnSpMkLst>
        </pc:cxnChg>
        <pc:cxnChg chg="add del">
          <ac:chgData name="Magdalena Cieslak" userId="942c8a57c2faf2b4" providerId="LiveId" clId="{D9CE6366-D963-415B-8100-7D2C852AC910}" dt="2020-07-26T13:36:58.093" v="1789" actId="26606"/>
          <ac:cxnSpMkLst>
            <pc:docMk/>
            <pc:sldMk cId="3798982599" sldId="257"/>
            <ac:cxnSpMk id="1186" creationId="{38A34772-9011-42B5-AA63-FD6DEC92EE72}"/>
          </ac:cxnSpMkLst>
        </pc:cxnChg>
        <pc:cxnChg chg="add del">
          <ac:chgData name="Magdalena Cieslak" userId="942c8a57c2faf2b4" providerId="LiveId" clId="{D9CE6366-D963-415B-8100-7D2C852AC910}" dt="2020-07-26T13:39:33.118" v="1812" actId="26606"/>
          <ac:cxnSpMkLst>
            <pc:docMk/>
            <pc:sldMk cId="3798982599" sldId="257"/>
            <ac:cxnSpMk id="1190" creationId="{055CEADF-09EA-423C-8C45-F94AF44D5AF0}"/>
          </ac:cxnSpMkLst>
        </pc:cxnChg>
      </pc:sldChg>
      <pc:sldChg chg="addSp delSp modSp new mod setBg setClrOvrMap">
        <pc:chgData name="Magdalena Cieslak" userId="942c8a57c2faf2b4" providerId="LiveId" clId="{D9CE6366-D963-415B-8100-7D2C852AC910}" dt="2020-07-26T14:26:48.408" v="2462" actId="20577"/>
        <pc:sldMkLst>
          <pc:docMk/>
          <pc:sldMk cId="3631894890" sldId="258"/>
        </pc:sldMkLst>
        <pc:spChg chg="mod">
          <ac:chgData name="Magdalena Cieslak" userId="942c8a57c2faf2b4" providerId="LiveId" clId="{D9CE6366-D963-415B-8100-7D2C852AC910}" dt="2020-07-26T14:26:48.408" v="2462" actId="20577"/>
          <ac:spMkLst>
            <pc:docMk/>
            <pc:sldMk cId="3631894890" sldId="258"/>
            <ac:spMk id="2" creationId="{6DCF01E2-8822-4A40-A5C7-AC24E8ADAA28}"/>
          </ac:spMkLst>
        </pc:spChg>
        <pc:spChg chg="add del mod">
          <ac:chgData name="Magdalena Cieslak" userId="942c8a57c2faf2b4" providerId="LiveId" clId="{D9CE6366-D963-415B-8100-7D2C852AC910}" dt="2020-07-26T13:43:21.016" v="1831" actId="26606"/>
          <ac:spMkLst>
            <pc:docMk/>
            <pc:sldMk cId="3631894890" sldId="258"/>
            <ac:spMk id="3" creationId="{87DBF6D1-9A21-4CA3-A6D5-4F8A6C780E69}"/>
          </ac:spMkLst>
        </pc:spChg>
        <pc:spChg chg="add del">
          <ac:chgData name="Magdalena Cieslak" userId="942c8a57c2faf2b4" providerId="LiveId" clId="{D9CE6366-D963-415B-8100-7D2C852AC910}" dt="2020-07-26T13:43:21.016" v="1831" actId="26606"/>
          <ac:spMkLst>
            <pc:docMk/>
            <pc:sldMk cId="3631894890" sldId="258"/>
            <ac:spMk id="8" creationId="{C8DD82D3-D002-45B0-B16A-82B3DA4EFDDB}"/>
          </ac:spMkLst>
        </pc:spChg>
        <pc:spChg chg="add del">
          <ac:chgData name="Magdalena Cieslak" userId="942c8a57c2faf2b4" providerId="LiveId" clId="{D9CE6366-D963-415B-8100-7D2C852AC910}" dt="2020-07-26T13:43:21" v="1830" actId="26606"/>
          <ac:spMkLst>
            <pc:docMk/>
            <pc:sldMk cId="3631894890" sldId="258"/>
            <ac:spMk id="15" creationId="{39E3965E-AC41-4711-9D10-E25ABB132D86}"/>
          </ac:spMkLst>
        </pc:spChg>
        <pc:spChg chg="add del">
          <ac:chgData name="Magdalena Cieslak" userId="942c8a57c2faf2b4" providerId="LiveId" clId="{D9CE6366-D963-415B-8100-7D2C852AC910}" dt="2020-07-26T13:43:21" v="1830" actId="26606"/>
          <ac:spMkLst>
            <pc:docMk/>
            <pc:sldMk cId="3631894890" sldId="258"/>
            <ac:spMk id="19" creationId="{8C6E698C-8155-4B8B-BDC9-B7299772B509}"/>
          </ac:spMkLst>
        </pc:spChg>
        <pc:spChg chg="add del">
          <ac:chgData name="Magdalena Cieslak" userId="942c8a57c2faf2b4" providerId="LiveId" clId="{D9CE6366-D963-415B-8100-7D2C852AC910}" dt="2020-07-26T13:43:21" v="1830" actId="26606"/>
          <ac:spMkLst>
            <pc:docMk/>
            <pc:sldMk cId="3631894890" sldId="258"/>
            <ac:spMk id="21" creationId="{0EEF5601-A8BC-411D-AA64-3E79320BA122}"/>
          </ac:spMkLst>
        </pc:spChg>
        <pc:spChg chg="add del">
          <ac:chgData name="Magdalena Cieslak" userId="942c8a57c2faf2b4" providerId="LiveId" clId="{D9CE6366-D963-415B-8100-7D2C852AC910}" dt="2020-07-26T13:43:50.322" v="1835" actId="26606"/>
          <ac:spMkLst>
            <pc:docMk/>
            <pc:sldMk cId="3631894890" sldId="258"/>
            <ac:spMk id="23" creationId="{C8DD82D3-D002-45B0-B16A-82B3DA4EFDDB}"/>
          </ac:spMkLst>
        </pc:spChg>
        <pc:spChg chg="add del">
          <ac:chgData name="Magdalena Cieslak" userId="942c8a57c2faf2b4" providerId="LiveId" clId="{D9CE6366-D963-415B-8100-7D2C852AC910}" dt="2020-07-26T13:43:35.306" v="1832" actId="931"/>
          <ac:spMkLst>
            <pc:docMk/>
            <pc:sldMk cId="3631894890" sldId="258"/>
            <ac:spMk id="25" creationId="{87DBF6D1-9A21-4CA3-A6D5-4F8A6C780E69}"/>
          </ac:spMkLst>
        </pc:spChg>
        <pc:spChg chg="add mod">
          <ac:chgData name="Magdalena Cieslak" userId="942c8a57c2faf2b4" providerId="LiveId" clId="{D9CE6366-D963-415B-8100-7D2C852AC910}" dt="2020-07-26T14:26:27.831" v="2460" actId="27636"/>
          <ac:spMkLst>
            <pc:docMk/>
            <pc:sldMk cId="3631894890" sldId="258"/>
            <ac:spMk id="28" creationId="{44D978F5-1522-4619-9BD3-7C940D4D3672}"/>
          </ac:spMkLst>
        </pc:spChg>
        <pc:spChg chg="add">
          <ac:chgData name="Magdalena Cieslak" userId="942c8a57c2faf2b4" providerId="LiveId" clId="{D9CE6366-D963-415B-8100-7D2C852AC910}" dt="2020-07-26T13:43:50.322" v="1835" actId="26606"/>
          <ac:spMkLst>
            <pc:docMk/>
            <pc:sldMk cId="3631894890" sldId="258"/>
            <ac:spMk id="31" creationId="{E844E128-FF69-4E9F-8327-6B504B3C5AE1}"/>
          </ac:spMkLst>
        </pc:spChg>
        <pc:picChg chg="add mod">
          <ac:chgData name="Magdalena Cieslak" userId="942c8a57c2faf2b4" providerId="LiveId" clId="{D9CE6366-D963-415B-8100-7D2C852AC910}" dt="2020-07-26T13:43:50.322" v="1835" actId="26606"/>
          <ac:picMkLst>
            <pc:docMk/>
            <pc:sldMk cId="3631894890" sldId="258"/>
            <ac:picMk id="5" creationId="{3FCE9F3C-97BE-4009-B50E-A95A777E1425}"/>
          </ac:picMkLst>
        </pc:picChg>
        <pc:cxnChg chg="add del">
          <ac:chgData name="Magdalena Cieslak" userId="942c8a57c2faf2b4" providerId="LiveId" clId="{D9CE6366-D963-415B-8100-7D2C852AC910}" dt="2020-07-26T13:43:21.016" v="1831" actId="26606"/>
          <ac:cxnSpMkLst>
            <pc:docMk/>
            <pc:sldMk cId="3631894890" sldId="258"/>
            <ac:cxnSpMk id="10" creationId="{9F09C252-16FE-4557-AD6D-BB5CA773496C}"/>
          </ac:cxnSpMkLst>
        </pc:cxnChg>
        <pc:cxnChg chg="add del">
          <ac:chgData name="Magdalena Cieslak" userId="942c8a57c2faf2b4" providerId="LiveId" clId="{D9CE6366-D963-415B-8100-7D2C852AC910}" dt="2020-07-26T13:43:21" v="1830" actId="26606"/>
          <ac:cxnSpMkLst>
            <pc:docMk/>
            <pc:sldMk cId="3631894890" sldId="258"/>
            <ac:cxnSpMk id="17" creationId="{1F5DC8C3-BA5F-4EED-BB9A-A14272BD82A1}"/>
          </ac:cxnSpMkLst>
        </pc:cxnChg>
        <pc:cxnChg chg="add del">
          <ac:chgData name="Magdalena Cieslak" userId="942c8a57c2faf2b4" providerId="LiveId" clId="{D9CE6366-D963-415B-8100-7D2C852AC910}" dt="2020-07-26T13:43:50.322" v="1835" actId="26606"/>
          <ac:cxnSpMkLst>
            <pc:docMk/>
            <pc:sldMk cId="3631894890" sldId="258"/>
            <ac:cxnSpMk id="24" creationId="{9F09C252-16FE-4557-AD6D-BB5CA773496C}"/>
          </ac:cxnSpMkLst>
        </pc:cxnChg>
        <pc:cxnChg chg="add">
          <ac:chgData name="Magdalena Cieslak" userId="942c8a57c2faf2b4" providerId="LiveId" clId="{D9CE6366-D963-415B-8100-7D2C852AC910}" dt="2020-07-26T13:43:50.322" v="1835" actId="26606"/>
          <ac:cxnSpMkLst>
            <pc:docMk/>
            <pc:sldMk cId="3631894890" sldId="258"/>
            <ac:cxnSpMk id="33" creationId="{055CEADF-09EA-423C-8C45-F94AF44D5AF0}"/>
          </ac:cxnSpMkLst>
        </pc:cxnChg>
      </pc:sldChg>
      <pc:sldChg chg="addSp delSp modSp new mod setBg setClrOvrMap">
        <pc:chgData name="Magdalena Cieslak" userId="942c8a57c2faf2b4" providerId="LiveId" clId="{D9CE6366-D963-415B-8100-7D2C852AC910}" dt="2020-07-26T21:44:20.780" v="5569" actId="2"/>
        <pc:sldMkLst>
          <pc:docMk/>
          <pc:sldMk cId="923883141" sldId="259"/>
        </pc:sldMkLst>
        <pc:spChg chg="del">
          <ac:chgData name="Magdalena Cieslak" userId="942c8a57c2faf2b4" providerId="LiveId" clId="{D9CE6366-D963-415B-8100-7D2C852AC910}" dt="2020-07-26T18:14:04.125" v="2464" actId="931"/>
          <ac:spMkLst>
            <pc:docMk/>
            <pc:sldMk cId="923883141" sldId="259"/>
            <ac:spMk id="2" creationId="{98097073-8BBA-491B-B5CD-EEF8C079AD41}"/>
          </ac:spMkLst>
        </pc:spChg>
        <pc:spChg chg="add del mod">
          <ac:chgData name="Magdalena Cieslak" userId="942c8a57c2faf2b4" providerId="LiveId" clId="{D9CE6366-D963-415B-8100-7D2C852AC910}" dt="2020-07-26T18:14:28.040" v="2472" actId="26606"/>
          <ac:spMkLst>
            <pc:docMk/>
            <pc:sldMk cId="923883141" sldId="259"/>
            <ac:spMk id="3" creationId="{2D4275CE-87DF-4A7F-87DB-B69BFEA07F9D}"/>
          </ac:spMkLst>
        </pc:spChg>
        <pc:spChg chg="add del mod">
          <ac:chgData name="Magdalena Cieslak" userId="942c8a57c2faf2b4" providerId="LiveId" clId="{D9CE6366-D963-415B-8100-7D2C852AC910}" dt="2020-07-26T18:14:28.040" v="2472" actId="26606"/>
          <ac:spMkLst>
            <pc:docMk/>
            <pc:sldMk cId="923883141" sldId="259"/>
            <ac:spMk id="4" creationId="{BC7D3FCC-78A2-4AB7-923C-F6D415F480C0}"/>
          </ac:spMkLst>
        </pc:spChg>
        <pc:spChg chg="add del">
          <ac:chgData name="Magdalena Cieslak" userId="942c8a57c2faf2b4" providerId="LiveId" clId="{D9CE6366-D963-415B-8100-7D2C852AC910}" dt="2020-07-26T18:14:28.040" v="2472" actId="26606"/>
          <ac:spMkLst>
            <pc:docMk/>
            <pc:sldMk cId="923883141" sldId="259"/>
            <ac:spMk id="11" creationId="{416A0E3C-60E6-4F39-BC55-5F7C224E1F7C}"/>
          </ac:spMkLst>
        </pc:spChg>
        <pc:spChg chg="add del">
          <ac:chgData name="Magdalena Cieslak" userId="942c8a57c2faf2b4" providerId="LiveId" clId="{D9CE6366-D963-415B-8100-7D2C852AC910}" dt="2020-07-26T18:14:28.040" v="2472" actId="26606"/>
          <ac:spMkLst>
            <pc:docMk/>
            <pc:sldMk cId="923883141" sldId="259"/>
            <ac:spMk id="15" creationId="{B0E58038-8ACE-4AD9-B404-25C603550D83}"/>
          </ac:spMkLst>
        </pc:spChg>
        <pc:spChg chg="add del">
          <ac:chgData name="Magdalena Cieslak" userId="942c8a57c2faf2b4" providerId="LiveId" clId="{D9CE6366-D963-415B-8100-7D2C852AC910}" dt="2020-07-26T18:14:28.040" v="2472" actId="26606"/>
          <ac:spMkLst>
            <pc:docMk/>
            <pc:sldMk cId="923883141" sldId="259"/>
            <ac:spMk id="19" creationId="{82BCDE19-2810-4337-9C49-8589C421767D}"/>
          </ac:spMkLst>
        </pc:spChg>
        <pc:spChg chg="add del">
          <ac:chgData name="Magdalena Cieslak" userId="942c8a57c2faf2b4" providerId="LiveId" clId="{D9CE6366-D963-415B-8100-7D2C852AC910}" dt="2020-07-26T18:14:25.940" v="2469" actId="26606"/>
          <ac:spMkLst>
            <pc:docMk/>
            <pc:sldMk cId="923883141" sldId="259"/>
            <ac:spMk id="24" creationId="{A8E9C91B-7EAD-4562-AB0E-DFB9663AECE3}"/>
          </ac:spMkLst>
        </pc:spChg>
        <pc:spChg chg="add del">
          <ac:chgData name="Magdalena Cieslak" userId="942c8a57c2faf2b4" providerId="LiveId" clId="{D9CE6366-D963-415B-8100-7D2C852AC910}" dt="2020-07-26T18:14:25.940" v="2469" actId="26606"/>
          <ac:spMkLst>
            <pc:docMk/>
            <pc:sldMk cId="923883141" sldId="259"/>
            <ac:spMk id="26" creationId="{652BD35A-BC99-4831-A358-06E2CEB96697}"/>
          </ac:spMkLst>
        </pc:spChg>
        <pc:spChg chg="add del">
          <ac:chgData name="Magdalena Cieslak" userId="942c8a57c2faf2b4" providerId="LiveId" clId="{D9CE6366-D963-415B-8100-7D2C852AC910}" dt="2020-07-26T18:14:25.940" v="2469" actId="26606"/>
          <ac:spMkLst>
            <pc:docMk/>
            <pc:sldMk cId="923883141" sldId="259"/>
            <ac:spMk id="28" creationId="{B76E24C1-2968-40DC-A36E-F6B85F0F0752}"/>
          </ac:spMkLst>
        </pc:spChg>
        <pc:spChg chg="add del">
          <ac:chgData name="Magdalena Cieslak" userId="942c8a57c2faf2b4" providerId="LiveId" clId="{D9CE6366-D963-415B-8100-7D2C852AC910}" dt="2020-07-26T18:14:28.020" v="2471" actId="26606"/>
          <ac:spMkLst>
            <pc:docMk/>
            <pc:sldMk cId="923883141" sldId="259"/>
            <ac:spMk id="31" creationId="{416A0E3C-60E6-4F39-BC55-5F7C224E1F7C}"/>
          </ac:spMkLst>
        </pc:spChg>
        <pc:spChg chg="add del">
          <ac:chgData name="Magdalena Cieslak" userId="942c8a57c2faf2b4" providerId="LiveId" clId="{D9CE6366-D963-415B-8100-7D2C852AC910}" dt="2020-07-26T18:14:28.020" v="2471" actId="26606"/>
          <ac:spMkLst>
            <pc:docMk/>
            <pc:sldMk cId="923883141" sldId="259"/>
            <ac:spMk id="33" creationId="{E844E128-FF69-4E9F-8327-6B504B3C5AE1}"/>
          </ac:spMkLst>
        </pc:spChg>
        <pc:spChg chg="add del">
          <ac:chgData name="Magdalena Cieslak" userId="942c8a57c2faf2b4" providerId="LiveId" clId="{D9CE6366-D963-415B-8100-7D2C852AC910}" dt="2020-07-26T18:14:28.020" v="2471" actId="26606"/>
          <ac:spMkLst>
            <pc:docMk/>
            <pc:sldMk cId="923883141" sldId="259"/>
            <ac:spMk id="34" creationId="{2D4275CE-87DF-4A7F-87DB-B69BFEA07F9D}"/>
          </ac:spMkLst>
        </pc:spChg>
        <pc:spChg chg="add del">
          <ac:chgData name="Magdalena Cieslak" userId="942c8a57c2faf2b4" providerId="LiveId" clId="{D9CE6366-D963-415B-8100-7D2C852AC910}" dt="2020-07-26T18:14:28.020" v="2471" actId="26606"/>
          <ac:spMkLst>
            <pc:docMk/>
            <pc:sldMk cId="923883141" sldId="259"/>
            <ac:spMk id="35" creationId="{BC7D3FCC-78A2-4AB7-923C-F6D415F480C0}"/>
          </ac:spMkLst>
        </pc:spChg>
        <pc:spChg chg="add del">
          <ac:chgData name="Magdalena Cieslak" userId="942c8a57c2faf2b4" providerId="LiveId" clId="{D9CE6366-D963-415B-8100-7D2C852AC910}" dt="2020-07-26T19:21:07.486" v="3025" actId="26606"/>
          <ac:spMkLst>
            <pc:docMk/>
            <pc:sldMk cId="923883141" sldId="259"/>
            <ac:spMk id="37" creationId="{416A0E3C-60E6-4F39-BC55-5F7C224E1F7C}"/>
          </ac:spMkLst>
        </pc:spChg>
        <pc:spChg chg="add del">
          <ac:chgData name="Magdalena Cieslak" userId="942c8a57c2faf2b4" providerId="LiveId" clId="{D9CE6366-D963-415B-8100-7D2C852AC910}" dt="2020-07-26T19:21:07.486" v="3025" actId="26606"/>
          <ac:spMkLst>
            <pc:docMk/>
            <pc:sldMk cId="923883141" sldId="259"/>
            <ac:spMk id="39" creationId="{B0E58038-8ACE-4AD9-B404-25C603550D83}"/>
          </ac:spMkLst>
        </pc:spChg>
        <pc:spChg chg="add mod">
          <ac:chgData name="Magdalena Cieslak" userId="942c8a57c2faf2b4" providerId="LiveId" clId="{D9CE6366-D963-415B-8100-7D2C852AC910}" dt="2020-07-26T19:20:56.996" v="3019" actId="26606"/>
          <ac:spMkLst>
            <pc:docMk/>
            <pc:sldMk cId="923883141" sldId="259"/>
            <ac:spMk id="40" creationId="{2D4275CE-87DF-4A7F-87DB-B69BFEA07F9D}"/>
          </ac:spMkLst>
        </pc:spChg>
        <pc:spChg chg="add mod ord">
          <ac:chgData name="Magdalena Cieslak" userId="942c8a57c2faf2b4" providerId="LiveId" clId="{D9CE6366-D963-415B-8100-7D2C852AC910}" dt="2020-07-26T21:44:20.780" v="5569" actId="2"/>
          <ac:spMkLst>
            <pc:docMk/>
            <pc:sldMk cId="923883141" sldId="259"/>
            <ac:spMk id="42" creationId="{BC7D3FCC-78A2-4AB7-923C-F6D415F480C0}"/>
          </ac:spMkLst>
        </pc:spChg>
        <pc:spChg chg="add del">
          <ac:chgData name="Magdalena Cieslak" userId="942c8a57c2faf2b4" providerId="LiveId" clId="{D9CE6366-D963-415B-8100-7D2C852AC910}" dt="2020-07-26T19:21:07.486" v="3025" actId="26606"/>
          <ac:spMkLst>
            <pc:docMk/>
            <pc:sldMk cId="923883141" sldId="259"/>
            <ac:spMk id="43" creationId="{82BCDE19-2810-4337-9C49-8589C421767D}"/>
          </ac:spMkLst>
        </pc:spChg>
        <pc:spChg chg="add del">
          <ac:chgData name="Magdalena Cieslak" userId="942c8a57c2faf2b4" providerId="LiveId" clId="{D9CE6366-D963-415B-8100-7D2C852AC910}" dt="2020-07-26T19:19:53.510" v="2997" actId="26606"/>
          <ac:spMkLst>
            <pc:docMk/>
            <pc:sldMk cId="923883141" sldId="259"/>
            <ac:spMk id="48" creationId="{416A0E3C-60E6-4F39-BC55-5F7C224E1F7C}"/>
          </ac:spMkLst>
        </pc:spChg>
        <pc:spChg chg="add del">
          <ac:chgData name="Magdalena Cieslak" userId="942c8a57c2faf2b4" providerId="LiveId" clId="{D9CE6366-D963-415B-8100-7D2C852AC910}" dt="2020-07-26T19:19:53.510" v="2997" actId="26606"/>
          <ac:spMkLst>
            <pc:docMk/>
            <pc:sldMk cId="923883141" sldId="259"/>
            <ac:spMk id="52" creationId="{D40791F6-715D-481A-9C4A-3645AECFD5A0}"/>
          </ac:spMkLst>
        </pc:spChg>
        <pc:spChg chg="add del">
          <ac:chgData name="Magdalena Cieslak" userId="942c8a57c2faf2b4" providerId="LiveId" clId="{D9CE6366-D963-415B-8100-7D2C852AC910}" dt="2020-07-26T19:19:53.510" v="2997" actId="26606"/>
          <ac:spMkLst>
            <pc:docMk/>
            <pc:sldMk cId="923883141" sldId="259"/>
            <ac:spMk id="56" creationId="{811CBAFA-D7E0-40A7-BB94-2C05304B407B}"/>
          </ac:spMkLst>
        </pc:spChg>
        <pc:spChg chg="add del">
          <ac:chgData name="Magdalena Cieslak" userId="942c8a57c2faf2b4" providerId="LiveId" clId="{D9CE6366-D963-415B-8100-7D2C852AC910}" dt="2020-07-26T19:19:56.174" v="2999" actId="26606"/>
          <ac:spMkLst>
            <pc:docMk/>
            <pc:sldMk cId="923883141" sldId="259"/>
            <ac:spMk id="58" creationId="{416A0E3C-60E6-4F39-BC55-5F7C224E1F7C}"/>
          </ac:spMkLst>
        </pc:spChg>
        <pc:spChg chg="add del">
          <ac:chgData name="Magdalena Cieslak" userId="942c8a57c2faf2b4" providerId="LiveId" clId="{D9CE6366-D963-415B-8100-7D2C852AC910}" dt="2020-07-26T19:19:56.174" v="2999" actId="26606"/>
          <ac:spMkLst>
            <pc:docMk/>
            <pc:sldMk cId="923883141" sldId="259"/>
            <ac:spMk id="60" creationId="{E844E128-FF69-4E9F-8327-6B504B3C5AE1}"/>
          </ac:spMkLst>
        </pc:spChg>
        <pc:spChg chg="add del">
          <ac:chgData name="Magdalena Cieslak" userId="942c8a57c2faf2b4" providerId="LiveId" clId="{D9CE6366-D963-415B-8100-7D2C852AC910}" dt="2020-07-26T19:20:02.604" v="3001" actId="26606"/>
          <ac:spMkLst>
            <pc:docMk/>
            <pc:sldMk cId="923883141" sldId="259"/>
            <ac:spMk id="63" creationId="{416A0E3C-60E6-4F39-BC55-5F7C224E1F7C}"/>
          </ac:spMkLst>
        </pc:spChg>
        <pc:spChg chg="add del">
          <ac:chgData name="Magdalena Cieslak" userId="942c8a57c2faf2b4" providerId="LiveId" clId="{D9CE6366-D963-415B-8100-7D2C852AC910}" dt="2020-07-26T19:20:02.604" v="3001" actId="26606"/>
          <ac:spMkLst>
            <pc:docMk/>
            <pc:sldMk cId="923883141" sldId="259"/>
            <ac:spMk id="65" creationId="{B0E58038-8ACE-4AD9-B404-25C603550D83}"/>
          </ac:spMkLst>
        </pc:spChg>
        <pc:spChg chg="add del">
          <ac:chgData name="Magdalena Cieslak" userId="942c8a57c2faf2b4" providerId="LiveId" clId="{D9CE6366-D963-415B-8100-7D2C852AC910}" dt="2020-07-26T19:20:02.604" v="3001" actId="26606"/>
          <ac:spMkLst>
            <pc:docMk/>
            <pc:sldMk cId="923883141" sldId="259"/>
            <ac:spMk id="66" creationId="{5B3FFBAC-AB0F-448D-A038-E132C4CF5333}"/>
          </ac:spMkLst>
        </pc:spChg>
        <pc:spChg chg="add del">
          <ac:chgData name="Magdalena Cieslak" userId="942c8a57c2faf2b4" providerId="LiveId" clId="{D9CE6366-D963-415B-8100-7D2C852AC910}" dt="2020-07-26T19:20:02.604" v="3001" actId="26606"/>
          <ac:spMkLst>
            <pc:docMk/>
            <pc:sldMk cId="923883141" sldId="259"/>
            <ac:spMk id="68" creationId="{82BCDE19-2810-4337-9C49-8589C421767D}"/>
          </ac:spMkLst>
        </pc:spChg>
        <pc:spChg chg="add del">
          <ac:chgData name="Magdalena Cieslak" userId="942c8a57c2faf2b4" providerId="LiveId" clId="{D9CE6366-D963-415B-8100-7D2C852AC910}" dt="2020-07-26T19:20:05.297" v="3003" actId="26606"/>
          <ac:spMkLst>
            <pc:docMk/>
            <pc:sldMk cId="923883141" sldId="259"/>
            <ac:spMk id="70" creationId="{416A0E3C-60E6-4F39-BC55-5F7C224E1F7C}"/>
          </ac:spMkLst>
        </pc:spChg>
        <pc:spChg chg="add del">
          <ac:chgData name="Magdalena Cieslak" userId="942c8a57c2faf2b4" providerId="LiveId" clId="{D9CE6366-D963-415B-8100-7D2C852AC910}" dt="2020-07-26T19:20:05.297" v="3003" actId="26606"/>
          <ac:spMkLst>
            <pc:docMk/>
            <pc:sldMk cId="923883141" sldId="259"/>
            <ac:spMk id="72" creationId="{E844E128-FF69-4E9F-8327-6B504B3C5AE1}"/>
          </ac:spMkLst>
        </pc:spChg>
        <pc:spChg chg="add del">
          <ac:chgData name="Magdalena Cieslak" userId="942c8a57c2faf2b4" providerId="LiveId" clId="{D9CE6366-D963-415B-8100-7D2C852AC910}" dt="2020-07-26T19:20:07.200" v="3005" actId="26606"/>
          <ac:spMkLst>
            <pc:docMk/>
            <pc:sldMk cId="923883141" sldId="259"/>
            <ac:spMk id="75" creationId="{416A0E3C-60E6-4F39-BC55-5F7C224E1F7C}"/>
          </ac:spMkLst>
        </pc:spChg>
        <pc:spChg chg="add del">
          <ac:chgData name="Magdalena Cieslak" userId="942c8a57c2faf2b4" providerId="LiveId" clId="{D9CE6366-D963-415B-8100-7D2C852AC910}" dt="2020-07-26T19:20:07.200" v="3005" actId="26606"/>
          <ac:spMkLst>
            <pc:docMk/>
            <pc:sldMk cId="923883141" sldId="259"/>
            <ac:spMk id="77" creationId="{E844E128-FF69-4E9F-8327-6B504B3C5AE1}"/>
          </ac:spMkLst>
        </pc:spChg>
        <pc:spChg chg="add del">
          <ac:chgData name="Magdalena Cieslak" userId="942c8a57c2faf2b4" providerId="LiveId" clId="{D9CE6366-D963-415B-8100-7D2C852AC910}" dt="2020-07-26T19:20:11.342" v="3007" actId="26606"/>
          <ac:spMkLst>
            <pc:docMk/>
            <pc:sldMk cId="923883141" sldId="259"/>
            <ac:spMk id="80" creationId="{416A0E3C-60E6-4F39-BC55-5F7C224E1F7C}"/>
          </ac:spMkLst>
        </pc:spChg>
        <pc:spChg chg="add del">
          <ac:chgData name="Magdalena Cieslak" userId="942c8a57c2faf2b4" providerId="LiveId" clId="{D9CE6366-D963-415B-8100-7D2C852AC910}" dt="2020-07-26T19:20:11.342" v="3007" actId="26606"/>
          <ac:spMkLst>
            <pc:docMk/>
            <pc:sldMk cId="923883141" sldId="259"/>
            <ac:spMk id="82" creationId="{B0E58038-8ACE-4AD9-B404-25C603550D83}"/>
          </ac:spMkLst>
        </pc:spChg>
        <pc:spChg chg="add del">
          <ac:chgData name="Magdalena Cieslak" userId="942c8a57c2faf2b4" providerId="LiveId" clId="{D9CE6366-D963-415B-8100-7D2C852AC910}" dt="2020-07-26T19:20:11.342" v="3007" actId="26606"/>
          <ac:spMkLst>
            <pc:docMk/>
            <pc:sldMk cId="923883141" sldId="259"/>
            <ac:spMk id="83" creationId="{AFDFBAB0-D774-43CD-B472-CB9CA585B05E}"/>
          </ac:spMkLst>
        </pc:spChg>
        <pc:spChg chg="add del">
          <ac:chgData name="Magdalena Cieslak" userId="942c8a57c2faf2b4" providerId="LiveId" clId="{D9CE6366-D963-415B-8100-7D2C852AC910}" dt="2020-07-26T19:20:11.342" v="3007" actId="26606"/>
          <ac:spMkLst>
            <pc:docMk/>
            <pc:sldMk cId="923883141" sldId="259"/>
            <ac:spMk id="85" creationId="{82BCDE19-2810-4337-9C49-8589C421767D}"/>
          </ac:spMkLst>
        </pc:spChg>
        <pc:spChg chg="add del">
          <ac:chgData name="Magdalena Cieslak" userId="942c8a57c2faf2b4" providerId="LiveId" clId="{D9CE6366-D963-415B-8100-7D2C852AC910}" dt="2020-07-26T19:20:13.813" v="3009" actId="26606"/>
          <ac:spMkLst>
            <pc:docMk/>
            <pc:sldMk cId="923883141" sldId="259"/>
            <ac:spMk id="87" creationId="{416A0E3C-60E6-4F39-BC55-5F7C224E1F7C}"/>
          </ac:spMkLst>
        </pc:spChg>
        <pc:spChg chg="add del">
          <ac:chgData name="Magdalena Cieslak" userId="942c8a57c2faf2b4" providerId="LiveId" clId="{D9CE6366-D963-415B-8100-7D2C852AC910}" dt="2020-07-26T19:20:13.813" v="3009" actId="26606"/>
          <ac:spMkLst>
            <pc:docMk/>
            <pc:sldMk cId="923883141" sldId="259"/>
            <ac:spMk id="89" creationId="{24E4FB28-D425-4B2B-83EC-7F2C0FBDF1FF}"/>
          </ac:spMkLst>
        </pc:spChg>
        <pc:spChg chg="add del">
          <ac:chgData name="Magdalena Cieslak" userId="942c8a57c2faf2b4" providerId="LiveId" clId="{D9CE6366-D963-415B-8100-7D2C852AC910}" dt="2020-07-26T19:20:13.813" v="3009" actId="26606"/>
          <ac:spMkLst>
            <pc:docMk/>
            <pc:sldMk cId="923883141" sldId="259"/>
            <ac:spMk id="90" creationId="{96EEF187-8434-4B76-BE40-006EEBB263CF}"/>
          </ac:spMkLst>
        </pc:spChg>
        <pc:spChg chg="add del">
          <ac:chgData name="Magdalena Cieslak" userId="942c8a57c2faf2b4" providerId="LiveId" clId="{D9CE6366-D963-415B-8100-7D2C852AC910}" dt="2020-07-26T19:20:21.444" v="3011" actId="26606"/>
          <ac:spMkLst>
            <pc:docMk/>
            <pc:sldMk cId="923883141" sldId="259"/>
            <ac:spMk id="92" creationId="{416A0E3C-60E6-4F39-BC55-5F7C224E1F7C}"/>
          </ac:spMkLst>
        </pc:spChg>
        <pc:spChg chg="add del">
          <ac:chgData name="Magdalena Cieslak" userId="942c8a57c2faf2b4" providerId="LiveId" clId="{D9CE6366-D963-415B-8100-7D2C852AC910}" dt="2020-07-26T19:20:21.444" v="3011" actId="26606"/>
          <ac:spMkLst>
            <pc:docMk/>
            <pc:sldMk cId="923883141" sldId="259"/>
            <ac:spMk id="94" creationId="{B0E58038-8ACE-4AD9-B404-25C603550D83}"/>
          </ac:spMkLst>
        </pc:spChg>
        <pc:spChg chg="add del">
          <ac:chgData name="Magdalena Cieslak" userId="942c8a57c2faf2b4" providerId="LiveId" clId="{D9CE6366-D963-415B-8100-7D2C852AC910}" dt="2020-07-26T19:20:21.444" v="3011" actId="26606"/>
          <ac:spMkLst>
            <pc:docMk/>
            <pc:sldMk cId="923883141" sldId="259"/>
            <ac:spMk id="96" creationId="{82BCDE19-2810-4337-9C49-8589C421767D}"/>
          </ac:spMkLst>
        </pc:spChg>
        <pc:spChg chg="add del">
          <ac:chgData name="Magdalena Cieslak" userId="942c8a57c2faf2b4" providerId="LiveId" clId="{D9CE6366-D963-415B-8100-7D2C852AC910}" dt="2020-07-26T19:20:39.943" v="3013" actId="26606"/>
          <ac:spMkLst>
            <pc:docMk/>
            <pc:sldMk cId="923883141" sldId="259"/>
            <ac:spMk id="98" creationId="{416A0E3C-60E6-4F39-BC55-5F7C224E1F7C}"/>
          </ac:spMkLst>
        </pc:spChg>
        <pc:spChg chg="add del">
          <ac:chgData name="Magdalena Cieslak" userId="942c8a57c2faf2b4" providerId="LiveId" clId="{D9CE6366-D963-415B-8100-7D2C852AC910}" dt="2020-07-26T19:20:39.943" v="3013" actId="26606"/>
          <ac:spMkLst>
            <pc:docMk/>
            <pc:sldMk cId="923883141" sldId="259"/>
            <ac:spMk id="100" creationId="{D40791F6-715D-481A-9C4A-3645AECFD5A0}"/>
          </ac:spMkLst>
        </pc:spChg>
        <pc:spChg chg="add del">
          <ac:chgData name="Magdalena Cieslak" userId="942c8a57c2faf2b4" providerId="LiveId" clId="{D9CE6366-D963-415B-8100-7D2C852AC910}" dt="2020-07-26T19:20:39.943" v="3013" actId="26606"/>
          <ac:spMkLst>
            <pc:docMk/>
            <pc:sldMk cId="923883141" sldId="259"/>
            <ac:spMk id="102" creationId="{811CBAFA-D7E0-40A7-BB94-2C05304B407B}"/>
          </ac:spMkLst>
        </pc:spChg>
        <pc:spChg chg="add del">
          <ac:chgData name="Magdalena Cieslak" userId="942c8a57c2faf2b4" providerId="LiveId" clId="{D9CE6366-D963-415B-8100-7D2C852AC910}" dt="2020-07-26T19:20:48.239" v="3015" actId="26606"/>
          <ac:spMkLst>
            <pc:docMk/>
            <pc:sldMk cId="923883141" sldId="259"/>
            <ac:spMk id="104" creationId="{416A0E3C-60E6-4F39-BC55-5F7C224E1F7C}"/>
          </ac:spMkLst>
        </pc:spChg>
        <pc:spChg chg="add del">
          <ac:chgData name="Magdalena Cieslak" userId="942c8a57c2faf2b4" providerId="LiveId" clId="{D9CE6366-D963-415B-8100-7D2C852AC910}" dt="2020-07-26T19:20:48.239" v="3015" actId="26606"/>
          <ac:spMkLst>
            <pc:docMk/>
            <pc:sldMk cId="923883141" sldId="259"/>
            <ac:spMk id="106" creationId="{B0E58038-8ACE-4AD9-B404-25C603550D83}"/>
          </ac:spMkLst>
        </pc:spChg>
        <pc:spChg chg="add del">
          <ac:chgData name="Magdalena Cieslak" userId="942c8a57c2faf2b4" providerId="LiveId" clId="{D9CE6366-D963-415B-8100-7D2C852AC910}" dt="2020-07-26T19:20:48.239" v="3015" actId="26606"/>
          <ac:spMkLst>
            <pc:docMk/>
            <pc:sldMk cId="923883141" sldId="259"/>
            <ac:spMk id="107" creationId="{5B3FFBAC-AB0F-448D-A038-E132C4CF5333}"/>
          </ac:spMkLst>
        </pc:spChg>
        <pc:spChg chg="add del">
          <ac:chgData name="Magdalena Cieslak" userId="942c8a57c2faf2b4" providerId="LiveId" clId="{D9CE6366-D963-415B-8100-7D2C852AC910}" dt="2020-07-26T19:20:48.239" v="3015" actId="26606"/>
          <ac:spMkLst>
            <pc:docMk/>
            <pc:sldMk cId="923883141" sldId="259"/>
            <ac:spMk id="109" creationId="{82BCDE19-2810-4337-9C49-8589C421767D}"/>
          </ac:spMkLst>
        </pc:spChg>
        <pc:spChg chg="add del">
          <ac:chgData name="Magdalena Cieslak" userId="942c8a57c2faf2b4" providerId="LiveId" clId="{D9CE6366-D963-415B-8100-7D2C852AC910}" dt="2020-07-26T19:20:52.617" v="3017" actId="26606"/>
          <ac:spMkLst>
            <pc:docMk/>
            <pc:sldMk cId="923883141" sldId="259"/>
            <ac:spMk id="111" creationId="{416A0E3C-60E6-4F39-BC55-5F7C224E1F7C}"/>
          </ac:spMkLst>
        </pc:spChg>
        <pc:spChg chg="add del">
          <ac:chgData name="Magdalena Cieslak" userId="942c8a57c2faf2b4" providerId="LiveId" clId="{D9CE6366-D963-415B-8100-7D2C852AC910}" dt="2020-07-26T19:20:52.617" v="3017" actId="26606"/>
          <ac:spMkLst>
            <pc:docMk/>
            <pc:sldMk cId="923883141" sldId="259"/>
            <ac:spMk id="113" creationId="{E844E128-FF69-4E9F-8327-6B504B3C5AE1}"/>
          </ac:spMkLst>
        </pc:spChg>
        <pc:spChg chg="add del">
          <ac:chgData name="Magdalena Cieslak" userId="942c8a57c2faf2b4" providerId="LiveId" clId="{D9CE6366-D963-415B-8100-7D2C852AC910}" dt="2020-07-26T19:20:56.996" v="3019" actId="26606"/>
          <ac:spMkLst>
            <pc:docMk/>
            <pc:sldMk cId="923883141" sldId="259"/>
            <ac:spMk id="116" creationId="{416A0E3C-60E6-4F39-BC55-5F7C224E1F7C}"/>
          </ac:spMkLst>
        </pc:spChg>
        <pc:spChg chg="add del">
          <ac:chgData name="Magdalena Cieslak" userId="942c8a57c2faf2b4" providerId="LiveId" clId="{D9CE6366-D963-415B-8100-7D2C852AC910}" dt="2020-07-26T19:20:56.996" v="3019" actId="26606"/>
          <ac:spMkLst>
            <pc:docMk/>
            <pc:sldMk cId="923883141" sldId="259"/>
            <ac:spMk id="118" creationId="{E844E128-FF69-4E9F-8327-6B504B3C5AE1}"/>
          </ac:spMkLst>
        </pc:spChg>
        <pc:spChg chg="add del">
          <ac:chgData name="Magdalena Cieslak" userId="942c8a57c2faf2b4" providerId="LiveId" clId="{D9CE6366-D963-415B-8100-7D2C852AC910}" dt="2020-07-26T19:21:07.486" v="3025" actId="26606"/>
          <ac:spMkLst>
            <pc:docMk/>
            <pc:sldMk cId="923883141" sldId="259"/>
            <ac:spMk id="121" creationId="{416A0E3C-60E6-4F39-BC55-5F7C224E1F7C}"/>
          </ac:spMkLst>
        </pc:spChg>
        <pc:spChg chg="add del">
          <ac:chgData name="Magdalena Cieslak" userId="942c8a57c2faf2b4" providerId="LiveId" clId="{D9CE6366-D963-415B-8100-7D2C852AC910}" dt="2020-07-26T19:21:07.486" v="3025" actId="26606"/>
          <ac:spMkLst>
            <pc:docMk/>
            <pc:sldMk cId="923883141" sldId="259"/>
            <ac:spMk id="123" creationId="{B0E58038-8ACE-4AD9-B404-25C603550D83}"/>
          </ac:spMkLst>
        </pc:spChg>
        <pc:spChg chg="add del">
          <ac:chgData name="Magdalena Cieslak" userId="942c8a57c2faf2b4" providerId="LiveId" clId="{D9CE6366-D963-415B-8100-7D2C852AC910}" dt="2020-07-26T19:21:07.486" v="3025" actId="26606"/>
          <ac:spMkLst>
            <pc:docMk/>
            <pc:sldMk cId="923883141" sldId="259"/>
            <ac:spMk id="125" creationId="{82BCDE19-2810-4337-9C49-8589C421767D}"/>
          </ac:spMkLst>
        </pc:spChg>
        <pc:picChg chg="add mod ord">
          <ac:chgData name="Magdalena Cieslak" userId="942c8a57c2faf2b4" providerId="LiveId" clId="{D9CE6366-D963-415B-8100-7D2C852AC910}" dt="2020-07-26T19:21:07.486" v="3025" actId="26606"/>
          <ac:picMkLst>
            <pc:docMk/>
            <pc:sldMk cId="923883141" sldId="259"/>
            <ac:picMk id="6" creationId="{2C4AD8D8-5313-46AE-902B-D76ABD5E1D9E}"/>
          </ac:picMkLst>
        </pc:picChg>
        <pc:picChg chg="add del mod">
          <ac:chgData name="Magdalena Cieslak" userId="942c8a57c2faf2b4" providerId="LiveId" clId="{D9CE6366-D963-415B-8100-7D2C852AC910}" dt="2020-07-26T18:33:00.003" v="2938" actId="22"/>
          <ac:picMkLst>
            <pc:docMk/>
            <pc:sldMk cId="923883141" sldId="259"/>
            <ac:picMk id="8" creationId="{CB3A2478-3765-4144-A05B-D1DA2567D9B2}"/>
          </ac:picMkLst>
        </pc:picChg>
        <pc:picChg chg="add mod ord">
          <ac:chgData name="Magdalena Cieslak" userId="942c8a57c2faf2b4" providerId="LiveId" clId="{D9CE6366-D963-415B-8100-7D2C852AC910}" dt="2020-07-26T19:21:56.807" v="3034" actId="14100"/>
          <ac:picMkLst>
            <pc:docMk/>
            <pc:sldMk cId="923883141" sldId="259"/>
            <ac:picMk id="9" creationId="{BFB54173-F557-400F-AFF3-87B1174FC2AA}"/>
          </ac:picMkLst>
        </pc:picChg>
        <pc:cxnChg chg="add del">
          <ac:chgData name="Magdalena Cieslak" userId="942c8a57c2faf2b4" providerId="LiveId" clId="{D9CE6366-D963-415B-8100-7D2C852AC910}" dt="2020-07-26T18:14:28.040" v="2472" actId="26606"/>
          <ac:cxnSpMkLst>
            <pc:docMk/>
            <pc:sldMk cId="923883141" sldId="259"/>
            <ac:cxnSpMk id="13" creationId="{C5025DAC-8B93-4160-B017-3A274A5828C0}"/>
          </ac:cxnSpMkLst>
        </pc:cxnChg>
        <pc:cxnChg chg="add del">
          <ac:chgData name="Magdalena Cieslak" userId="942c8a57c2faf2b4" providerId="LiveId" clId="{D9CE6366-D963-415B-8100-7D2C852AC910}" dt="2020-07-26T18:14:28.040" v="2472" actId="26606"/>
          <ac:cxnSpMkLst>
            <pc:docMk/>
            <pc:sldMk cId="923883141" sldId="259"/>
            <ac:cxnSpMk id="17" creationId="{38A34772-9011-42B5-AA63-FD6DEC92EE72}"/>
          </ac:cxnSpMkLst>
        </pc:cxnChg>
        <pc:cxnChg chg="add del">
          <ac:chgData name="Magdalena Cieslak" userId="942c8a57c2faf2b4" providerId="LiveId" clId="{D9CE6366-D963-415B-8100-7D2C852AC910}" dt="2020-07-26T18:14:28.020" v="2471" actId="26606"/>
          <ac:cxnSpMkLst>
            <pc:docMk/>
            <pc:sldMk cId="923883141" sldId="259"/>
            <ac:cxnSpMk id="30" creationId="{055CEADF-09EA-423C-8C45-F94AF44D5AF0}"/>
          </ac:cxnSpMkLst>
        </pc:cxnChg>
        <pc:cxnChg chg="add del">
          <ac:chgData name="Magdalena Cieslak" userId="942c8a57c2faf2b4" providerId="LiveId" clId="{D9CE6366-D963-415B-8100-7D2C852AC910}" dt="2020-07-26T18:14:28.020" v="2471" actId="26606"/>
          <ac:cxnSpMkLst>
            <pc:docMk/>
            <pc:sldMk cId="923883141" sldId="259"/>
            <ac:cxnSpMk id="32" creationId="{C5025DAC-8B93-4160-B017-3A274A5828C0}"/>
          </ac:cxnSpMkLst>
        </pc:cxnChg>
        <pc:cxnChg chg="add del">
          <ac:chgData name="Magdalena Cieslak" userId="942c8a57c2faf2b4" providerId="LiveId" clId="{D9CE6366-D963-415B-8100-7D2C852AC910}" dt="2020-07-26T19:21:07.486" v="3025" actId="26606"/>
          <ac:cxnSpMkLst>
            <pc:docMk/>
            <pc:sldMk cId="923883141" sldId="259"/>
            <ac:cxnSpMk id="38" creationId="{C5025DAC-8B93-4160-B017-3A274A5828C0}"/>
          </ac:cxnSpMkLst>
        </pc:cxnChg>
        <pc:cxnChg chg="add del">
          <ac:chgData name="Magdalena Cieslak" userId="942c8a57c2faf2b4" providerId="LiveId" clId="{D9CE6366-D963-415B-8100-7D2C852AC910}" dt="2020-07-26T19:21:07.486" v="3025" actId="26606"/>
          <ac:cxnSpMkLst>
            <pc:docMk/>
            <pc:sldMk cId="923883141" sldId="259"/>
            <ac:cxnSpMk id="41" creationId="{38A34772-9011-42B5-AA63-FD6DEC92EE72}"/>
          </ac:cxnSpMkLst>
        </pc:cxnChg>
        <pc:cxnChg chg="add del">
          <ac:chgData name="Magdalena Cieslak" userId="942c8a57c2faf2b4" providerId="LiveId" clId="{D9CE6366-D963-415B-8100-7D2C852AC910}" dt="2020-07-26T19:19:53.510" v="2997" actId="26606"/>
          <ac:cxnSpMkLst>
            <pc:docMk/>
            <pc:sldMk cId="923883141" sldId="259"/>
            <ac:cxnSpMk id="50" creationId="{C5025DAC-8B93-4160-B017-3A274A5828C0}"/>
          </ac:cxnSpMkLst>
        </pc:cxnChg>
        <pc:cxnChg chg="add del">
          <ac:chgData name="Magdalena Cieslak" userId="942c8a57c2faf2b4" providerId="LiveId" clId="{D9CE6366-D963-415B-8100-7D2C852AC910}" dt="2020-07-26T19:19:53.510" v="2997" actId="26606"/>
          <ac:cxnSpMkLst>
            <pc:docMk/>
            <pc:sldMk cId="923883141" sldId="259"/>
            <ac:cxnSpMk id="54" creationId="{740F83A4-FAC4-4867-95A5-BBFD280C7BF5}"/>
          </ac:cxnSpMkLst>
        </pc:cxnChg>
        <pc:cxnChg chg="add del">
          <ac:chgData name="Magdalena Cieslak" userId="942c8a57c2faf2b4" providerId="LiveId" clId="{D9CE6366-D963-415B-8100-7D2C852AC910}" dt="2020-07-26T19:19:56.174" v="2999" actId="26606"/>
          <ac:cxnSpMkLst>
            <pc:docMk/>
            <pc:sldMk cId="923883141" sldId="259"/>
            <ac:cxnSpMk id="59" creationId="{C5025DAC-8B93-4160-B017-3A274A5828C0}"/>
          </ac:cxnSpMkLst>
        </pc:cxnChg>
        <pc:cxnChg chg="add del">
          <ac:chgData name="Magdalena Cieslak" userId="942c8a57c2faf2b4" providerId="LiveId" clId="{D9CE6366-D963-415B-8100-7D2C852AC910}" dt="2020-07-26T19:19:56.174" v="2999" actId="26606"/>
          <ac:cxnSpMkLst>
            <pc:docMk/>
            <pc:sldMk cId="923883141" sldId="259"/>
            <ac:cxnSpMk id="61" creationId="{055CEADF-09EA-423C-8C45-F94AF44D5AF0}"/>
          </ac:cxnSpMkLst>
        </pc:cxnChg>
        <pc:cxnChg chg="add del">
          <ac:chgData name="Magdalena Cieslak" userId="942c8a57c2faf2b4" providerId="LiveId" clId="{D9CE6366-D963-415B-8100-7D2C852AC910}" dt="2020-07-26T19:20:02.604" v="3001" actId="26606"/>
          <ac:cxnSpMkLst>
            <pc:docMk/>
            <pc:sldMk cId="923883141" sldId="259"/>
            <ac:cxnSpMk id="64" creationId="{C5025DAC-8B93-4160-B017-3A274A5828C0}"/>
          </ac:cxnSpMkLst>
        </pc:cxnChg>
        <pc:cxnChg chg="add del">
          <ac:chgData name="Magdalena Cieslak" userId="942c8a57c2faf2b4" providerId="LiveId" clId="{D9CE6366-D963-415B-8100-7D2C852AC910}" dt="2020-07-26T19:20:02.604" v="3001" actId="26606"/>
          <ac:cxnSpMkLst>
            <pc:docMk/>
            <pc:sldMk cId="923883141" sldId="259"/>
            <ac:cxnSpMk id="67" creationId="{38A34772-9011-42B5-AA63-FD6DEC92EE72}"/>
          </ac:cxnSpMkLst>
        </pc:cxnChg>
        <pc:cxnChg chg="add del">
          <ac:chgData name="Magdalena Cieslak" userId="942c8a57c2faf2b4" providerId="LiveId" clId="{D9CE6366-D963-415B-8100-7D2C852AC910}" dt="2020-07-26T19:20:05.297" v="3003" actId="26606"/>
          <ac:cxnSpMkLst>
            <pc:docMk/>
            <pc:sldMk cId="923883141" sldId="259"/>
            <ac:cxnSpMk id="71" creationId="{C5025DAC-8B93-4160-B017-3A274A5828C0}"/>
          </ac:cxnSpMkLst>
        </pc:cxnChg>
        <pc:cxnChg chg="add del">
          <ac:chgData name="Magdalena Cieslak" userId="942c8a57c2faf2b4" providerId="LiveId" clId="{D9CE6366-D963-415B-8100-7D2C852AC910}" dt="2020-07-26T19:20:05.297" v="3003" actId="26606"/>
          <ac:cxnSpMkLst>
            <pc:docMk/>
            <pc:sldMk cId="923883141" sldId="259"/>
            <ac:cxnSpMk id="73" creationId="{055CEADF-09EA-423C-8C45-F94AF44D5AF0}"/>
          </ac:cxnSpMkLst>
        </pc:cxnChg>
        <pc:cxnChg chg="add del">
          <ac:chgData name="Magdalena Cieslak" userId="942c8a57c2faf2b4" providerId="LiveId" clId="{D9CE6366-D963-415B-8100-7D2C852AC910}" dt="2020-07-26T19:20:07.200" v="3005" actId="26606"/>
          <ac:cxnSpMkLst>
            <pc:docMk/>
            <pc:sldMk cId="923883141" sldId="259"/>
            <ac:cxnSpMk id="76" creationId="{C5025DAC-8B93-4160-B017-3A274A5828C0}"/>
          </ac:cxnSpMkLst>
        </pc:cxnChg>
        <pc:cxnChg chg="add del">
          <ac:chgData name="Magdalena Cieslak" userId="942c8a57c2faf2b4" providerId="LiveId" clId="{D9CE6366-D963-415B-8100-7D2C852AC910}" dt="2020-07-26T19:20:07.200" v="3005" actId="26606"/>
          <ac:cxnSpMkLst>
            <pc:docMk/>
            <pc:sldMk cId="923883141" sldId="259"/>
            <ac:cxnSpMk id="78" creationId="{055CEADF-09EA-423C-8C45-F94AF44D5AF0}"/>
          </ac:cxnSpMkLst>
        </pc:cxnChg>
        <pc:cxnChg chg="add del">
          <ac:chgData name="Magdalena Cieslak" userId="942c8a57c2faf2b4" providerId="LiveId" clId="{D9CE6366-D963-415B-8100-7D2C852AC910}" dt="2020-07-26T19:20:11.342" v="3007" actId="26606"/>
          <ac:cxnSpMkLst>
            <pc:docMk/>
            <pc:sldMk cId="923883141" sldId="259"/>
            <ac:cxnSpMk id="81" creationId="{C5025DAC-8B93-4160-B017-3A274A5828C0}"/>
          </ac:cxnSpMkLst>
        </pc:cxnChg>
        <pc:cxnChg chg="add del">
          <ac:chgData name="Magdalena Cieslak" userId="942c8a57c2faf2b4" providerId="LiveId" clId="{D9CE6366-D963-415B-8100-7D2C852AC910}" dt="2020-07-26T19:20:11.342" v="3007" actId="26606"/>
          <ac:cxnSpMkLst>
            <pc:docMk/>
            <pc:sldMk cId="923883141" sldId="259"/>
            <ac:cxnSpMk id="84" creationId="{38A34772-9011-42B5-AA63-FD6DEC92EE72}"/>
          </ac:cxnSpMkLst>
        </pc:cxnChg>
        <pc:cxnChg chg="add del">
          <ac:chgData name="Magdalena Cieslak" userId="942c8a57c2faf2b4" providerId="LiveId" clId="{D9CE6366-D963-415B-8100-7D2C852AC910}" dt="2020-07-26T19:20:13.813" v="3009" actId="26606"/>
          <ac:cxnSpMkLst>
            <pc:docMk/>
            <pc:sldMk cId="923883141" sldId="259"/>
            <ac:cxnSpMk id="88" creationId="{C5025DAC-8B93-4160-B017-3A274A5828C0}"/>
          </ac:cxnSpMkLst>
        </pc:cxnChg>
        <pc:cxnChg chg="add del">
          <ac:chgData name="Magdalena Cieslak" userId="942c8a57c2faf2b4" providerId="LiveId" clId="{D9CE6366-D963-415B-8100-7D2C852AC910}" dt="2020-07-26T19:20:21.444" v="3011" actId="26606"/>
          <ac:cxnSpMkLst>
            <pc:docMk/>
            <pc:sldMk cId="923883141" sldId="259"/>
            <ac:cxnSpMk id="93" creationId="{C5025DAC-8B93-4160-B017-3A274A5828C0}"/>
          </ac:cxnSpMkLst>
        </pc:cxnChg>
        <pc:cxnChg chg="add del">
          <ac:chgData name="Magdalena Cieslak" userId="942c8a57c2faf2b4" providerId="LiveId" clId="{D9CE6366-D963-415B-8100-7D2C852AC910}" dt="2020-07-26T19:20:21.444" v="3011" actId="26606"/>
          <ac:cxnSpMkLst>
            <pc:docMk/>
            <pc:sldMk cId="923883141" sldId="259"/>
            <ac:cxnSpMk id="95" creationId="{38A34772-9011-42B5-AA63-FD6DEC92EE72}"/>
          </ac:cxnSpMkLst>
        </pc:cxnChg>
        <pc:cxnChg chg="add del">
          <ac:chgData name="Magdalena Cieslak" userId="942c8a57c2faf2b4" providerId="LiveId" clId="{D9CE6366-D963-415B-8100-7D2C852AC910}" dt="2020-07-26T19:20:39.943" v="3013" actId="26606"/>
          <ac:cxnSpMkLst>
            <pc:docMk/>
            <pc:sldMk cId="923883141" sldId="259"/>
            <ac:cxnSpMk id="99" creationId="{C5025DAC-8B93-4160-B017-3A274A5828C0}"/>
          </ac:cxnSpMkLst>
        </pc:cxnChg>
        <pc:cxnChg chg="add del">
          <ac:chgData name="Magdalena Cieslak" userId="942c8a57c2faf2b4" providerId="LiveId" clId="{D9CE6366-D963-415B-8100-7D2C852AC910}" dt="2020-07-26T19:20:39.943" v="3013" actId="26606"/>
          <ac:cxnSpMkLst>
            <pc:docMk/>
            <pc:sldMk cId="923883141" sldId="259"/>
            <ac:cxnSpMk id="101" creationId="{740F83A4-FAC4-4867-95A5-BBFD280C7BF5}"/>
          </ac:cxnSpMkLst>
        </pc:cxnChg>
        <pc:cxnChg chg="add del">
          <ac:chgData name="Magdalena Cieslak" userId="942c8a57c2faf2b4" providerId="LiveId" clId="{D9CE6366-D963-415B-8100-7D2C852AC910}" dt="2020-07-26T19:20:48.239" v="3015" actId="26606"/>
          <ac:cxnSpMkLst>
            <pc:docMk/>
            <pc:sldMk cId="923883141" sldId="259"/>
            <ac:cxnSpMk id="105" creationId="{C5025DAC-8B93-4160-B017-3A274A5828C0}"/>
          </ac:cxnSpMkLst>
        </pc:cxnChg>
        <pc:cxnChg chg="add del">
          <ac:chgData name="Magdalena Cieslak" userId="942c8a57c2faf2b4" providerId="LiveId" clId="{D9CE6366-D963-415B-8100-7D2C852AC910}" dt="2020-07-26T19:20:48.239" v="3015" actId="26606"/>
          <ac:cxnSpMkLst>
            <pc:docMk/>
            <pc:sldMk cId="923883141" sldId="259"/>
            <ac:cxnSpMk id="108" creationId="{38A34772-9011-42B5-AA63-FD6DEC92EE72}"/>
          </ac:cxnSpMkLst>
        </pc:cxnChg>
        <pc:cxnChg chg="add del">
          <ac:chgData name="Magdalena Cieslak" userId="942c8a57c2faf2b4" providerId="LiveId" clId="{D9CE6366-D963-415B-8100-7D2C852AC910}" dt="2020-07-26T19:20:52.617" v="3017" actId="26606"/>
          <ac:cxnSpMkLst>
            <pc:docMk/>
            <pc:sldMk cId="923883141" sldId="259"/>
            <ac:cxnSpMk id="112" creationId="{C5025DAC-8B93-4160-B017-3A274A5828C0}"/>
          </ac:cxnSpMkLst>
        </pc:cxnChg>
        <pc:cxnChg chg="add del">
          <ac:chgData name="Magdalena Cieslak" userId="942c8a57c2faf2b4" providerId="LiveId" clId="{D9CE6366-D963-415B-8100-7D2C852AC910}" dt="2020-07-26T19:20:52.617" v="3017" actId="26606"/>
          <ac:cxnSpMkLst>
            <pc:docMk/>
            <pc:sldMk cId="923883141" sldId="259"/>
            <ac:cxnSpMk id="114" creationId="{055CEADF-09EA-423C-8C45-F94AF44D5AF0}"/>
          </ac:cxnSpMkLst>
        </pc:cxnChg>
        <pc:cxnChg chg="add del">
          <ac:chgData name="Magdalena Cieslak" userId="942c8a57c2faf2b4" providerId="LiveId" clId="{D9CE6366-D963-415B-8100-7D2C852AC910}" dt="2020-07-26T19:20:56.996" v="3019" actId="26606"/>
          <ac:cxnSpMkLst>
            <pc:docMk/>
            <pc:sldMk cId="923883141" sldId="259"/>
            <ac:cxnSpMk id="117" creationId="{C5025DAC-8B93-4160-B017-3A274A5828C0}"/>
          </ac:cxnSpMkLst>
        </pc:cxnChg>
        <pc:cxnChg chg="add del">
          <ac:chgData name="Magdalena Cieslak" userId="942c8a57c2faf2b4" providerId="LiveId" clId="{D9CE6366-D963-415B-8100-7D2C852AC910}" dt="2020-07-26T19:20:56.996" v="3019" actId="26606"/>
          <ac:cxnSpMkLst>
            <pc:docMk/>
            <pc:sldMk cId="923883141" sldId="259"/>
            <ac:cxnSpMk id="119" creationId="{055CEADF-09EA-423C-8C45-F94AF44D5AF0}"/>
          </ac:cxnSpMkLst>
        </pc:cxnChg>
        <pc:cxnChg chg="add del">
          <ac:chgData name="Magdalena Cieslak" userId="942c8a57c2faf2b4" providerId="LiveId" clId="{D9CE6366-D963-415B-8100-7D2C852AC910}" dt="2020-07-26T19:21:07.486" v="3025" actId="26606"/>
          <ac:cxnSpMkLst>
            <pc:docMk/>
            <pc:sldMk cId="923883141" sldId="259"/>
            <ac:cxnSpMk id="122" creationId="{C5025DAC-8B93-4160-B017-3A274A5828C0}"/>
          </ac:cxnSpMkLst>
        </pc:cxnChg>
        <pc:cxnChg chg="add del">
          <ac:chgData name="Magdalena Cieslak" userId="942c8a57c2faf2b4" providerId="LiveId" clId="{D9CE6366-D963-415B-8100-7D2C852AC910}" dt="2020-07-26T19:21:07.486" v="3025" actId="26606"/>
          <ac:cxnSpMkLst>
            <pc:docMk/>
            <pc:sldMk cId="923883141" sldId="259"/>
            <ac:cxnSpMk id="124" creationId="{38A34772-9011-42B5-AA63-FD6DEC92EE72}"/>
          </ac:cxnSpMkLst>
        </pc:cxnChg>
      </pc:sldChg>
      <pc:sldChg chg="new del">
        <pc:chgData name="Magdalena Cieslak" userId="942c8a57c2faf2b4" providerId="LiveId" clId="{D9CE6366-D963-415B-8100-7D2C852AC910}" dt="2020-07-26T19:08:55.288" v="2951" actId="47"/>
        <pc:sldMkLst>
          <pc:docMk/>
          <pc:sldMk cId="2144101825" sldId="260"/>
        </pc:sldMkLst>
      </pc:sldChg>
      <pc:sldChg chg="addSp delSp modSp new del mod setBg">
        <pc:chgData name="Magdalena Cieslak" userId="942c8a57c2faf2b4" providerId="LiveId" clId="{D9CE6366-D963-415B-8100-7D2C852AC910}" dt="2020-07-26T19:19:09.928" v="2985" actId="47"/>
        <pc:sldMkLst>
          <pc:docMk/>
          <pc:sldMk cId="2326833355" sldId="261"/>
        </pc:sldMkLst>
        <pc:spChg chg="add del mod">
          <ac:chgData name="Magdalena Cieslak" userId="942c8a57c2faf2b4" providerId="LiveId" clId="{D9CE6366-D963-415B-8100-7D2C852AC910}" dt="2020-07-26T19:16:06.745" v="2972"/>
          <ac:spMkLst>
            <pc:docMk/>
            <pc:sldMk cId="2326833355" sldId="261"/>
            <ac:spMk id="2" creationId="{2C316E34-F1B8-4076-A835-4FD32E34ECC8}"/>
          </ac:spMkLst>
        </pc:spChg>
      </pc:sldChg>
      <pc:sldChg chg="new add del setBg">
        <pc:chgData name="Magdalena Cieslak" userId="942c8a57c2faf2b4" providerId="LiveId" clId="{D9CE6366-D963-415B-8100-7D2C852AC910}" dt="2020-07-26T19:21:03.447" v="3023" actId="47"/>
        <pc:sldMkLst>
          <pc:docMk/>
          <pc:sldMk cId="3234331507" sldId="262"/>
        </pc:sldMkLst>
      </pc:sldChg>
      <pc:sldChg chg="new del setBg">
        <pc:chgData name="Magdalena Cieslak" userId="942c8a57c2faf2b4" providerId="LiveId" clId="{D9CE6366-D963-415B-8100-7D2C852AC910}" dt="2020-07-26T19:19:11.495" v="2986" actId="47"/>
        <pc:sldMkLst>
          <pc:docMk/>
          <pc:sldMk cId="72208928" sldId="263"/>
        </pc:sldMkLst>
      </pc:sldChg>
      <pc:sldChg chg="new del setBg">
        <pc:chgData name="Magdalena Cieslak" userId="942c8a57c2faf2b4" providerId="LiveId" clId="{D9CE6366-D963-415B-8100-7D2C852AC910}" dt="2020-07-26T19:19:13.338" v="2987" actId="47"/>
        <pc:sldMkLst>
          <pc:docMk/>
          <pc:sldMk cId="2032690738" sldId="264"/>
        </pc:sldMkLst>
      </pc:sldChg>
      <pc:sldChg chg="new del setBg">
        <pc:chgData name="Magdalena Cieslak" userId="942c8a57c2faf2b4" providerId="LiveId" clId="{D9CE6366-D963-415B-8100-7D2C852AC910}" dt="2020-07-26T19:19:15.607" v="2988" actId="47"/>
        <pc:sldMkLst>
          <pc:docMk/>
          <pc:sldMk cId="3966023174" sldId="265"/>
        </pc:sldMkLst>
      </pc:sldChg>
      <pc:sldChg chg="new del setBg">
        <pc:chgData name="Magdalena Cieslak" userId="942c8a57c2faf2b4" providerId="LiveId" clId="{D9CE6366-D963-415B-8100-7D2C852AC910}" dt="2020-07-26T19:19:17.073" v="2989" actId="47"/>
        <pc:sldMkLst>
          <pc:docMk/>
          <pc:sldMk cId="2551802077" sldId="266"/>
        </pc:sldMkLst>
      </pc:sldChg>
      <pc:sldChg chg="new del ord setBg">
        <pc:chgData name="Magdalena Cieslak" userId="942c8a57c2faf2b4" providerId="LiveId" clId="{D9CE6366-D963-415B-8100-7D2C852AC910}" dt="2020-07-26T19:19:23.651" v="2993" actId="47"/>
        <pc:sldMkLst>
          <pc:docMk/>
          <pc:sldMk cId="2767956951" sldId="267"/>
        </pc:sldMkLst>
      </pc:sldChg>
      <pc:sldChg chg="new del setBg">
        <pc:chgData name="Magdalena Cieslak" userId="942c8a57c2faf2b4" providerId="LiveId" clId="{D9CE6366-D963-415B-8100-7D2C852AC910}" dt="2020-07-26T19:19:22.916" v="2992" actId="47"/>
        <pc:sldMkLst>
          <pc:docMk/>
          <pc:sldMk cId="2901695710" sldId="268"/>
        </pc:sldMkLst>
      </pc:sldChg>
      <pc:sldChg chg="new del setBg">
        <pc:chgData name="Magdalena Cieslak" userId="942c8a57c2faf2b4" providerId="LiveId" clId="{D9CE6366-D963-415B-8100-7D2C852AC910}" dt="2020-07-26T19:19:24.319" v="2994" actId="47"/>
        <pc:sldMkLst>
          <pc:docMk/>
          <pc:sldMk cId="2649374552" sldId="269"/>
        </pc:sldMkLst>
      </pc:sldChg>
      <pc:sldChg chg="addSp delSp modSp new mod setBg setClrOvrMap addCm delCm">
        <pc:chgData name="Magdalena Cieslak" userId="942c8a57c2faf2b4" providerId="LiveId" clId="{D9CE6366-D963-415B-8100-7D2C852AC910}" dt="2020-07-26T20:02:11.507" v="3730" actId="20577"/>
        <pc:sldMkLst>
          <pc:docMk/>
          <pc:sldMk cId="959057116" sldId="270"/>
        </pc:sldMkLst>
        <pc:spChg chg="del">
          <ac:chgData name="Magdalena Cieslak" userId="942c8a57c2faf2b4" providerId="LiveId" clId="{D9CE6366-D963-415B-8100-7D2C852AC910}" dt="2020-07-26T19:16:21.305" v="2974" actId="931"/>
          <ac:spMkLst>
            <pc:docMk/>
            <pc:sldMk cId="959057116" sldId="270"/>
            <ac:spMk id="2" creationId="{D22F788C-1050-445E-8E85-E5349B2BD910}"/>
          </ac:spMkLst>
        </pc:spChg>
        <pc:spChg chg="mod">
          <ac:chgData name="Magdalena Cieslak" userId="942c8a57c2faf2b4" providerId="LiveId" clId="{D9CE6366-D963-415B-8100-7D2C852AC910}" dt="2020-07-26T19:46:38.336" v="3511" actId="26606"/>
          <ac:spMkLst>
            <pc:docMk/>
            <pc:sldMk cId="959057116" sldId="270"/>
            <ac:spMk id="3" creationId="{99BD198B-B182-4976-B6BF-659CA1C83648}"/>
          </ac:spMkLst>
        </pc:spChg>
        <pc:spChg chg="mod">
          <ac:chgData name="Magdalena Cieslak" userId="942c8a57c2faf2b4" providerId="LiveId" clId="{D9CE6366-D963-415B-8100-7D2C852AC910}" dt="2020-07-26T19:46:38.336" v="3511" actId="26606"/>
          <ac:spMkLst>
            <pc:docMk/>
            <pc:sldMk cId="959057116" sldId="270"/>
            <ac:spMk id="4" creationId="{AA3759ED-5254-4F87-A0B3-8AC6B41FBCF2}"/>
          </ac:spMkLst>
        </pc:spChg>
        <pc:spChg chg="add del mod">
          <ac:chgData name="Magdalena Cieslak" userId="942c8a57c2faf2b4" providerId="LiveId" clId="{D9CE6366-D963-415B-8100-7D2C852AC910}" dt="2020-07-26T19:41:43.981" v="3464"/>
          <ac:spMkLst>
            <pc:docMk/>
            <pc:sldMk cId="959057116" sldId="270"/>
            <ac:spMk id="8" creationId="{CDB3AB76-4301-4AD6-B16E-FAE73316646F}"/>
          </ac:spMkLst>
        </pc:spChg>
        <pc:spChg chg="add del">
          <ac:chgData name="Magdalena Cieslak" userId="942c8a57c2faf2b4" providerId="LiveId" clId="{D9CE6366-D963-415B-8100-7D2C852AC910}" dt="2020-07-26T19:41:13.759" v="3461" actId="26606"/>
          <ac:spMkLst>
            <pc:docMk/>
            <pc:sldMk cId="959057116" sldId="270"/>
            <ac:spMk id="11" creationId="{39E3965E-AC41-4711-9D10-E25ABB132D86}"/>
          </ac:spMkLst>
        </pc:spChg>
        <pc:spChg chg="add del mod">
          <ac:chgData name="Magdalena Cieslak" userId="942c8a57c2faf2b4" providerId="LiveId" clId="{D9CE6366-D963-415B-8100-7D2C852AC910}" dt="2020-07-26T19:42:23.482" v="3474" actId="931"/>
          <ac:spMkLst>
            <pc:docMk/>
            <pc:sldMk cId="959057116" sldId="270"/>
            <ac:spMk id="14" creationId="{063AE448-B563-4246-BF0C-1BCD5385FB21}"/>
          </ac:spMkLst>
        </pc:spChg>
        <pc:spChg chg="add del">
          <ac:chgData name="Magdalena Cieslak" userId="942c8a57c2faf2b4" providerId="LiveId" clId="{D9CE6366-D963-415B-8100-7D2C852AC910}" dt="2020-07-26T19:41:13.759" v="3461" actId="26606"/>
          <ac:spMkLst>
            <pc:docMk/>
            <pc:sldMk cId="959057116" sldId="270"/>
            <ac:spMk id="15" creationId="{990BAFCD-EA0A-47F4-8B00-AAB1E67A90CC}"/>
          </ac:spMkLst>
        </pc:spChg>
        <pc:spChg chg="add del">
          <ac:chgData name="Magdalena Cieslak" userId="942c8a57c2faf2b4" providerId="LiveId" clId="{D9CE6366-D963-415B-8100-7D2C852AC910}" dt="2020-07-26T19:41:13.759" v="3461" actId="26606"/>
          <ac:spMkLst>
            <pc:docMk/>
            <pc:sldMk cId="959057116" sldId="270"/>
            <ac:spMk id="17" creationId="{2F9C61D6-37CC-4AD4-83C3-022D08874179}"/>
          </ac:spMkLst>
        </pc:spChg>
        <pc:spChg chg="add del">
          <ac:chgData name="Magdalena Cieslak" userId="942c8a57c2faf2b4" providerId="LiveId" clId="{D9CE6366-D963-415B-8100-7D2C852AC910}" dt="2020-07-26T19:42:37.320" v="3481" actId="26606"/>
          <ac:spMkLst>
            <pc:docMk/>
            <pc:sldMk cId="959057116" sldId="270"/>
            <ac:spMk id="21" creationId="{416A0E3C-60E6-4F39-BC55-5F7C224E1F7C}"/>
          </ac:spMkLst>
        </pc:spChg>
        <pc:spChg chg="add del">
          <ac:chgData name="Magdalena Cieslak" userId="942c8a57c2faf2b4" providerId="LiveId" clId="{D9CE6366-D963-415B-8100-7D2C852AC910}" dt="2020-07-26T19:42:37.320" v="3481" actId="26606"/>
          <ac:spMkLst>
            <pc:docMk/>
            <pc:sldMk cId="959057116" sldId="270"/>
            <ac:spMk id="23" creationId="{39B4056F-1959-4627-A683-77F6C0603FCD}"/>
          </ac:spMkLst>
        </pc:spChg>
        <pc:spChg chg="add del">
          <ac:chgData name="Magdalena Cieslak" userId="942c8a57c2faf2b4" providerId="LiveId" clId="{D9CE6366-D963-415B-8100-7D2C852AC910}" dt="2020-07-26T19:42:37.320" v="3481" actId="26606"/>
          <ac:spMkLst>
            <pc:docMk/>
            <pc:sldMk cId="959057116" sldId="270"/>
            <ac:spMk id="24" creationId="{D8D7349B-C9FA-4FCE-A1FF-948F460A3A9A}"/>
          </ac:spMkLst>
        </pc:spChg>
        <pc:spChg chg="add mod">
          <ac:chgData name="Magdalena Cieslak" userId="942c8a57c2faf2b4" providerId="LiveId" clId="{D9CE6366-D963-415B-8100-7D2C852AC910}" dt="2020-07-26T20:02:11.507" v="3730" actId="20577"/>
          <ac:spMkLst>
            <pc:docMk/>
            <pc:sldMk cId="959057116" sldId="270"/>
            <ac:spMk id="27" creationId="{7005F134-E505-4E14-8D3C-240152FD395B}"/>
          </ac:spMkLst>
        </pc:spChg>
        <pc:spChg chg="add del">
          <ac:chgData name="Magdalena Cieslak" userId="942c8a57c2faf2b4" providerId="LiveId" clId="{D9CE6366-D963-415B-8100-7D2C852AC910}" dt="2020-07-26T19:46:38.336" v="3511" actId="26606"/>
          <ac:spMkLst>
            <pc:docMk/>
            <pc:sldMk cId="959057116" sldId="270"/>
            <ac:spMk id="30" creationId="{416A0E3C-60E6-4F39-BC55-5F7C224E1F7C}"/>
          </ac:spMkLst>
        </pc:spChg>
        <pc:spChg chg="add del">
          <ac:chgData name="Magdalena Cieslak" userId="942c8a57c2faf2b4" providerId="LiveId" clId="{D9CE6366-D963-415B-8100-7D2C852AC910}" dt="2020-07-26T19:46:38.336" v="3511" actId="26606"/>
          <ac:spMkLst>
            <pc:docMk/>
            <pc:sldMk cId="959057116" sldId="270"/>
            <ac:spMk id="34" creationId="{E844E128-FF69-4E9F-8327-6B504B3C5AE1}"/>
          </ac:spMkLst>
        </pc:spChg>
        <pc:spChg chg="add del">
          <ac:chgData name="Magdalena Cieslak" userId="942c8a57c2faf2b4" providerId="LiveId" clId="{D9CE6366-D963-415B-8100-7D2C852AC910}" dt="2020-07-26T19:46:38.336" v="3511" actId="26606"/>
          <ac:spMkLst>
            <pc:docMk/>
            <pc:sldMk cId="959057116" sldId="270"/>
            <ac:spMk id="41" creationId="{416A0E3C-60E6-4F39-BC55-5F7C224E1F7C}"/>
          </ac:spMkLst>
        </pc:spChg>
        <pc:spChg chg="add del">
          <ac:chgData name="Magdalena Cieslak" userId="942c8a57c2faf2b4" providerId="LiveId" clId="{D9CE6366-D963-415B-8100-7D2C852AC910}" dt="2020-07-26T19:46:38.336" v="3511" actId="26606"/>
          <ac:spMkLst>
            <pc:docMk/>
            <pc:sldMk cId="959057116" sldId="270"/>
            <ac:spMk id="45" creationId="{E844E128-FF69-4E9F-8327-6B504B3C5AE1}"/>
          </ac:spMkLst>
        </pc:spChg>
        <pc:picChg chg="add del mod">
          <ac:chgData name="Magdalena Cieslak" userId="942c8a57c2faf2b4" providerId="LiveId" clId="{D9CE6366-D963-415B-8100-7D2C852AC910}" dt="2020-07-26T19:41:32.392" v="3463" actId="478"/>
          <ac:picMkLst>
            <pc:docMk/>
            <pc:sldMk cId="959057116" sldId="270"/>
            <ac:picMk id="6" creationId="{2E15E22A-174A-44A1-A117-5A784EB5CCE9}"/>
          </ac:picMkLst>
        </pc:picChg>
        <pc:picChg chg="add del mod">
          <ac:chgData name="Magdalena Cieslak" userId="942c8a57c2faf2b4" providerId="LiveId" clId="{D9CE6366-D963-415B-8100-7D2C852AC910}" dt="2020-07-26T19:42:06.624" v="3473" actId="478"/>
          <ac:picMkLst>
            <pc:docMk/>
            <pc:sldMk cId="959057116" sldId="270"/>
            <ac:picMk id="10" creationId="{FA1C39A6-C80F-4391-81E0-DF0748A8CDA7}"/>
          </ac:picMkLst>
        </pc:picChg>
        <pc:picChg chg="add mod">
          <ac:chgData name="Magdalena Cieslak" userId="942c8a57c2faf2b4" providerId="LiveId" clId="{D9CE6366-D963-415B-8100-7D2C852AC910}" dt="2020-07-26T19:46:38.336" v="3511" actId="26606"/>
          <ac:picMkLst>
            <pc:docMk/>
            <pc:sldMk cId="959057116" sldId="270"/>
            <ac:picMk id="18" creationId="{E4310FFD-93A6-4CFF-95E0-6AA59BACD90E}"/>
          </ac:picMkLst>
        </pc:picChg>
        <pc:picChg chg="add mod">
          <ac:chgData name="Magdalena Cieslak" userId="942c8a57c2faf2b4" providerId="LiveId" clId="{D9CE6366-D963-415B-8100-7D2C852AC910}" dt="2020-07-26T19:46:38.336" v="3511" actId="26606"/>
          <ac:picMkLst>
            <pc:docMk/>
            <pc:sldMk cId="959057116" sldId="270"/>
            <ac:picMk id="26" creationId="{D1731DE7-2D13-4A43-8F8D-B97E4F66C80D}"/>
          </ac:picMkLst>
        </pc:picChg>
        <pc:cxnChg chg="add del">
          <ac:chgData name="Magdalena Cieslak" userId="942c8a57c2faf2b4" providerId="LiveId" clId="{D9CE6366-D963-415B-8100-7D2C852AC910}" dt="2020-07-26T19:41:13.759" v="3461" actId="26606"/>
          <ac:cxnSpMkLst>
            <pc:docMk/>
            <pc:sldMk cId="959057116" sldId="270"/>
            <ac:cxnSpMk id="13" creationId="{1F5DC8C3-BA5F-4EED-BB9A-A14272BD82A1}"/>
          </ac:cxnSpMkLst>
        </pc:cxnChg>
        <pc:cxnChg chg="add del">
          <ac:chgData name="Magdalena Cieslak" userId="942c8a57c2faf2b4" providerId="LiveId" clId="{D9CE6366-D963-415B-8100-7D2C852AC910}" dt="2020-07-26T19:41:13.759" v="3461" actId="26606"/>
          <ac:cxnSpMkLst>
            <pc:docMk/>
            <pc:sldMk cId="959057116" sldId="270"/>
            <ac:cxnSpMk id="19" creationId="{2669285E-35F6-4010-B084-229A808458CD}"/>
          </ac:cxnSpMkLst>
        </pc:cxnChg>
        <pc:cxnChg chg="add del">
          <ac:chgData name="Magdalena Cieslak" userId="942c8a57c2faf2b4" providerId="LiveId" clId="{D9CE6366-D963-415B-8100-7D2C852AC910}" dt="2020-07-26T19:42:37.320" v="3481" actId="26606"/>
          <ac:cxnSpMkLst>
            <pc:docMk/>
            <pc:sldMk cId="959057116" sldId="270"/>
            <ac:cxnSpMk id="22" creationId="{C5025DAC-8B93-4160-B017-3A274A5828C0}"/>
          </ac:cxnSpMkLst>
        </pc:cxnChg>
        <pc:cxnChg chg="add del">
          <ac:chgData name="Magdalena Cieslak" userId="942c8a57c2faf2b4" providerId="LiveId" clId="{D9CE6366-D963-415B-8100-7D2C852AC910}" dt="2020-07-26T19:42:37.320" v="3481" actId="26606"/>
          <ac:cxnSpMkLst>
            <pc:docMk/>
            <pc:sldMk cId="959057116" sldId="270"/>
            <ac:cxnSpMk id="25" creationId="{55646586-8E5D-4A2B-BDA9-01CE28AC89A1}"/>
          </ac:cxnSpMkLst>
        </pc:cxnChg>
        <pc:cxnChg chg="add del">
          <ac:chgData name="Magdalena Cieslak" userId="942c8a57c2faf2b4" providerId="LiveId" clId="{D9CE6366-D963-415B-8100-7D2C852AC910}" dt="2020-07-26T19:46:38.336" v="3511" actId="26606"/>
          <ac:cxnSpMkLst>
            <pc:docMk/>
            <pc:sldMk cId="959057116" sldId="270"/>
            <ac:cxnSpMk id="32" creationId="{C5025DAC-8B93-4160-B017-3A274A5828C0}"/>
          </ac:cxnSpMkLst>
        </pc:cxnChg>
        <pc:cxnChg chg="add del">
          <ac:chgData name="Magdalena Cieslak" userId="942c8a57c2faf2b4" providerId="LiveId" clId="{D9CE6366-D963-415B-8100-7D2C852AC910}" dt="2020-07-26T19:46:38.336" v="3511" actId="26606"/>
          <ac:cxnSpMkLst>
            <pc:docMk/>
            <pc:sldMk cId="959057116" sldId="270"/>
            <ac:cxnSpMk id="36" creationId="{055CEADF-09EA-423C-8C45-F94AF44D5AF0}"/>
          </ac:cxnSpMkLst>
        </pc:cxnChg>
        <pc:cxnChg chg="add del">
          <ac:chgData name="Magdalena Cieslak" userId="942c8a57c2faf2b4" providerId="LiveId" clId="{D9CE6366-D963-415B-8100-7D2C852AC910}" dt="2020-07-26T19:46:38.336" v="3511" actId="26606"/>
          <ac:cxnSpMkLst>
            <pc:docMk/>
            <pc:sldMk cId="959057116" sldId="270"/>
            <ac:cxnSpMk id="43" creationId="{C5025DAC-8B93-4160-B017-3A274A5828C0}"/>
          </ac:cxnSpMkLst>
        </pc:cxnChg>
        <pc:cxnChg chg="add del">
          <ac:chgData name="Magdalena Cieslak" userId="942c8a57c2faf2b4" providerId="LiveId" clId="{D9CE6366-D963-415B-8100-7D2C852AC910}" dt="2020-07-26T19:46:38.336" v="3511" actId="26606"/>
          <ac:cxnSpMkLst>
            <pc:docMk/>
            <pc:sldMk cId="959057116" sldId="270"/>
            <ac:cxnSpMk id="47" creationId="{055CEADF-09EA-423C-8C45-F94AF44D5AF0}"/>
          </ac:cxnSpMkLst>
        </pc:cxnChg>
      </pc:sldChg>
      <pc:sldChg chg="addSp delSp modSp new mod setBg setClrOvrMap">
        <pc:chgData name="Magdalena Cieslak" userId="942c8a57c2faf2b4" providerId="LiveId" clId="{D9CE6366-D963-415B-8100-7D2C852AC910}" dt="2020-07-26T21:49:51.607" v="5570" actId="1076"/>
        <pc:sldMkLst>
          <pc:docMk/>
          <pc:sldMk cId="2901312103" sldId="271"/>
        </pc:sldMkLst>
        <pc:spChg chg="del">
          <ac:chgData name="Magdalena Cieslak" userId="942c8a57c2faf2b4" providerId="LiveId" clId="{D9CE6366-D963-415B-8100-7D2C852AC910}" dt="2020-07-26T20:04:17.193" v="3752"/>
          <ac:spMkLst>
            <pc:docMk/>
            <pc:sldMk cId="2901312103" sldId="271"/>
            <ac:spMk id="2" creationId="{1004ACC9-F5D3-4D6F-BF99-0E92E5E74986}"/>
          </ac:spMkLst>
        </pc:spChg>
        <pc:spChg chg="mod">
          <ac:chgData name="Magdalena Cieslak" userId="942c8a57c2faf2b4" providerId="LiveId" clId="{D9CE6366-D963-415B-8100-7D2C852AC910}" dt="2020-07-26T20:09:20.758" v="3841" actId="20577"/>
          <ac:spMkLst>
            <pc:docMk/>
            <pc:sldMk cId="2901312103" sldId="271"/>
            <ac:spMk id="3" creationId="{EF672829-BDDB-4692-843D-5E9EA8E6F881}"/>
          </ac:spMkLst>
        </pc:spChg>
        <pc:spChg chg="mod">
          <ac:chgData name="Magdalena Cieslak" userId="942c8a57c2faf2b4" providerId="LiveId" clId="{D9CE6366-D963-415B-8100-7D2C852AC910}" dt="2020-07-26T21:49:51.607" v="5570" actId="1076"/>
          <ac:spMkLst>
            <pc:docMk/>
            <pc:sldMk cId="2901312103" sldId="271"/>
            <ac:spMk id="4" creationId="{D607761E-E61C-4EC9-88FB-919A254E7FF4}"/>
          </ac:spMkLst>
        </pc:spChg>
        <pc:spChg chg="add del mod">
          <ac:chgData name="Magdalena Cieslak" userId="942c8a57c2faf2b4" providerId="LiveId" clId="{D9CE6366-D963-415B-8100-7D2C852AC910}" dt="2020-07-26T20:04:58.027" v="3761" actId="931"/>
          <ac:spMkLst>
            <pc:docMk/>
            <pc:sldMk cId="2901312103" sldId="271"/>
            <ac:spMk id="8" creationId="{A8590080-187D-45BC-A788-C7820B697295}"/>
          </ac:spMkLst>
        </pc:spChg>
        <pc:spChg chg="add del">
          <ac:chgData name="Magdalena Cieslak" userId="942c8a57c2faf2b4" providerId="LiveId" clId="{D9CE6366-D963-415B-8100-7D2C852AC910}" dt="2020-07-26T20:06:42.905" v="3785" actId="26606"/>
          <ac:spMkLst>
            <pc:docMk/>
            <pc:sldMk cId="2901312103" sldId="271"/>
            <ac:spMk id="15" creationId="{416A0E3C-60E6-4F39-BC55-5F7C224E1F7C}"/>
          </ac:spMkLst>
        </pc:spChg>
        <pc:spChg chg="add del">
          <ac:chgData name="Magdalena Cieslak" userId="942c8a57c2faf2b4" providerId="LiveId" clId="{D9CE6366-D963-415B-8100-7D2C852AC910}" dt="2020-07-26T20:06:42.905" v="3785" actId="26606"/>
          <ac:spMkLst>
            <pc:docMk/>
            <pc:sldMk cId="2901312103" sldId="271"/>
            <ac:spMk id="19" creationId="{0AB6E427-3F73-4C06-A5D5-AE52C3883B50}"/>
          </ac:spMkLst>
        </pc:spChg>
        <pc:spChg chg="add del">
          <ac:chgData name="Magdalena Cieslak" userId="942c8a57c2faf2b4" providerId="LiveId" clId="{D9CE6366-D963-415B-8100-7D2C852AC910}" dt="2020-07-26T20:06:42.905" v="3785" actId="26606"/>
          <ac:spMkLst>
            <pc:docMk/>
            <pc:sldMk cId="2901312103" sldId="271"/>
            <ac:spMk id="21" creationId="{D8C9BDAA-0390-4B39-9B5C-BC95E5120DA4}"/>
          </ac:spMkLst>
        </pc:spChg>
        <pc:spChg chg="add del">
          <ac:chgData name="Magdalena Cieslak" userId="942c8a57c2faf2b4" providerId="LiveId" clId="{D9CE6366-D963-415B-8100-7D2C852AC910}" dt="2020-07-26T20:06:35.853" v="3777" actId="26606"/>
          <ac:spMkLst>
            <pc:docMk/>
            <pc:sldMk cId="2901312103" sldId="271"/>
            <ac:spMk id="28" creationId="{416A0E3C-60E6-4F39-BC55-5F7C224E1F7C}"/>
          </ac:spMkLst>
        </pc:spChg>
        <pc:spChg chg="add del">
          <ac:chgData name="Magdalena Cieslak" userId="942c8a57c2faf2b4" providerId="LiveId" clId="{D9CE6366-D963-415B-8100-7D2C852AC910}" dt="2020-07-26T20:06:35.853" v="3777" actId="26606"/>
          <ac:spMkLst>
            <pc:docMk/>
            <pc:sldMk cId="2901312103" sldId="271"/>
            <ac:spMk id="32" creationId="{E844E128-FF69-4E9F-8327-6B504B3C5AE1}"/>
          </ac:spMkLst>
        </pc:spChg>
        <pc:picChg chg="add del mod">
          <ac:chgData name="Magdalena Cieslak" userId="942c8a57c2faf2b4" providerId="LiveId" clId="{D9CE6366-D963-415B-8100-7D2C852AC910}" dt="2020-07-26T20:04:35.350" v="3760" actId="478"/>
          <ac:picMkLst>
            <pc:docMk/>
            <pc:sldMk cId="2901312103" sldId="271"/>
            <ac:picMk id="6" creationId="{07B0B8C5-33E0-43A2-A6F2-251A516B7E6C}"/>
          </ac:picMkLst>
        </pc:picChg>
        <pc:picChg chg="add mod ord">
          <ac:chgData name="Magdalena Cieslak" userId="942c8a57c2faf2b4" providerId="LiveId" clId="{D9CE6366-D963-415B-8100-7D2C852AC910}" dt="2020-07-26T20:11:35.536" v="3932" actId="1076"/>
          <ac:picMkLst>
            <pc:docMk/>
            <pc:sldMk cId="2901312103" sldId="271"/>
            <ac:picMk id="10" creationId="{22328F5F-B401-4C86-8CEA-345456F44579}"/>
          </ac:picMkLst>
        </pc:picChg>
        <pc:picChg chg="add del mod">
          <ac:chgData name="Magdalena Cieslak" userId="942c8a57c2faf2b4" providerId="LiveId" clId="{D9CE6366-D963-415B-8100-7D2C852AC910}" dt="2020-07-26T20:06:40.014" v="3781"/>
          <ac:picMkLst>
            <pc:docMk/>
            <pc:sldMk cId="2901312103" sldId="271"/>
            <ac:picMk id="12" creationId="{E7172967-F20D-47BA-A7BE-5DA65A2BFD2D}"/>
          </ac:picMkLst>
        </pc:picChg>
        <pc:picChg chg="add mod">
          <ac:chgData name="Magdalena Cieslak" userId="942c8a57c2faf2b4" providerId="LiveId" clId="{D9CE6366-D963-415B-8100-7D2C852AC910}" dt="2020-07-26T20:11:31.054" v="3931" actId="1076"/>
          <ac:picMkLst>
            <pc:docMk/>
            <pc:sldMk cId="2901312103" sldId="271"/>
            <ac:picMk id="14" creationId="{9A33DC0F-B4CB-40B2-A28B-A5CE0F02E704}"/>
          </ac:picMkLst>
        </pc:picChg>
        <pc:cxnChg chg="add del">
          <ac:chgData name="Magdalena Cieslak" userId="942c8a57c2faf2b4" providerId="LiveId" clId="{D9CE6366-D963-415B-8100-7D2C852AC910}" dt="2020-07-26T20:06:42.905" v="3785" actId="26606"/>
          <ac:cxnSpMkLst>
            <pc:docMk/>
            <pc:sldMk cId="2901312103" sldId="271"/>
            <ac:cxnSpMk id="17" creationId="{C5025DAC-8B93-4160-B017-3A274A5828C0}"/>
          </ac:cxnSpMkLst>
        </pc:cxnChg>
        <pc:cxnChg chg="add del">
          <ac:chgData name="Magdalena Cieslak" userId="942c8a57c2faf2b4" providerId="LiveId" clId="{D9CE6366-D963-415B-8100-7D2C852AC910}" dt="2020-07-26T20:06:42.905" v="3785" actId="26606"/>
          <ac:cxnSpMkLst>
            <pc:docMk/>
            <pc:sldMk cId="2901312103" sldId="271"/>
            <ac:cxnSpMk id="23" creationId="{E04A321A-A039-4720-87B4-66A4210E0D57}"/>
          </ac:cxnSpMkLst>
        </pc:cxnChg>
        <pc:cxnChg chg="add del">
          <ac:chgData name="Magdalena Cieslak" userId="942c8a57c2faf2b4" providerId="LiveId" clId="{D9CE6366-D963-415B-8100-7D2C852AC910}" dt="2020-07-26T20:06:35.853" v="3777" actId="26606"/>
          <ac:cxnSpMkLst>
            <pc:docMk/>
            <pc:sldMk cId="2901312103" sldId="271"/>
            <ac:cxnSpMk id="30" creationId="{C5025DAC-8B93-4160-B017-3A274A5828C0}"/>
          </ac:cxnSpMkLst>
        </pc:cxnChg>
        <pc:cxnChg chg="add del">
          <ac:chgData name="Magdalena Cieslak" userId="942c8a57c2faf2b4" providerId="LiveId" clId="{D9CE6366-D963-415B-8100-7D2C852AC910}" dt="2020-07-26T20:06:35.853" v="3777" actId="26606"/>
          <ac:cxnSpMkLst>
            <pc:docMk/>
            <pc:sldMk cId="2901312103" sldId="271"/>
            <ac:cxnSpMk id="34" creationId="{055CEADF-09EA-423C-8C45-F94AF44D5AF0}"/>
          </ac:cxnSpMkLst>
        </pc:cxnChg>
      </pc:sldChg>
      <pc:sldChg chg="addSp delSp modSp new del mod setBg setClrOvrMap delDesignElem chgLayout">
        <pc:chgData name="Magdalena Cieslak" userId="942c8a57c2faf2b4" providerId="LiveId" clId="{D9CE6366-D963-415B-8100-7D2C852AC910}" dt="2020-07-26T19:19:07.124" v="2984" actId="47"/>
        <pc:sldMkLst>
          <pc:docMk/>
          <pc:sldMk cId="2945365345" sldId="271"/>
        </pc:sldMkLst>
        <pc:spChg chg="del">
          <ac:chgData name="Magdalena Cieslak" userId="942c8a57c2faf2b4" providerId="LiveId" clId="{D9CE6366-D963-415B-8100-7D2C852AC910}" dt="2020-07-26T19:17:28.234" v="2978" actId="26606"/>
          <ac:spMkLst>
            <pc:docMk/>
            <pc:sldMk cId="2945365345" sldId="271"/>
            <ac:spMk id="2" creationId="{B8C82FAF-93DE-415F-9EC7-51205F9F7926}"/>
          </ac:spMkLst>
        </pc:spChg>
        <pc:spChg chg="del mod">
          <ac:chgData name="Magdalena Cieslak" userId="942c8a57c2faf2b4" providerId="LiveId" clId="{D9CE6366-D963-415B-8100-7D2C852AC910}" dt="2020-07-26T19:18:54.400" v="2983" actId="700"/>
          <ac:spMkLst>
            <pc:docMk/>
            <pc:sldMk cId="2945365345" sldId="271"/>
            <ac:spMk id="3" creationId="{08227353-C3DD-4FEB-B122-F0904069C5DF}"/>
          </ac:spMkLst>
        </pc:spChg>
        <pc:spChg chg="del mod">
          <ac:chgData name="Magdalena Cieslak" userId="942c8a57c2faf2b4" providerId="LiveId" clId="{D9CE6366-D963-415B-8100-7D2C852AC910}" dt="2020-07-26T19:18:54.400" v="2983" actId="700"/>
          <ac:spMkLst>
            <pc:docMk/>
            <pc:sldMk cId="2945365345" sldId="271"/>
            <ac:spMk id="4" creationId="{593AE3C9-D508-477A-9875-4E805370C3C6}"/>
          </ac:spMkLst>
        </pc:spChg>
        <pc:spChg chg="add del">
          <ac:chgData name="Magdalena Cieslak" userId="942c8a57c2faf2b4" providerId="LiveId" clId="{D9CE6366-D963-415B-8100-7D2C852AC910}" dt="2020-07-26T19:18:54.400" v="2983" actId="700"/>
          <ac:spMkLst>
            <pc:docMk/>
            <pc:sldMk cId="2945365345" sldId="271"/>
            <ac:spMk id="9" creationId="{416A0E3C-60E6-4F39-BC55-5F7C224E1F7C}"/>
          </ac:spMkLst>
        </pc:spChg>
        <pc:spChg chg="add del">
          <ac:chgData name="Magdalena Cieslak" userId="942c8a57c2faf2b4" providerId="LiveId" clId="{D9CE6366-D963-415B-8100-7D2C852AC910}" dt="2020-07-26T19:18:54.400" v="2983" actId="700"/>
          <ac:spMkLst>
            <pc:docMk/>
            <pc:sldMk cId="2945365345" sldId="271"/>
            <ac:spMk id="13" creationId="{C8DD82D3-D002-45B0-B16A-82B3DA4EFDDB}"/>
          </ac:spMkLst>
        </pc:spChg>
        <pc:cxnChg chg="add del">
          <ac:chgData name="Magdalena Cieslak" userId="942c8a57c2faf2b4" providerId="LiveId" clId="{D9CE6366-D963-415B-8100-7D2C852AC910}" dt="2020-07-26T19:18:54.400" v="2983" actId="700"/>
          <ac:cxnSpMkLst>
            <pc:docMk/>
            <pc:sldMk cId="2945365345" sldId="271"/>
            <ac:cxnSpMk id="11" creationId="{C5025DAC-8B93-4160-B017-3A274A5828C0}"/>
          </ac:cxnSpMkLst>
        </pc:cxnChg>
        <pc:cxnChg chg="add del">
          <ac:chgData name="Magdalena Cieslak" userId="942c8a57c2faf2b4" providerId="LiveId" clId="{D9CE6366-D963-415B-8100-7D2C852AC910}" dt="2020-07-26T19:18:54.400" v="2983" actId="700"/>
          <ac:cxnSpMkLst>
            <pc:docMk/>
            <pc:sldMk cId="2945365345" sldId="271"/>
            <ac:cxnSpMk id="15" creationId="{9F09C252-16FE-4557-AD6D-BB5CA773496C}"/>
          </ac:cxnSpMkLst>
        </pc:cxnChg>
      </pc:sldChg>
      <pc:sldChg chg="addSp delSp modSp new mod setBg setClrOvrMap">
        <pc:chgData name="Magdalena Cieslak" userId="942c8a57c2faf2b4" providerId="LiveId" clId="{D9CE6366-D963-415B-8100-7D2C852AC910}" dt="2020-07-26T20:44:52.199" v="4434" actId="313"/>
        <pc:sldMkLst>
          <pc:docMk/>
          <pc:sldMk cId="58050193" sldId="272"/>
        </pc:sldMkLst>
        <pc:spChg chg="del">
          <ac:chgData name="Magdalena Cieslak" userId="942c8a57c2faf2b4" providerId="LiveId" clId="{D9CE6366-D963-415B-8100-7D2C852AC910}" dt="2020-07-26T20:19:31.015" v="4055" actId="931"/>
          <ac:spMkLst>
            <pc:docMk/>
            <pc:sldMk cId="58050193" sldId="272"/>
            <ac:spMk id="2" creationId="{59F6DF1F-5117-4C8A-AB2D-1186F204EA23}"/>
          </ac:spMkLst>
        </pc:spChg>
        <pc:spChg chg="mod">
          <ac:chgData name="Magdalena Cieslak" userId="942c8a57c2faf2b4" providerId="LiveId" clId="{D9CE6366-D963-415B-8100-7D2C852AC910}" dt="2020-07-26T20:30:41.204" v="4137" actId="2711"/>
          <ac:spMkLst>
            <pc:docMk/>
            <pc:sldMk cId="58050193" sldId="272"/>
            <ac:spMk id="3" creationId="{47043ACB-8A3B-4297-977B-3727C835561A}"/>
          </ac:spMkLst>
        </pc:spChg>
        <pc:spChg chg="mod">
          <ac:chgData name="Magdalena Cieslak" userId="942c8a57c2faf2b4" providerId="LiveId" clId="{D9CE6366-D963-415B-8100-7D2C852AC910}" dt="2020-07-26T20:44:52.199" v="4434" actId="313"/>
          <ac:spMkLst>
            <pc:docMk/>
            <pc:sldMk cId="58050193" sldId="272"/>
            <ac:spMk id="4" creationId="{D3DD9E27-0D52-4FC3-890B-6D826EA8EA44}"/>
          </ac:spMkLst>
        </pc:spChg>
        <pc:spChg chg="add del mod">
          <ac:chgData name="Magdalena Cieslak" userId="942c8a57c2faf2b4" providerId="LiveId" clId="{D9CE6366-D963-415B-8100-7D2C852AC910}" dt="2020-07-26T20:20:22.782" v="4063"/>
          <ac:spMkLst>
            <pc:docMk/>
            <pc:sldMk cId="58050193" sldId="272"/>
            <ac:spMk id="8" creationId="{F962188C-7F3B-4B8A-9BA8-DDD819F58434}"/>
          </ac:spMkLst>
        </pc:spChg>
        <pc:spChg chg="add del mod">
          <ac:chgData name="Magdalena Cieslak" userId="942c8a57c2faf2b4" providerId="LiveId" clId="{D9CE6366-D963-415B-8100-7D2C852AC910}" dt="2020-07-26T20:22:36.331" v="4078" actId="26606"/>
          <ac:spMkLst>
            <pc:docMk/>
            <pc:sldMk cId="58050193" sldId="272"/>
            <ac:spMk id="14" creationId="{30DF2811-FA32-4801-862E-BD06418A0050}"/>
          </ac:spMkLst>
        </pc:spChg>
        <pc:spChg chg="add del">
          <ac:chgData name="Magdalena Cieslak" userId="942c8a57c2faf2b4" providerId="LiveId" clId="{D9CE6366-D963-415B-8100-7D2C852AC910}" dt="2020-07-26T20:22:34.759" v="4075" actId="26606"/>
          <ac:spMkLst>
            <pc:docMk/>
            <pc:sldMk cId="58050193" sldId="272"/>
            <ac:spMk id="19" creationId="{416A0E3C-60E6-4F39-BC55-5F7C224E1F7C}"/>
          </ac:spMkLst>
        </pc:spChg>
        <pc:spChg chg="add del">
          <ac:chgData name="Magdalena Cieslak" userId="942c8a57c2faf2b4" providerId="LiveId" clId="{D9CE6366-D963-415B-8100-7D2C852AC910}" dt="2020-07-26T20:22:34.759" v="4075" actId="26606"/>
          <ac:spMkLst>
            <pc:docMk/>
            <pc:sldMk cId="58050193" sldId="272"/>
            <ac:spMk id="23" creationId="{E844E128-FF69-4E9F-8327-6B504B3C5AE1}"/>
          </ac:spMkLst>
        </pc:spChg>
        <pc:spChg chg="add del">
          <ac:chgData name="Magdalena Cieslak" userId="942c8a57c2faf2b4" providerId="LiveId" clId="{D9CE6366-D963-415B-8100-7D2C852AC910}" dt="2020-07-26T20:22:36.313" v="4077" actId="26606"/>
          <ac:spMkLst>
            <pc:docMk/>
            <pc:sldMk cId="58050193" sldId="272"/>
            <ac:spMk id="27" creationId="{8B53612E-ADB2-4457-9688-89506397AF28}"/>
          </ac:spMkLst>
        </pc:spChg>
        <pc:spChg chg="add del">
          <ac:chgData name="Magdalena Cieslak" userId="942c8a57c2faf2b4" providerId="LiveId" clId="{D9CE6366-D963-415B-8100-7D2C852AC910}" dt="2020-07-26T20:22:36.313" v="4077" actId="26606"/>
          <ac:spMkLst>
            <pc:docMk/>
            <pc:sldMk cId="58050193" sldId="272"/>
            <ac:spMk id="28" creationId="{416A0E3C-60E6-4F39-BC55-5F7C224E1F7C}"/>
          </ac:spMkLst>
        </pc:spChg>
        <pc:spChg chg="add del">
          <ac:chgData name="Magdalena Cieslak" userId="942c8a57c2faf2b4" providerId="LiveId" clId="{D9CE6366-D963-415B-8100-7D2C852AC910}" dt="2020-07-26T20:22:36.313" v="4077" actId="26606"/>
          <ac:spMkLst>
            <pc:docMk/>
            <pc:sldMk cId="58050193" sldId="272"/>
            <ac:spMk id="30" creationId="{873ECEC8-0F24-45B8-950F-35FC94BCEAC8}"/>
          </ac:spMkLst>
        </pc:spChg>
        <pc:spChg chg="add">
          <ac:chgData name="Magdalena Cieslak" userId="942c8a57c2faf2b4" providerId="LiveId" clId="{D9CE6366-D963-415B-8100-7D2C852AC910}" dt="2020-07-26T20:22:36.331" v="4078" actId="26606"/>
          <ac:spMkLst>
            <pc:docMk/>
            <pc:sldMk cId="58050193" sldId="272"/>
            <ac:spMk id="33" creationId="{416A0E3C-60E6-4F39-BC55-5F7C224E1F7C}"/>
          </ac:spMkLst>
        </pc:spChg>
        <pc:spChg chg="add">
          <ac:chgData name="Magdalena Cieslak" userId="942c8a57c2faf2b4" providerId="LiveId" clId="{D9CE6366-D963-415B-8100-7D2C852AC910}" dt="2020-07-26T20:22:36.331" v="4078" actId="26606"/>
          <ac:spMkLst>
            <pc:docMk/>
            <pc:sldMk cId="58050193" sldId="272"/>
            <ac:spMk id="35" creationId="{E844E128-FF69-4E9F-8327-6B504B3C5AE1}"/>
          </ac:spMkLst>
        </pc:spChg>
        <pc:picChg chg="add del mod">
          <ac:chgData name="Magdalena Cieslak" userId="942c8a57c2faf2b4" providerId="LiveId" clId="{D9CE6366-D963-415B-8100-7D2C852AC910}" dt="2020-07-26T20:19:57.270" v="4062" actId="478"/>
          <ac:picMkLst>
            <pc:docMk/>
            <pc:sldMk cId="58050193" sldId="272"/>
            <ac:picMk id="6" creationId="{49C218E0-C96D-4D02-98DF-114BFF07DF77}"/>
          </ac:picMkLst>
        </pc:picChg>
        <pc:picChg chg="add del mod">
          <ac:chgData name="Magdalena Cieslak" userId="942c8a57c2faf2b4" providerId="LiveId" clId="{D9CE6366-D963-415B-8100-7D2C852AC910}" dt="2020-07-26T20:21:44.920" v="4071" actId="478"/>
          <ac:picMkLst>
            <pc:docMk/>
            <pc:sldMk cId="58050193" sldId="272"/>
            <ac:picMk id="10" creationId="{D6F22404-467B-4198-8619-FC86120A56CC}"/>
          </ac:picMkLst>
        </pc:picChg>
        <pc:picChg chg="add mod">
          <ac:chgData name="Magdalena Cieslak" userId="942c8a57c2faf2b4" providerId="LiveId" clId="{D9CE6366-D963-415B-8100-7D2C852AC910}" dt="2020-07-26T20:31:05.521" v="4209" actId="1076"/>
          <ac:picMkLst>
            <pc:docMk/>
            <pc:sldMk cId="58050193" sldId="272"/>
            <ac:picMk id="12" creationId="{57407AA9-FCE1-45E6-A66D-286B8E3BA5D4}"/>
          </ac:picMkLst>
        </pc:picChg>
        <pc:picChg chg="add del mod">
          <ac:chgData name="Magdalena Cieslak" userId="942c8a57c2faf2b4" providerId="LiveId" clId="{D9CE6366-D963-415B-8100-7D2C852AC910}" dt="2020-07-26T20:26:28.961" v="4098" actId="478"/>
          <ac:picMkLst>
            <pc:docMk/>
            <pc:sldMk cId="58050193" sldId="272"/>
            <ac:picMk id="16" creationId="{7EE78E82-B22D-4300-A38C-7F991DAB6E43}"/>
          </ac:picMkLst>
        </pc:picChg>
        <pc:picChg chg="add mod">
          <ac:chgData name="Magdalena Cieslak" userId="942c8a57c2faf2b4" providerId="LiveId" clId="{D9CE6366-D963-415B-8100-7D2C852AC910}" dt="2020-07-26T20:26:52.659" v="4102" actId="1076"/>
          <ac:picMkLst>
            <pc:docMk/>
            <pc:sldMk cId="58050193" sldId="272"/>
            <ac:picMk id="18" creationId="{D03143CD-36C5-4115-843D-8ADBF035665C}"/>
          </ac:picMkLst>
        </pc:picChg>
        <pc:picChg chg="add del mod">
          <ac:chgData name="Magdalena Cieslak" userId="942c8a57c2faf2b4" providerId="LiveId" clId="{D9CE6366-D963-415B-8100-7D2C852AC910}" dt="2020-07-26T20:29:13.329" v="4127" actId="478"/>
          <ac:picMkLst>
            <pc:docMk/>
            <pc:sldMk cId="58050193" sldId="272"/>
            <ac:picMk id="22" creationId="{69C46249-8ACB-4377-8E8B-7AF19F33938F}"/>
          </ac:picMkLst>
        </pc:picChg>
        <pc:cxnChg chg="add del">
          <ac:chgData name="Magdalena Cieslak" userId="942c8a57c2faf2b4" providerId="LiveId" clId="{D9CE6366-D963-415B-8100-7D2C852AC910}" dt="2020-07-26T20:22:34.759" v="4075" actId="26606"/>
          <ac:cxnSpMkLst>
            <pc:docMk/>
            <pc:sldMk cId="58050193" sldId="272"/>
            <ac:cxnSpMk id="21" creationId="{C5025DAC-8B93-4160-B017-3A274A5828C0}"/>
          </ac:cxnSpMkLst>
        </pc:cxnChg>
        <pc:cxnChg chg="add del">
          <ac:chgData name="Magdalena Cieslak" userId="942c8a57c2faf2b4" providerId="LiveId" clId="{D9CE6366-D963-415B-8100-7D2C852AC910}" dt="2020-07-26T20:22:34.759" v="4075" actId="26606"/>
          <ac:cxnSpMkLst>
            <pc:docMk/>
            <pc:sldMk cId="58050193" sldId="272"/>
            <ac:cxnSpMk id="25" creationId="{055CEADF-09EA-423C-8C45-F94AF44D5AF0}"/>
          </ac:cxnSpMkLst>
        </pc:cxnChg>
        <pc:cxnChg chg="add del">
          <ac:chgData name="Magdalena Cieslak" userId="942c8a57c2faf2b4" providerId="LiveId" clId="{D9CE6366-D963-415B-8100-7D2C852AC910}" dt="2020-07-26T20:22:36.313" v="4077" actId="26606"/>
          <ac:cxnSpMkLst>
            <pc:docMk/>
            <pc:sldMk cId="58050193" sldId="272"/>
            <ac:cxnSpMk id="29" creationId="{C5025DAC-8B93-4160-B017-3A274A5828C0}"/>
          </ac:cxnSpMkLst>
        </pc:cxnChg>
        <pc:cxnChg chg="add del">
          <ac:chgData name="Magdalena Cieslak" userId="942c8a57c2faf2b4" providerId="LiveId" clId="{D9CE6366-D963-415B-8100-7D2C852AC910}" dt="2020-07-26T20:22:36.313" v="4077" actId="26606"/>
          <ac:cxnSpMkLst>
            <pc:docMk/>
            <pc:sldMk cId="58050193" sldId="272"/>
            <ac:cxnSpMk id="31" creationId="{89EB8C68-FF1B-4849-867B-32D29B19F102}"/>
          </ac:cxnSpMkLst>
        </pc:cxnChg>
        <pc:cxnChg chg="add">
          <ac:chgData name="Magdalena Cieslak" userId="942c8a57c2faf2b4" providerId="LiveId" clId="{D9CE6366-D963-415B-8100-7D2C852AC910}" dt="2020-07-26T20:22:36.331" v="4078" actId="26606"/>
          <ac:cxnSpMkLst>
            <pc:docMk/>
            <pc:sldMk cId="58050193" sldId="272"/>
            <ac:cxnSpMk id="34" creationId="{C5025DAC-8B93-4160-B017-3A274A5828C0}"/>
          </ac:cxnSpMkLst>
        </pc:cxnChg>
        <pc:cxnChg chg="add">
          <ac:chgData name="Magdalena Cieslak" userId="942c8a57c2faf2b4" providerId="LiveId" clId="{D9CE6366-D963-415B-8100-7D2C852AC910}" dt="2020-07-26T20:22:36.331" v="4078" actId="26606"/>
          <ac:cxnSpMkLst>
            <pc:docMk/>
            <pc:sldMk cId="58050193" sldId="272"/>
            <ac:cxnSpMk id="36" creationId="{055CEADF-09EA-423C-8C45-F94AF44D5AF0}"/>
          </ac:cxnSpMkLst>
        </pc:cxnChg>
      </pc:sldChg>
      <pc:sldChg chg="addSp delSp modSp new mod">
        <pc:chgData name="Magdalena Cieslak" userId="942c8a57c2faf2b4" providerId="LiveId" clId="{D9CE6366-D963-415B-8100-7D2C852AC910}" dt="2020-07-26T20:55:06.468" v="4639" actId="20577"/>
        <pc:sldMkLst>
          <pc:docMk/>
          <pc:sldMk cId="1164139958" sldId="273"/>
        </pc:sldMkLst>
        <pc:spChg chg="del">
          <ac:chgData name="Magdalena Cieslak" userId="942c8a57c2faf2b4" providerId="LiveId" clId="{D9CE6366-D963-415B-8100-7D2C852AC910}" dt="2020-07-26T20:24:42.039" v="4091"/>
          <ac:spMkLst>
            <pc:docMk/>
            <pc:sldMk cId="1164139958" sldId="273"/>
            <ac:spMk id="2" creationId="{2AFF1FDB-1A36-40BE-A3ED-DE0D6FE82DAF}"/>
          </ac:spMkLst>
        </pc:spChg>
        <pc:spChg chg="mod">
          <ac:chgData name="Magdalena Cieslak" userId="942c8a57c2faf2b4" providerId="LiveId" clId="{D9CE6366-D963-415B-8100-7D2C852AC910}" dt="2020-07-26T20:39:57.150" v="4293" actId="313"/>
          <ac:spMkLst>
            <pc:docMk/>
            <pc:sldMk cId="1164139958" sldId="273"/>
            <ac:spMk id="3" creationId="{6093ADDC-5D37-45F3-8830-50D5EA6977E9}"/>
          </ac:spMkLst>
        </pc:spChg>
        <pc:spChg chg="mod">
          <ac:chgData name="Magdalena Cieslak" userId="942c8a57c2faf2b4" providerId="LiveId" clId="{D9CE6366-D963-415B-8100-7D2C852AC910}" dt="2020-07-26T20:55:06.468" v="4639" actId="20577"/>
          <ac:spMkLst>
            <pc:docMk/>
            <pc:sldMk cId="1164139958" sldId="273"/>
            <ac:spMk id="4" creationId="{1407DF09-E946-4381-9A56-6284AF23A96B}"/>
          </ac:spMkLst>
        </pc:spChg>
        <pc:picChg chg="add mod">
          <ac:chgData name="Magdalena Cieslak" userId="942c8a57c2faf2b4" providerId="LiveId" clId="{D9CE6366-D963-415B-8100-7D2C852AC910}" dt="2020-07-26T20:24:43.534" v="4093" actId="962"/>
          <ac:picMkLst>
            <pc:docMk/>
            <pc:sldMk cId="1164139958" sldId="273"/>
            <ac:picMk id="6" creationId="{78011E3F-3DEB-4536-8FF0-2F1B4A360DF5}"/>
          </ac:picMkLst>
        </pc:picChg>
      </pc:sldChg>
      <pc:sldChg chg="addSp delSp modSp new add del mod ord">
        <pc:chgData name="Magdalena Cieslak" userId="942c8a57c2faf2b4" providerId="LiveId" clId="{D9CE6366-D963-415B-8100-7D2C852AC910}" dt="2020-07-26T20:54:31.547" v="4628" actId="478"/>
        <pc:sldMkLst>
          <pc:docMk/>
          <pc:sldMk cId="1186568723" sldId="274"/>
        </pc:sldMkLst>
        <pc:spChg chg="del">
          <ac:chgData name="Magdalena Cieslak" userId="942c8a57c2faf2b4" providerId="LiveId" clId="{D9CE6366-D963-415B-8100-7D2C852AC910}" dt="2020-07-26T20:27:04.527" v="4103"/>
          <ac:spMkLst>
            <pc:docMk/>
            <pc:sldMk cId="1186568723" sldId="274"/>
            <ac:spMk id="2" creationId="{2A4465BF-5DE5-40EC-8908-55782F9478DA}"/>
          </ac:spMkLst>
        </pc:spChg>
        <pc:spChg chg="mod">
          <ac:chgData name="Magdalena Cieslak" userId="942c8a57c2faf2b4" providerId="LiveId" clId="{D9CE6366-D963-415B-8100-7D2C852AC910}" dt="2020-07-26T20:39:47.728" v="4292" actId="20577"/>
          <ac:spMkLst>
            <pc:docMk/>
            <pc:sldMk cId="1186568723" sldId="274"/>
            <ac:spMk id="3" creationId="{80548A6F-E943-425E-8CE4-A3BA79AF6AA7}"/>
          </ac:spMkLst>
        </pc:spChg>
        <pc:spChg chg="del">
          <ac:chgData name="Magdalena Cieslak" userId="942c8a57c2faf2b4" providerId="LiveId" clId="{D9CE6366-D963-415B-8100-7D2C852AC910}" dt="2020-07-26T20:54:31.547" v="4628" actId="478"/>
          <ac:spMkLst>
            <pc:docMk/>
            <pc:sldMk cId="1186568723" sldId="274"/>
            <ac:spMk id="4" creationId="{12366B0F-2546-42FB-A4AF-B0DF2A2BFE21}"/>
          </ac:spMkLst>
        </pc:spChg>
        <pc:spChg chg="add del mod">
          <ac:chgData name="Magdalena Cieslak" userId="942c8a57c2faf2b4" providerId="LiveId" clId="{D9CE6366-D963-415B-8100-7D2C852AC910}" dt="2020-07-26T20:27:29.611" v="4110"/>
          <ac:spMkLst>
            <pc:docMk/>
            <pc:sldMk cId="1186568723" sldId="274"/>
            <ac:spMk id="8" creationId="{2731B4E3-5687-4C7A-8358-C341CDABF0ED}"/>
          </ac:spMkLst>
        </pc:spChg>
        <pc:spChg chg="add del mod">
          <ac:chgData name="Magdalena Cieslak" userId="942c8a57c2faf2b4" providerId="LiveId" clId="{D9CE6366-D963-415B-8100-7D2C852AC910}" dt="2020-07-26T20:31:45.038" v="4212" actId="931"/>
          <ac:spMkLst>
            <pc:docMk/>
            <pc:sldMk cId="1186568723" sldId="274"/>
            <ac:spMk id="12" creationId="{70EBE44D-48FE-49B6-B126-966F69EC0530}"/>
          </ac:spMkLst>
        </pc:spChg>
        <pc:spChg chg="add del mod">
          <ac:chgData name="Magdalena Cieslak" userId="942c8a57c2faf2b4" providerId="LiveId" clId="{D9CE6366-D963-415B-8100-7D2C852AC910}" dt="2020-07-26T20:33:27.487" v="4217"/>
          <ac:spMkLst>
            <pc:docMk/>
            <pc:sldMk cId="1186568723" sldId="274"/>
            <ac:spMk id="16" creationId="{7A353D8C-DBC7-4416-8DF1-8E6B7511EA8D}"/>
          </ac:spMkLst>
        </pc:spChg>
        <pc:spChg chg="add del mod">
          <ac:chgData name="Magdalena Cieslak" userId="942c8a57c2faf2b4" providerId="LiveId" clId="{D9CE6366-D963-415B-8100-7D2C852AC910}" dt="2020-07-26T20:35:26.131" v="4223"/>
          <ac:spMkLst>
            <pc:docMk/>
            <pc:sldMk cId="1186568723" sldId="274"/>
            <ac:spMk id="20" creationId="{8976275F-8118-4FE8-B553-AE7E3967032E}"/>
          </ac:spMkLst>
        </pc:spChg>
        <pc:picChg chg="add del mod">
          <ac:chgData name="Magdalena Cieslak" userId="942c8a57c2faf2b4" providerId="LiveId" clId="{D9CE6366-D963-415B-8100-7D2C852AC910}" dt="2020-07-26T20:27:19.833" v="4109" actId="478"/>
          <ac:picMkLst>
            <pc:docMk/>
            <pc:sldMk cId="1186568723" sldId="274"/>
            <ac:picMk id="6" creationId="{C3DE7943-4276-447A-A207-1522C6072C47}"/>
          </ac:picMkLst>
        </pc:picChg>
        <pc:picChg chg="add del mod">
          <ac:chgData name="Magdalena Cieslak" userId="942c8a57c2faf2b4" providerId="LiveId" clId="{D9CE6366-D963-415B-8100-7D2C852AC910}" dt="2020-07-26T20:31:31.674" v="4211" actId="478"/>
          <ac:picMkLst>
            <pc:docMk/>
            <pc:sldMk cId="1186568723" sldId="274"/>
            <ac:picMk id="10" creationId="{B2417323-E4C3-4974-BEC5-08DAC2120189}"/>
          </ac:picMkLst>
        </pc:picChg>
        <pc:picChg chg="add del mod">
          <ac:chgData name="Magdalena Cieslak" userId="942c8a57c2faf2b4" providerId="LiveId" clId="{D9CE6366-D963-415B-8100-7D2C852AC910}" dt="2020-07-26T20:33:19.294" v="4216" actId="478"/>
          <ac:picMkLst>
            <pc:docMk/>
            <pc:sldMk cId="1186568723" sldId="274"/>
            <ac:picMk id="14" creationId="{CD073A9C-75E7-4984-8C37-D3B96D9388FB}"/>
          </ac:picMkLst>
        </pc:picChg>
        <pc:picChg chg="add del mod">
          <ac:chgData name="Magdalena Cieslak" userId="942c8a57c2faf2b4" providerId="LiveId" clId="{D9CE6366-D963-415B-8100-7D2C852AC910}" dt="2020-07-26T20:35:12.050" v="4222" actId="478"/>
          <ac:picMkLst>
            <pc:docMk/>
            <pc:sldMk cId="1186568723" sldId="274"/>
            <ac:picMk id="18" creationId="{BAEA5B18-4556-42EC-B253-1117970338FF}"/>
          </ac:picMkLst>
        </pc:picChg>
        <pc:picChg chg="add mod">
          <ac:chgData name="Magdalena Cieslak" userId="942c8a57c2faf2b4" providerId="LiveId" clId="{D9CE6366-D963-415B-8100-7D2C852AC910}" dt="2020-07-26T20:35:27.425" v="4225" actId="962"/>
          <ac:picMkLst>
            <pc:docMk/>
            <pc:sldMk cId="1186568723" sldId="274"/>
            <ac:picMk id="22" creationId="{3E3F53EB-4652-49B1-92A4-A749A5FBEAC2}"/>
          </ac:picMkLst>
        </pc:picChg>
      </pc:sldChg>
      <pc:sldChg chg="addSp delSp modSp new mod setBg setClrOvrMap">
        <pc:chgData name="Magdalena Cieslak" userId="942c8a57c2faf2b4" providerId="LiveId" clId="{D9CE6366-D963-415B-8100-7D2C852AC910}" dt="2020-07-26T21:31:33.646" v="5313" actId="20577"/>
        <pc:sldMkLst>
          <pc:docMk/>
          <pc:sldMk cId="955771421" sldId="275"/>
        </pc:sldMkLst>
        <pc:spChg chg="del">
          <ac:chgData name="Magdalena Cieslak" userId="942c8a57c2faf2b4" providerId="LiveId" clId="{D9CE6366-D963-415B-8100-7D2C852AC910}" dt="2020-07-26T20:28:23.977" v="4116"/>
          <ac:spMkLst>
            <pc:docMk/>
            <pc:sldMk cId="955771421" sldId="275"/>
            <ac:spMk id="2" creationId="{DD30E31C-B836-460C-8269-14C7BC52F6D5}"/>
          </ac:spMkLst>
        </pc:spChg>
        <pc:spChg chg="mod">
          <ac:chgData name="Magdalena Cieslak" userId="942c8a57c2faf2b4" providerId="LiveId" clId="{D9CE6366-D963-415B-8100-7D2C852AC910}" dt="2020-07-26T21:31:33.646" v="5313" actId="20577"/>
          <ac:spMkLst>
            <pc:docMk/>
            <pc:sldMk cId="955771421" sldId="275"/>
            <ac:spMk id="3" creationId="{9F7F55C1-4BD9-4629-8025-9AD0075F51E4}"/>
          </ac:spMkLst>
        </pc:spChg>
        <pc:spChg chg="del mod ord">
          <ac:chgData name="Magdalena Cieslak" userId="942c8a57c2faf2b4" providerId="LiveId" clId="{D9CE6366-D963-415B-8100-7D2C852AC910}" dt="2020-07-26T21:06:48.501" v="4689" actId="478"/>
          <ac:spMkLst>
            <pc:docMk/>
            <pc:sldMk cId="955771421" sldId="275"/>
            <ac:spMk id="4" creationId="{2573B642-498D-4417-A4EC-A4E864D4955C}"/>
          </ac:spMkLst>
        </pc:spChg>
        <pc:spChg chg="add del mod">
          <ac:chgData name="Magdalena Cieslak" userId="942c8a57c2faf2b4" providerId="LiveId" clId="{D9CE6366-D963-415B-8100-7D2C852AC910}" dt="2020-07-26T20:52:33.030" v="4603" actId="26606"/>
          <ac:spMkLst>
            <pc:docMk/>
            <pc:sldMk cId="955771421" sldId="275"/>
            <ac:spMk id="8" creationId="{34261EA4-1E6D-4A6D-982D-028E5E22D475}"/>
          </ac:spMkLst>
        </pc:spChg>
        <pc:spChg chg="add del">
          <ac:chgData name="Magdalena Cieslak" userId="942c8a57c2faf2b4" providerId="LiveId" clId="{D9CE6366-D963-415B-8100-7D2C852AC910}" dt="2020-07-26T21:02:37.168" v="4681" actId="26606"/>
          <ac:spMkLst>
            <pc:docMk/>
            <pc:sldMk cId="955771421" sldId="275"/>
            <ac:spMk id="13" creationId="{416A0E3C-60E6-4F39-BC55-5F7C224E1F7C}"/>
          </ac:spMkLst>
        </pc:spChg>
        <pc:spChg chg="add del">
          <ac:chgData name="Magdalena Cieslak" userId="942c8a57c2faf2b4" providerId="LiveId" clId="{D9CE6366-D963-415B-8100-7D2C852AC910}" dt="2020-07-26T21:02:37.168" v="4681" actId="26606"/>
          <ac:spMkLst>
            <pc:docMk/>
            <pc:sldMk cId="955771421" sldId="275"/>
            <ac:spMk id="17" creationId="{C8DD82D3-D002-45B0-B16A-82B3DA4EFDDB}"/>
          </ac:spMkLst>
        </pc:spChg>
        <pc:spChg chg="add del">
          <ac:chgData name="Magdalena Cieslak" userId="942c8a57c2faf2b4" providerId="LiveId" clId="{D9CE6366-D963-415B-8100-7D2C852AC910}" dt="2020-07-26T21:01:35.348" v="4657" actId="26606"/>
          <ac:spMkLst>
            <pc:docMk/>
            <pc:sldMk cId="955771421" sldId="275"/>
            <ac:spMk id="24" creationId="{416A0E3C-60E6-4F39-BC55-5F7C224E1F7C}"/>
          </ac:spMkLst>
        </pc:spChg>
        <pc:spChg chg="add del">
          <ac:chgData name="Magdalena Cieslak" userId="942c8a57c2faf2b4" providerId="LiveId" clId="{D9CE6366-D963-415B-8100-7D2C852AC910}" dt="2020-07-26T21:01:35.348" v="4657" actId="26606"/>
          <ac:spMkLst>
            <pc:docMk/>
            <pc:sldMk cId="955771421" sldId="275"/>
            <ac:spMk id="28" creationId="{0AB6E427-3F73-4C06-A5D5-AE52C3883B50}"/>
          </ac:spMkLst>
        </pc:spChg>
        <pc:spChg chg="add del">
          <ac:chgData name="Magdalena Cieslak" userId="942c8a57c2faf2b4" providerId="LiveId" clId="{D9CE6366-D963-415B-8100-7D2C852AC910}" dt="2020-07-26T21:01:35.348" v="4657" actId="26606"/>
          <ac:spMkLst>
            <pc:docMk/>
            <pc:sldMk cId="955771421" sldId="275"/>
            <ac:spMk id="30" creationId="{D8C9BDAA-0390-4B39-9B5C-BC95E5120DA4}"/>
          </ac:spMkLst>
        </pc:spChg>
        <pc:spChg chg="add del">
          <ac:chgData name="Magdalena Cieslak" userId="942c8a57c2faf2b4" providerId="LiveId" clId="{D9CE6366-D963-415B-8100-7D2C852AC910}" dt="2020-07-26T21:02:37.168" v="4681" actId="26606"/>
          <ac:spMkLst>
            <pc:docMk/>
            <pc:sldMk cId="955771421" sldId="275"/>
            <ac:spMk id="34" creationId="{416A0E3C-60E6-4F39-BC55-5F7C224E1F7C}"/>
          </ac:spMkLst>
        </pc:spChg>
        <pc:spChg chg="add del">
          <ac:chgData name="Magdalena Cieslak" userId="942c8a57c2faf2b4" providerId="LiveId" clId="{D9CE6366-D963-415B-8100-7D2C852AC910}" dt="2020-07-26T21:02:37.168" v="4681" actId="26606"/>
          <ac:spMkLst>
            <pc:docMk/>
            <pc:sldMk cId="955771421" sldId="275"/>
            <ac:spMk id="36" creationId="{E844E128-FF69-4E9F-8327-6B504B3C5AE1}"/>
          </ac:spMkLst>
        </pc:spChg>
        <pc:spChg chg="add del">
          <ac:chgData name="Magdalena Cieslak" userId="942c8a57c2faf2b4" providerId="LiveId" clId="{D9CE6366-D963-415B-8100-7D2C852AC910}" dt="2020-07-26T21:01:53.556" v="4660" actId="26606"/>
          <ac:spMkLst>
            <pc:docMk/>
            <pc:sldMk cId="955771421" sldId="275"/>
            <ac:spMk id="42" creationId="{39E3965E-AC41-4711-9D10-E25ABB132D86}"/>
          </ac:spMkLst>
        </pc:spChg>
        <pc:spChg chg="add del">
          <ac:chgData name="Magdalena Cieslak" userId="942c8a57c2faf2b4" providerId="LiveId" clId="{D9CE6366-D963-415B-8100-7D2C852AC910}" dt="2020-07-26T21:01:53.556" v="4660" actId="26606"/>
          <ac:spMkLst>
            <pc:docMk/>
            <pc:sldMk cId="955771421" sldId="275"/>
            <ac:spMk id="46" creationId="{B4D0E555-16F6-44D0-BF56-AF5FF5BDE9D6}"/>
          </ac:spMkLst>
        </pc:spChg>
        <pc:spChg chg="add del">
          <ac:chgData name="Magdalena Cieslak" userId="942c8a57c2faf2b4" providerId="LiveId" clId="{D9CE6366-D963-415B-8100-7D2C852AC910}" dt="2020-07-26T21:01:53.556" v="4660" actId="26606"/>
          <ac:spMkLst>
            <pc:docMk/>
            <pc:sldMk cId="955771421" sldId="275"/>
            <ac:spMk id="48" creationId="{8117041D-1A7B-4ECA-AB68-3CFDB6726B8E}"/>
          </ac:spMkLst>
        </pc:spChg>
        <pc:spChg chg="add del">
          <ac:chgData name="Magdalena Cieslak" userId="942c8a57c2faf2b4" providerId="LiveId" clId="{D9CE6366-D963-415B-8100-7D2C852AC910}" dt="2020-07-26T21:01:58.213" v="4662" actId="26606"/>
          <ac:spMkLst>
            <pc:docMk/>
            <pc:sldMk cId="955771421" sldId="275"/>
            <ac:spMk id="52" creationId="{416A0E3C-60E6-4F39-BC55-5F7C224E1F7C}"/>
          </ac:spMkLst>
        </pc:spChg>
        <pc:spChg chg="add del">
          <ac:chgData name="Magdalena Cieslak" userId="942c8a57c2faf2b4" providerId="LiveId" clId="{D9CE6366-D963-415B-8100-7D2C852AC910}" dt="2020-07-26T21:01:58.213" v="4662" actId="26606"/>
          <ac:spMkLst>
            <pc:docMk/>
            <pc:sldMk cId="955771421" sldId="275"/>
            <ac:spMk id="54" creationId="{E844E128-FF69-4E9F-8327-6B504B3C5AE1}"/>
          </ac:spMkLst>
        </pc:spChg>
        <pc:spChg chg="add del">
          <ac:chgData name="Magdalena Cieslak" userId="942c8a57c2faf2b4" providerId="LiveId" clId="{D9CE6366-D963-415B-8100-7D2C852AC910}" dt="2020-07-26T21:01:59.961" v="4664" actId="26606"/>
          <ac:spMkLst>
            <pc:docMk/>
            <pc:sldMk cId="955771421" sldId="275"/>
            <ac:spMk id="57" creationId="{416A0E3C-60E6-4F39-BC55-5F7C224E1F7C}"/>
          </ac:spMkLst>
        </pc:spChg>
        <pc:spChg chg="add del">
          <ac:chgData name="Magdalena Cieslak" userId="942c8a57c2faf2b4" providerId="LiveId" clId="{D9CE6366-D963-415B-8100-7D2C852AC910}" dt="2020-07-26T21:01:59.961" v="4664" actId="26606"/>
          <ac:spMkLst>
            <pc:docMk/>
            <pc:sldMk cId="955771421" sldId="275"/>
            <ac:spMk id="59" creationId="{990D0034-F768-41E7-85D4-F38C4DE85770}"/>
          </ac:spMkLst>
        </pc:spChg>
        <pc:spChg chg="add del">
          <ac:chgData name="Magdalena Cieslak" userId="942c8a57c2faf2b4" providerId="LiveId" clId="{D9CE6366-D963-415B-8100-7D2C852AC910}" dt="2020-07-26T21:01:59.961" v="4664" actId="26606"/>
          <ac:spMkLst>
            <pc:docMk/>
            <pc:sldMk cId="955771421" sldId="275"/>
            <ac:spMk id="60" creationId="{95B38FD6-641F-41BF-B466-C1C6366420F0}"/>
          </ac:spMkLst>
        </pc:spChg>
        <pc:spChg chg="add del">
          <ac:chgData name="Magdalena Cieslak" userId="942c8a57c2faf2b4" providerId="LiveId" clId="{D9CE6366-D963-415B-8100-7D2C852AC910}" dt="2020-07-26T21:01:59.961" v="4664" actId="26606"/>
          <ac:spMkLst>
            <pc:docMk/>
            <pc:sldMk cId="955771421" sldId="275"/>
            <ac:spMk id="62" creationId="{7363FFA6-C551-4935-A474-8B2482E55BAC}"/>
          </ac:spMkLst>
        </pc:spChg>
        <pc:spChg chg="add del">
          <ac:chgData name="Magdalena Cieslak" userId="942c8a57c2faf2b4" providerId="LiveId" clId="{D9CE6366-D963-415B-8100-7D2C852AC910}" dt="2020-07-26T21:02:03.090" v="4666" actId="26606"/>
          <ac:spMkLst>
            <pc:docMk/>
            <pc:sldMk cId="955771421" sldId="275"/>
            <ac:spMk id="64" creationId="{416A0E3C-60E6-4F39-BC55-5F7C224E1F7C}"/>
          </ac:spMkLst>
        </pc:spChg>
        <pc:spChg chg="add del">
          <ac:chgData name="Magdalena Cieslak" userId="942c8a57c2faf2b4" providerId="LiveId" clId="{D9CE6366-D963-415B-8100-7D2C852AC910}" dt="2020-07-26T21:02:03.090" v="4666" actId="26606"/>
          <ac:spMkLst>
            <pc:docMk/>
            <pc:sldMk cId="955771421" sldId="275"/>
            <ac:spMk id="66" creationId="{990D0034-F768-41E7-85D4-F38C4DE85770}"/>
          </ac:spMkLst>
        </pc:spChg>
        <pc:spChg chg="add del">
          <ac:chgData name="Magdalena Cieslak" userId="942c8a57c2faf2b4" providerId="LiveId" clId="{D9CE6366-D963-415B-8100-7D2C852AC910}" dt="2020-07-26T21:02:10.557" v="4668" actId="26606"/>
          <ac:spMkLst>
            <pc:docMk/>
            <pc:sldMk cId="955771421" sldId="275"/>
            <ac:spMk id="69" creationId="{39E3965E-AC41-4711-9D10-E25ABB132D86}"/>
          </ac:spMkLst>
        </pc:spChg>
        <pc:spChg chg="add del">
          <ac:chgData name="Magdalena Cieslak" userId="942c8a57c2faf2b4" providerId="LiveId" clId="{D9CE6366-D963-415B-8100-7D2C852AC910}" dt="2020-07-26T21:02:10.557" v="4668" actId="26606"/>
          <ac:spMkLst>
            <pc:docMk/>
            <pc:sldMk cId="955771421" sldId="275"/>
            <ac:spMk id="71" creationId="{6482F060-A4AF-4E0B-B364-7C6BA4AE9C03}"/>
          </ac:spMkLst>
        </pc:spChg>
        <pc:spChg chg="add del">
          <ac:chgData name="Magdalena Cieslak" userId="942c8a57c2faf2b4" providerId="LiveId" clId="{D9CE6366-D963-415B-8100-7D2C852AC910}" dt="2020-07-26T21:02:14.011" v="4670" actId="26606"/>
          <ac:spMkLst>
            <pc:docMk/>
            <pc:sldMk cId="955771421" sldId="275"/>
            <ac:spMk id="74" creationId="{39E3965E-AC41-4711-9D10-E25ABB132D86}"/>
          </ac:spMkLst>
        </pc:spChg>
        <pc:spChg chg="add del">
          <ac:chgData name="Magdalena Cieslak" userId="942c8a57c2faf2b4" providerId="LiveId" clId="{D9CE6366-D963-415B-8100-7D2C852AC910}" dt="2020-07-26T21:02:14.011" v="4670" actId="26606"/>
          <ac:spMkLst>
            <pc:docMk/>
            <pc:sldMk cId="955771421" sldId="275"/>
            <ac:spMk id="76" creationId="{6482F060-A4AF-4E0B-B364-7C6BA4AE9C03}"/>
          </ac:spMkLst>
        </pc:spChg>
        <pc:spChg chg="add del">
          <ac:chgData name="Magdalena Cieslak" userId="942c8a57c2faf2b4" providerId="LiveId" clId="{D9CE6366-D963-415B-8100-7D2C852AC910}" dt="2020-07-26T21:02:15.425" v="4672" actId="26606"/>
          <ac:spMkLst>
            <pc:docMk/>
            <pc:sldMk cId="955771421" sldId="275"/>
            <ac:spMk id="79" creationId="{416A0E3C-60E6-4F39-BC55-5F7C224E1F7C}"/>
          </ac:spMkLst>
        </pc:spChg>
        <pc:spChg chg="add del">
          <ac:chgData name="Magdalena Cieslak" userId="942c8a57c2faf2b4" providerId="LiveId" clId="{D9CE6366-D963-415B-8100-7D2C852AC910}" dt="2020-07-26T21:02:15.425" v="4672" actId="26606"/>
          <ac:spMkLst>
            <pc:docMk/>
            <pc:sldMk cId="955771421" sldId="275"/>
            <ac:spMk id="81" creationId="{990D0034-F768-41E7-85D4-F38C4DE85770}"/>
          </ac:spMkLst>
        </pc:spChg>
        <pc:spChg chg="add del">
          <ac:chgData name="Magdalena Cieslak" userId="942c8a57c2faf2b4" providerId="LiveId" clId="{D9CE6366-D963-415B-8100-7D2C852AC910}" dt="2020-07-26T21:02:15.425" v="4672" actId="26606"/>
          <ac:spMkLst>
            <pc:docMk/>
            <pc:sldMk cId="955771421" sldId="275"/>
            <ac:spMk id="82" creationId="{95B38FD6-641F-41BF-B466-C1C6366420F0}"/>
          </ac:spMkLst>
        </pc:spChg>
        <pc:spChg chg="add del">
          <ac:chgData name="Magdalena Cieslak" userId="942c8a57c2faf2b4" providerId="LiveId" clId="{D9CE6366-D963-415B-8100-7D2C852AC910}" dt="2020-07-26T21:02:15.425" v="4672" actId="26606"/>
          <ac:spMkLst>
            <pc:docMk/>
            <pc:sldMk cId="955771421" sldId="275"/>
            <ac:spMk id="84" creationId="{1FE461C7-FF45-427F-83D7-18DFBD48188D}"/>
          </ac:spMkLst>
        </pc:spChg>
        <pc:spChg chg="add del">
          <ac:chgData name="Magdalena Cieslak" userId="942c8a57c2faf2b4" providerId="LiveId" clId="{D9CE6366-D963-415B-8100-7D2C852AC910}" dt="2020-07-26T21:02:21.304" v="4674" actId="26606"/>
          <ac:spMkLst>
            <pc:docMk/>
            <pc:sldMk cId="955771421" sldId="275"/>
            <ac:spMk id="86" creationId="{416A0E3C-60E6-4F39-BC55-5F7C224E1F7C}"/>
          </ac:spMkLst>
        </pc:spChg>
        <pc:spChg chg="add del">
          <ac:chgData name="Magdalena Cieslak" userId="942c8a57c2faf2b4" providerId="LiveId" clId="{D9CE6366-D963-415B-8100-7D2C852AC910}" dt="2020-07-26T21:02:21.304" v="4674" actId="26606"/>
          <ac:spMkLst>
            <pc:docMk/>
            <pc:sldMk cId="955771421" sldId="275"/>
            <ac:spMk id="88" creationId="{873ECEC8-0F24-45B8-950F-35FC94BCEAC8}"/>
          </ac:spMkLst>
        </pc:spChg>
        <pc:spChg chg="add del">
          <ac:chgData name="Magdalena Cieslak" userId="942c8a57c2faf2b4" providerId="LiveId" clId="{D9CE6366-D963-415B-8100-7D2C852AC910}" dt="2020-07-26T21:02:21.304" v="4674" actId="26606"/>
          <ac:spMkLst>
            <pc:docMk/>
            <pc:sldMk cId="955771421" sldId="275"/>
            <ac:spMk id="90" creationId="{8B53612E-ADB2-4457-9688-89506397AF28}"/>
          </ac:spMkLst>
        </pc:spChg>
        <pc:spChg chg="add del">
          <ac:chgData name="Magdalena Cieslak" userId="942c8a57c2faf2b4" providerId="LiveId" clId="{D9CE6366-D963-415B-8100-7D2C852AC910}" dt="2020-07-26T21:02:25.587" v="4676" actId="26606"/>
          <ac:spMkLst>
            <pc:docMk/>
            <pc:sldMk cId="955771421" sldId="275"/>
            <ac:spMk id="92" creationId="{416A0E3C-60E6-4F39-BC55-5F7C224E1F7C}"/>
          </ac:spMkLst>
        </pc:spChg>
        <pc:spChg chg="add del">
          <ac:chgData name="Magdalena Cieslak" userId="942c8a57c2faf2b4" providerId="LiveId" clId="{D9CE6366-D963-415B-8100-7D2C852AC910}" dt="2020-07-26T21:02:25.587" v="4676" actId="26606"/>
          <ac:spMkLst>
            <pc:docMk/>
            <pc:sldMk cId="955771421" sldId="275"/>
            <ac:spMk id="94" creationId="{E844E128-FF69-4E9F-8327-6B504B3C5AE1}"/>
          </ac:spMkLst>
        </pc:spChg>
        <pc:spChg chg="add del">
          <ac:chgData name="Magdalena Cieslak" userId="942c8a57c2faf2b4" providerId="LiveId" clId="{D9CE6366-D963-415B-8100-7D2C852AC910}" dt="2020-07-26T21:02:30.455" v="4678" actId="26606"/>
          <ac:spMkLst>
            <pc:docMk/>
            <pc:sldMk cId="955771421" sldId="275"/>
            <ac:spMk id="97" creationId="{416A0E3C-60E6-4F39-BC55-5F7C224E1F7C}"/>
          </ac:spMkLst>
        </pc:spChg>
        <pc:spChg chg="add del">
          <ac:chgData name="Magdalena Cieslak" userId="942c8a57c2faf2b4" providerId="LiveId" clId="{D9CE6366-D963-415B-8100-7D2C852AC910}" dt="2020-07-26T21:02:30.455" v="4678" actId="26606"/>
          <ac:spMkLst>
            <pc:docMk/>
            <pc:sldMk cId="955771421" sldId="275"/>
            <ac:spMk id="99" creationId="{E844E128-FF69-4E9F-8327-6B504B3C5AE1}"/>
          </ac:spMkLst>
        </pc:spChg>
        <pc:spChg chg="add del">
          <ac:chgData name="Magdalena Cieslak" userId="942c8a57c2faf2b4" providerId="LiveId" clId="{D9CE6366-D963-415B-8100-7D2C852AC910}" dt="2020-07-26T21:02:36.423" v="4680" actId="26606"/>
          <ac:spMkLst>
            <pc:docMk/>
            <pc:sldMk cId="955771421" sldId="275"/>
            <ac:spMk id="102" creationId="{416A0E3C-60E6-4F39-BC55-5F7C224E1F7C}"/>
          </ac:spMkLst>
        </pc:spChg>
        <pc:spChg chg="add del">
          <ac:chgData name="Magdalena Cieslak" userId="942c8a57c2faf2b4" providerId="LiveId" clId="{D9CE6366-D963-415B-8100-7D2C852AC910}" dt="2020-07-26T21:02:36.423" v="4680" actId="26606"/>
          <ac:spMkLst>
            <pc:docMk/>
            <pc:sldMk cId="955771421" sldId="275"/>
            <ac:spMk id="104" creationId="{E844E128-FF69-4E9F-8327-6B504B3C5AE1}"/>
          </ac:spMkLst>
        </pc:spChg>
        <pc:picChg chg="add del mod">
          <ac:chgData name="Magdalena Cieslak" userId="942c8a57c2faf2b4" providerId="LiveId" clId="{D9CE6366-D963-415B-8100-7D2C852AC910}" dt="2020-07-26T20:35:45.110" v="4226" actId="478"/>
          <ac:picMkLst>
            <pc:docMk/>
            <pc:sldMk cId="955771421" sldId="275"/>
            <ac:picMk id="6" creationId="{919E398D-91D8-4CED-B069-A8B7C1E99513}"/>
          </ac:picMkLst>
        </pc:picChg>
        <pc:picChg chg="add del mod ord">
          <ac:chgData name="Magdalena Cieslak" userId="942c8a57c2faf2b4" providerId="LiveId" clId="{D9CE6366-D963-415B-8100-7D2C852AC910}" dt="2020-07-26T21:06:54.219" v="4690" actId="1076"/>
          <ac:picMkLst>
            <pc:docMk/>
            <pc:sldMk cId="955771421" sldId="275"/>
            <ac:picMk id="10" creationId="{4469C271-C661-4230-911C-FDF5E2C93CCB}"/>
          </ac:picMkLst>
        </pc:picChg>
        <pc:cxnChg chg="add del">
          <ac:chgData name="Magdalena Cieslak" userId="942c8a57c2faf2b4" providerId="LiveId" clId="{D9CE6366-D963-415B-8100-7D2C852AC910}" dt="2020-07-26T21:02:37.168" v="4681" actId="26606"/>
          <ac:cxnSpMkLst>
            <pc:docMk/>
            <pc:sldMk cId="955771421" sldId="275"/>
            <ac:cxnSpMk id="15" creationId="{C5025DAC-8B93-4160-B017-3A274A5828C0}"/>
          </ac:cxnSpMkLst>
        </pc:cxnChg>
        <pc:cxnChg chg="add del">
          <ac:chgData name="Magdalena Cieslak" userId="942c8a57c2faf2b4" providerId="LiveId" clId="{D9CE6366-D963-415B-8100-7D2C852AC910}" dt="2020-07-26T21:02:37.168" v="4681" actId="26606"/>
          <ac:cxnSpMkLst>
            <pc:docMk/>
            <pc:sldMk cId="955771421" sldId="275"/>
            <ac:cxnSpMk id="19" creationId="{9F09C252-16FE-4557-AD6D-BB5CA773496C}"/>
          </ac:cxnSpMkLst>
        </pc:cxnChg>
        <pc:cxnChg chg="add del">
          <ac:chgData name="Magdalena Cieslak" userId="942c8a57c2faf2b4" providerId="LiveId" clId="{D9CE6366-D963-415B-8100-7D2C852AC910}" dt="2020-07-26T21:01:35.348" v="4657" actId="26606"/>
          <ac:cxnSpMkLst>
            <pc:docMk/>
            <pc:sldMk cId="955771421" sldId="275"/>
            <ac:cxnSpMk id="26" creationId="{C5025DAC-8B93-4160-B017-3A274A5828C0}"/>
          </ac:cxnSpMkLst>
        </pc:cxnChg>
        <pc:cxnChg chg="add del">
          <ac:chgData name="Magdalena Cieslak" userId="942c8a57c2faf2b4" providerId="LiveId" clId="{D9CE6366-D963-415B-8100-7D2C852AC910}" dt="2020-07-26T21:01:35.348" v="4657" actId="26606"/>
          <ac:cxnSpMkLst>
            <pc:docMk/>
            <pc:sldMk cId="955771421" sldId="275"/>
            <ac:cxnSpMk id="32" creationId="{E04A321A-A039-4720-87B4-66A4210E0D57}"/>
          </ac:cxnSpMkLst>
        </pc:cxnChg>
        <pc:cxnChg chg="add del">
          <ac:chgData name="Magdalena Cieslak" userId="942c8a57c2faf2b4" providerId="LiveId" clId="{D9CE6366-D963-415B-8100-7D2C852AC910}" dt="2020-07-26T21:02:37.168" v="4681" actId="26606"/>
          <ac:cxnSpMkLst>
            <pc:docMk/>
            <pc:sldMk cId="955771421" sldId="275"/>
            <ac:cxnSpMk id="35" creationId="{C5025DAC-8B93-4160-B017-3A274A5828C0}"/>
          </ac:cxnSpMkLst>
        </pc:cxnChg>
        <pc:cxnChg chg="add del">
          <ac:chgData name="Magdalena Cieslak" userId="942c8a57c2faf2b4" providerId="LiveId" clId="{D9CE6366-D963-415B-8100-7D2C852AC910}" dt="2020-07-26T21:02:37.168" v="4681" actId="26606"/>
          <ac:cxnSpMkLst>
            <pc:docMk/>
            <pc:sldMk cId="955771421" sldId="275"/>
            <ac:cxnSpMk id="37" creationId="{055CEADF-09EA-423C-8C45-F94AF44D5AF0}"/>
          </ac:cxnSpMkLst>
        </pc:cxnChg>
        <pc:cxnChg chg="add del">
          <ac:chgData name="Magdalena Cieslak" userId="942c8a57c2faf2b4" providerId="LiveId" clId="{D9CE6366-D963-415B-8100-7D2C852AC910}" dt="2020-07-26T21:01:53.556" v="4660" actId="26606"/>
          <ac:cxnSpMkLst>
            <pc:docMk/>
            <pc:sldMk cId="955771421" sldId="275"/>
            <ac:cxnSpMk id="44" creationId="{1F5DC8C3-BA5F-4EED-BB9A-A14272BD82A1}"/>
          </ac:cxnSpMkLst>
        </pc:cxnChg>
        <pc:cxnChg chg="add del">
          <ac:chgData name="Magdalena Cieslak" userId="942c8a57c2faf2b4" providerId="LiveId" clId="{D9CE6366-D963-415B-8100-7D2C852AC910}" dt="2020-07-26T21:01:53.556" v="4660" actId="26606"/>
          <ac:cxnSpMkLst>
            <pc:docMk/>
            <pc:sldMk cId="955771421" sldId="275"/>
            <ac:cxnSpMk id="50" creationId="{ABCD2462-4C1E-401A-AC2D-F799A138B245}"/>
          </ac:cxnSpMkLst>
        </pc:cxnChg>
        <pc:cxnChg chg="add del">
          <ac:chgData name="Magdalena Cieslak" userId="942c8a57c2faf2b4" providerId="LiveId" clId="{D9CE6366-D963-415B-8100-7D2C852AC910}" dt="2020-07-26T21:01:58.213" v="4662" actId="26606"/>
          <ac:cxnSpMkLst>
            <pc:docMk/>
            <pc:sldMk cId="955771421" sldId="275"/>
            <ac:cxnSpMk id="53" creationId="{C5025DAC-8B93-4160-B017-3A274A5828C0}"/>
          </ac:cxnSpMkLst>
        </pc:cxnChg>
        <pc:cxnChg chg="add del">
          <ac:chgData name="Magdalena Cieslak" userId="942c8a57c2faf2b4" providerId="LiveId" clId="{D9CE6366-D963-415B-8100-7D2C852AC910}" dt="2020-07-26T21:01:58.213" v="4662" actId="26606"/>
          <ac:cxnSpMkLst>
            <pc:docMk/>
            <pc:sldMk cId="955771421" sldId="275"/>
            <ac:cxnSpMk id="55" creationId="{055CEADF-09EA-423C-8C45-F94AF44D5AF0}"/>
          </ac:cxnSpMkLst>
        </pc:cxnChg>
        <pc:cxnChg chg="add del">
          <ac:chgData name="Magdalena Cieslak" userId="942c8a57c2faf2b4" providerId="LiveId" clId="{D9CE6366-D963-415B-8100-7D2C852AC910}" dt="2020-07-26T21:01:59.961" v="4664" actId="26606"/>
          <ac:cxnSpMkLst>
            <pc:docMk/>
            <pc:sldMk cId="955771421" sldId="275"/>
            <ac:cxnSpMk id="58" creationId="{C5025DAC-8B93-4160-B017-3A274A5828C0}"/>
          </ac:cxnSpMkLst>
        </pc:cxnChg>
        <pc:cxnChg chg="add del">
          <ac:chgData name="Magdalena Cieslak" userId="942c8a57c2faf2b4" providerId="LiveId" clId="{D9CE6366-D963-415B-8100-7D2C852AC910}" dt="2020-07-26T21:01:59.961" v="4664" actId="26606"/>
          <ac:cxnSpMkLst>
            <pc:docMk/>
            <pc:sldMk cId="955771421" sldId="275"/>
            <ac:cxnSpMk id="61" creationId="{6BF9119E-766E-4526-AAE5-639F577C0493}"/>
          </ac:cxnSpMkLst>
        </pc:cxnChg>
        <pc:cxnChg chg="add del">
          <ac:chgData name="Magdalena Cieslak" userId="942c8a57c2faf2b4" providerId="LiveId" clId="{D9CE6366-D963-415B-8100-7D2C852AC910}" dt="2020-07-26T21:02:03.090" v="4666" actId="26606"/>
          <ac:cxnSpMkLst>
            <pc:docMk/>
            <pc:sldMk cId="955771421" sldId="275"/>
            <ac:cxnSpMk id="65" creationId="{C5025DAC-8B93-4160-B017-3A274A5828C0}"/>
          </ac:cxnSpMkLst>
        </pc:cxnChg>
        <pc:cxnChg chg="add del">
          <ac:chgData name="Magdalena Cieslak" userId="942c8a57c2faf2b4" providerId="LiveId" clId="{D9CE6366-D963-415B-8100-7D2C852AC910}" dt="2020-07-26T21:02:03.090" v="4666" actId="26606"/>
          <ac:cxnSpMkLst>
            <pc:docMk/>
            <pc:sldMk cId="955771421" sldId="275"/>
            <ac:cxnSpMk id="67" creationId="{5A0A5CF6-407C-4691-8122-49DF69D0020D}"/>
          </ac:cxnSpMkLst>
        </pc:cxnChg>
        <pc:cxnChg chg="add del">
          <ac:chgData name="Magdalena Cieslak" userId="942c8a57c2faf2b4" providerId="LiveId" clId="{D9CE6366-D963-415B-8100-7D2C852AC910}" dt="2020-07-26T21:02:10.557" v="4668" actId="26606"/>
          <ac:cxnSpMkLst>
            <pc:docMk/>
            <pc:sldMk cId="955771421" sldId="275"/>
            <ac:cxnSpMk id="70" creationId="{1F5DC8C3-BA5F-4EED-BB9A-A14272BD82A1}"/>
          </ac:cxnSpMkLst>
        </pc:cxnChg>
        <pc:cxnChg chg="add del">
          <ac:chgData name="Magdalena Cieslak" userId="942c8a57c2faf2b4" providerId="LiveId" clId="{D9CE6366-D963-415B-8100-7D2C852AC910}" dt="2020-07-26T21:02:10.557" v="4668" actId="26606"/>
          <ac:cxnSpMkLst>
            <pc:docMk/>
            <pc:sldMk cId="955771421" sldId="275"/>
            <ac:cxnSpMk id="72" creationId="{B9EB6DAA-2F0C-43D5-A577-15D5D2C4E3F5}"/>
          </ac:cxnSpMkLst>
        </pc:cxnChg>
        <pc:cxnChg chg="add del">
          <ac:chgData name="Magdalena Cieslak" userId="942c8a57c2faf2b4" providerId="LiveId" clId="{D9CE6366-D963-415B-8100-7D2C852AC910}" dt="2020-07-26T21:02:14.011" v="4670" actId="26606"/>
          <ac:cxnSpMkLst>
            <pc:docMk/>
            <pc:sldMk cId="955771421" sldId="275"/>
            <ac:cxnSpMk id="75" creationId="{1F5DC8C3-BA5F-4EED-BB9A-A14272BD82A1}"/>
          </ac:cxnSpMkLst>
        </pc:cxnChg>
        <pc:cxnChg chg="add del">
          <ac:chgData name="Magdalena Cieslak" userId="942c8a57c2faf2b4" providerId="LiveId" clId="{D9CE6366-D963-415B-8100-7D2C852AC910}" dt="2020-07-26T21:02:14.011" v="4670" actId="26606"/>
          <ac:cxnSpMkLst>
            <pc:docMk/>
            <pc:sldMk cId="955771421" sldId="275"/>
            <ac:cxnSpMk id="77" creationId="{B9EB6DAA-2F0C-43D5-A577-15D5D2C4E3F5}"/>
          </ac:cxnSpMkLst>
        </pc:cxnChg>
        <pc:cxnChg chg="add del">
          <ac:chgData name="Magdalena Cieslak" userId="942c8a57c2faf2b4" providerId="LiveId" clId="{D9CE6366-D963-415B-8100-7D2C852AC910}" dt="2020-07-26T21:02:15.425" v="4672" actId="26606"/>
          <ac:cxnSpMkLst>
            <pc:docMk/>
            <pc:sldMk cId="955771421" sldId="275"/>
            <ac:cxnSpMk id="80" creationId="{C5025DAC-8B93-4160-B017-3A274A5828C0}"/>
          </ac:cxnSpMkLst>
        </pc:cxnChg>
        <pc:cxnChg chg="add del">
          <ac:chgData name="Magdalena Cieslak" userId="942c8a57c2faf2b4" providerId="LiveId" clId="{D9CE6366-D963-415B-8100-7D2C852AC910}" dt="2020-07-26T21:02:15.425" v="4672" actId="26606"/>
          <ac:cxnSpMkLst>
            <pc:docMk/>
            <pc:sldMk cId="955771421" sldId="275"/>
            <ac:cxnSpMk id="83" creationId="{6BF9119E-766E-4526-AAE5-639F577C0493}"/>
          </ac:cxnSpMkLst>
        </pc:cxnChg>
        <pc:cxnChg chg="add del">
          <ac:chgData name="Magdalena Cieslak" userId="942c8a57c2faf2b4" providerId="LiveId" clId="{D9CE6366-D963-415B-8100-7D2C852AC910}" dt="2020-07-26T21:02:21.304" v="4674" actId="26606"/>
          <ac:cxnSpMkLst>
            <pc:docMk/>
            <pc:sldMk cId="955771421" sldId="275"/>
            <ac:cxnSpMk id="87" creationId="{C5025DAC-8B93-4160-B017-3A274A5828C0}"/>
          </ac:cxnSpMkLst>
        </pc:cxnChg>
        <pc:cxnChg chg="add del">
          <ac:chgData name="Magdalena Cieslak" userId="942c8a57c2faf2b4" providerId="LiveId" clId="{D9CE6366-D963-415B-8100-7D2C852AC910}" dt="2020-07-26T21:02:21.304" v="4674" actId="26606"/>
          <ac:cxnSpMkLst>
            <pc:docMk/>
            <pc:sldMk cId="955771421" sldId="275"/>
            <ac:cxnSpMk id="89" creationId="{89EB8C68-FF1B-4849-867B-32D29B19F102}"/>
          </ac:cxnSpMkLst>
        </pc:cxnChg>
        <pc:cxnChg chg="add del">
          <ac:chgData name="Magdalena Cieslak" userId="942c8a57c2faf2b4" providerId="LiveId" clId="{D9CE6366-D963-415B-8100-7D2C852AC910}" dt="2020-07-26T21:02:25.587" v="4676" actId="26606"/>
          <ac:cxnSpMkLst>
            <pc:docMk/>
            <pc:sldMk cId="955771421" sldId="275"/>
            <ac:cxnSpMk id="93" creationId="{C5025DAC-8B93-4160-B017-3A274A5828C0}"/>
          </ac:cxnSpMkLst>
        </pc:cxnChg>
        <pc:cxnChg chg="add del">
          <ac:chgData name="Magdalena Cieslak" userId="942c8a57c2faf2b4" providerId="LiveId" clId="{D9CE6366-D963-415B-8100-7D2C852AC910}" dt="2020-07-26T21:02:25.587" v="4676" actId="26606"/>
          <ac:cxnSpMkLst>
            <pc:docMk/>
            <pc:sldMk cId="955771421" sldId="275"/>
            <ac:cxnSpMk id="95" creationId="{055CEADF-09EA-423C-8C45-F94AF44D5AF0}"/>
          </ac:cxnSpMkLst>
        </pc:cxnChg>
        <pc:cxnChg chg="add del">
          <ac:chgData name="Magdalena Cieslak" userId="942c8a57c2faf2b4" providerId="LiveId" clId="{D9CE6366-D963-415B-8100-7D2C852AC910}" dt="2020-07-26T21:02:30.455" v="4678" actId="26606"/>
          <ac:cxnSpMkLst>
            <pc:docMk/>
            <pc:sldMk cId="955771421" sldId="275"/>
            <ac:cxnSpMk id="98" creationId="{C5025DAC-8B93-4160-B017-3A274A5828C0}"/>
          </ac:cxnSpMkLst>
        </pc:cxnChg>
        <pc:cxnChg chg="add del">
          <ac:chgData name="Magdalena Cieslak" userId="942c8a57c2faf2b4" providerId="LiveId" clId="{D9CE6366-D963-415B-8100-7D2C852AC910}" dt="2020-07-26T21:02:30.455" v="4678" actId="26606"/>
          <ac:cxnSpMkLst>
            <pc:docMk/>
            <pc:sldMk cId="955771421" sldId="275"/>
            <ac:cxnSpMk id="100" creationId="{055CEADF-09EA-423C-8C45-F94AF44D5AF0}"/>
          </ac:cxnSpMkLst>
        </pc:cxnChg>
        <pc:cxnChg chg="add del">
          <ac:chgData name="Magdalena Cieslak" userId="942c8a57c2faf2b4" providerId="LiveId" clId="{D9CE6366-D963-415B-8100-7D2C852AC910}" dt="2020-07-26T21:02:36.423" v="4680" actId="26606"/>
          <ac:cxnSpMkLst>
            <pc:docMk/>
            <pc:sldMk cId="955771421" sldId="275"/>
            <ac:cxnSpMk id="103" creationId="{C5025DAC-8B93-4160-B017-3A274A5828C0}"/>
          </ac:cxnSpMkLst>
        </pc:cxnChg>
        <pc:cxnChg chg="add del">
          <ac:chgData name="Magdalena Cieslak" userId="942c8a57c2faf2b4" providerId="LiveId" clId="{D9CE6366-D963-415B-8100-7D2C852AC910}" dt="2020-07-26T21:02:36.423" v="4680" actId="26606"/>
          <ac:cxnSpMkLst>
            <pc:docMk/>
            <pc:sldMk cId="955771421" sldId="275"/>
            <ac:cxnSpMk id="105" creationId="{055CEADF-09EA-423C-8C45-F94AF44D5AF0}"/>
          </ac:cxnSpMkLst>
        </pc:cxnChg>
      </pc:sldChg>
      <pc:sldChg chg="addSp delSp modSp new mod setBg setClrOvrMap">
        <pc:chgData name="Magdalena Cieslak" userId="942c8a57c2faf2b4" providerId="LiveId" clId="{D9CE6366-D963-415B-8100-7D2C852AC910}" dt="2020-07-26T21:43:41.433" v="5568" actId="20577"/>
        <pc:sldMkLst>
          <pc:docMk/>
          <pc:sldMk cId="2536257691" sldId="276"/>
        </pc:sldMkLst>
        <pc:spChg chg="del">
          <ac:chgData name="Magdalena Cieslak" userId="942c8a57c2faf2b4" providerId="LiveId" clId="{D9CE6366-D963-415B-8100-7D2C852AC910}" dt="2020-07-26T20:53:28.063" v="4615" actId="26606"/>
          <ac:spMkLst>
            <pc:docMk/>
            <pc:sldMk cId="2536257691" sldId="276"/>
            <ac:spMk id="2" creationId="{5789881C-63C9-44D3-A110-438034B7C1A4}"/>
          </ac:spMkLst>
        </pc:spChg>
        <pc:spChg chg="mod">
          <ac:chgData name="Magdalena Cieslak" userId="942c8a57c2faf2b4" providerId="LiveId" clId="{D9CE6366-D963-415B-8100-7D2C852AC910}" dt="2020-07-26T20:53:42.874" v="4625" actId="20577"/>
          <ac:spMkLst>
            <pc:docMk/>
            <pc:sldMk cId="2536257691" sldId="276"/>
            <ac:spMk id="3" creationId="{B094D1BE-30A8-4457-91B8-1D2001CA33DC}"/>
          </ac:spMkLst>
        </pc:spChg>
        <pc:spChg chg="del">
          <ac:chgData name="Magdalena Cieslak" userId="942c8a57c2faf2b4" providerId="LiveId" clId="{D9CE6366-D963-415B-8100-7D2C852AC910}" dt="2020-07-26T20:53:28.063" v="4615" actId="26606"/>
          <ac:spMkLst>
            <pc:docMk/>
            <pc:sldMk cId="2536257691" sldId="276"/>
            <ac:spMk id="4" creationId="{FB0AC4DD-41BF-4D30-9AE9-D0244A9BB2A6}"/>
          </ac:spMkLst>
        </pc:spChg>
        <pc:spChg chg="add mod">
          <ac:chgData name="Magdalena Cieslak" userId="942c8a57c2faf2b4" providerId="LiveId" clId="{D9CE6366-D963-415B-8100-7D2C852AC910}" dt="2020-07-26T21:43:41.433" v="5568" actId="20577"/>
          <ac:spMkLst>
            <pc:docMk/>
            <pc:sldMk cId="2536257691" sldId="276"/>
            <ac:spMk id="5" creationId="{6FFE833D-6D3D-45D7-86ED-9C9AD611AF6A}"/>
          </ac:spMkLst>
        </pc:spChg>
        <pc:spChg chg="add">
          <ac:chgData name="Magdalena Cieslak" userId="942c8a57c2faf2b4" providerId="LiveId" clId="{D9CE6366-D963-415B-8100-7D2C852AC910}" dt="2020-07-26T20:53:28.063" v="4615" actId="26606"/>
          <ac:spMkLst>
            <pc:docMk/>
            <pc:sldMk cId="2536257691" sldId="276"/>
            <ac:spMk id="9" creationId="{39E3965E-AC41-4711-9D10-E25ABB132D86}"/>
          </ac:spMkLst>
        </pc:spChg>
        <pc:spChg chg="add">
          <ac:chgData name="Magdalena Cieslak" userId="942c8a57c2faf2b4" providerId="LiveId" clId="{D9CE6366-D963-415B-8100-7D2C852AC910}" dt="2020-07-26T20:53:28.063" v="4615" actId="26606"/>
          <ac:spMkLst>
            <pc:docMk/>
            <pc:sldMk cId="2536257691" sldId="276"/>
            <ac:spMk id="13" creationId="{8C6E698C-8155-4B8B-BDC9-B7299772B509}"/>
          </ac:spMkLst>
        </pc:spChg>
        <pc:spChg chg="add">
          <ac:chgData name="Magdalena Cieslak" userId="942c8a57c2faf2b4" providerId="LiveId" clId="{D9CE6366-D963-415B-8100-7D2C852AC910}" dt="2020-07-26T20:53:28.063" v="4615" actId="26606"/>
          <ac:spMkLst>
            <pc:docMk/>
            <pc:sldMk cId="2536257691" sldId="276"/>
            <ac:spMk id="17" creationId="{B624C8D3-B9AD-4F4F-8554-4EAF3724DBCE}"/>
          </ac:spMkLst>
        </pc:spChg>
        <pc:cxnChg chg="add">
          <ac:chgData name="Magdalena Cieslak" userId="942c8a57c2faf2b4" providerId="LiveId" clId="{D9CE6366-D963-415B-8100-7D2C852AC910}" dt="2020-07-26T20:53:28.063" v="4615" actId="26606"/>
          <ac:cxnSpMkLst>
            <pc:docMk/>
            <pc:sldMk cId="2536257691" sldId="276"/>
            <ac:cxnSpMk id="11" creationId="{1F5DC8C3-BA5F-4EED-BB9A-A14272BD82A1}"/>
          </ac:cxnSpMkLst>
        </pc:cxnChg>
        <pc:cxnChg chg="add">
          <ac:chgData name="Magdalena Cieslak" userId="942c8a57c2faf2b4" providerId="LiveId" clId="{D9CE6366-D963-415B-8100-7D2C852AC910}" dt="2020-07-26T20:53:28.063" v="4615" actId="26606"/>
          <ac:cxnSpMkLst>
            <pc:docMk/>
            <pc:sldMk cId="2536257691" sldId="276"/>
            <ac:cxnSpMk id="15" creationId="{09525C9A-1972-4836-BA7A-706C946EF4DA}"/>
          </ac:cxnSpMkLst>
        </pc:cxnChg>
      </pc:sldChg>
      <pc:sldMasterChg chg="setBg modSldLayout">
        <pc:chgData name="Magdalena Cieslak" userId="942c8a57c2faf2b4" providerId="LiveId" clId="{D9CE6366-D963-415B-8100-7D2C852AC910}" dt="2020-07-26T13:40:41.818" v="1820"/>
        <pc:sldMasterMkLst>
          <pc:docMk/>
          <pc:sldMasterMk cId="796083542" sldId="2147483763"/>
        </pc:sldMasterMkLst>
        <pc:sldLayoutChg chg="setBg">
          <pc:chgData name="Magdalena Cieslak" userId="942c8a57c2faf2b4" providerId="LiveId" clId="{D9CE6366-D963-415B-8100-7D2C852AC910}" dt="2020-07-26T13:40:41.818" v="1820"/>
          <pc:sldLayoutMkLst>
            <pc:docMk/>
            <pc:sldMasterMk cId="796083542" sldId="2147483763"/>
            <pc:sldLayoutMk cId="4016340630" sldId="2147483752"/>
          </pc:sldLayoutMkLst>
        </pc:sldLayoutChg>
        <pc:sldLayoutChg chg="setBg">
          <pc:chgData name="Magdalena Cieslak" userId="942c8a57c2faf2b4" providerId="LiveId" clId="{D9CE6366-D963-415B-8100-7D2C852AC910}" dt="2020-07-26T13:40:41.818" v="1820"/>
          <pc:sldLayoutMkLst>
            <pc:docMk/>
            <pc:sldMasterMk cId="796083542" sldId="2147483763"/>
            <pc:sldLayoutMk cId="3139629365" sldId="2147483753"/>
          </pc:sldLayoutMkLst>
        </pc:sldLayoutChg>
        <pc:sldLayoutChg chg="setBg">
          <pc:chgData name="Magdalena Cieslak" userId="942c8a57c2faf2b4" providerId="LiveId" clId="{D9CE6366-D963-415B-8100-7D2C852AC910}" dt="2020-07-26T13:40:41.818" v="1820"/>
          <pc:sldLayoutMkLst>
            <pc:docMk/>
            <pc:sldMasterMk cId="796083542" sldId="2147483763"/>
            <pc:sldLayoutMk cId="4168693185" sldId="2147483754"/>
          </pc:sldLayoutMkLst>
        </pc:sldLayoutChg>
        <pc:sldLayoutChg chg="setBg">
          <pc:chgData name="Magdalena Cieslak" userId="942c8a57c2faf2b4" providerId="LiveId" clId="{D9CE6366-D963-415B-8100-7D2C852AC910}" dt="2020-07-26T13:40:41.818" v="1820"/>
          <pc:sldLayoutMkLst>
            <pc:docMk/>
            <pc:sldMasterMk cId="796083542" sldId="2147483763"/>
            <pc:sldLayoutMk cId="3231591499" sldId="2147483755"/>
          </pc:sldLayoutMkLst>
        </pc:sldLayoutChg>
        <pc:sldLayoutChg chg="setBg">
          <pc:chgData name="Magdalena Cieslak" userId="942c8a57c2faf2b4" providerId="LiveId" clId="{D9CE6366-D963-415B-8100-7D2C852AC910}" dt="2020-07-26T13:40:41.818" v="1820"/>
          <pc:sldLayoutMkLst>
            <pc:docMk/>
            <pc:sldMasterMk cId="796083542" sldId="2147483763"/>
            <pc:sldLayoutMk cId="1812693751" sldId="2147483756"/>
          </pc:sldLayoutMkLst>
        </pc:sldLayoutChg>
        <pc:sldLayoutChg chg="setBg">
          <pc:chgData name="Magdalena Cieslak" userId="942c8a57c2faf2b4" providerId="LiveId" clId="{D9CE6366-D963-415B-8100-7D2C852AC910}" dt="2020-07-26T13:40:41.818" v="1820"/>
          <pc:sldLayoutMkLst>
            <pc:docMk/>
            <pc:sldMasterMk cId="796083542" sldId="2147483763"/>
            <pc:sldLayoutMk cId="3115465736" sldId="2147483757"/>
          </pc:sldLayoutMkLst>
        </pc:sldLayoutChg>
        <pc:sldLayoutChg chg="setBg">
          <pc:chgData name="Magdalena Cieslak" userId="942c8a57c2faf2b4" providerId="LiveId" clId="{D9CE6366-D963-415B-8100-7D2C852AC910}" dt="2020-07-26T13:40:41.818" v="1820"/>
          <pc:sldLayoutMkLst>
            <pc:docMk/>
            <pc:sldMasterMk cId="796083542" sldId="2147483763"/>
            <pc:sldLayoutMk cId="2983982726" sldId="2147483758"/>
          </pc:sldLayoutMkLst>
        </pc:sldLayoutChg>
        <pc:sldLayoutChg chg="setBg">
          <pc:chgData name="Magdalena Cieslak" userId="942c8a57c2faf2b4" providerId="LiveId" clId="{D9CE6366-D963-415B-8100-7D2C852AC910}" dt="2020-07-26T13:40:41.818" v="1820"/>
          <pc:sldLayoutMkLst>
            <pc:docMk/>
            <pc:sldMasterMk cId="796083542" sldId="2147483763"/>
            <pc:sldLayoutMk cId="794153991" sldId="2147483759"/>
          </pc:sldLayoutMkLst>
        </pc:sldLayoutChg>
        <pc:sldLayoutChg chg="setBg">
          <pc:chgData name="Magdalena Cieslak" userId="942c8a57c2faf2b4" providerId="LiveId" clId="{D9CE6366-D963-415B-8100-7D2C852AC910}" dt="2020-07-26T13:40:41.818" v="1820"/>
          <pc:sldLayoutMkLst>
            <pc:docMk/>
            <pc:sldMasterMk cId="796083542" sldId="2147483763"/>
            <pc:sldLayoutMk cId="1367433371" sldId="2147483760"/>
          </pc:sldLayoutMkLst>
        </pc:sldLayoutChg>
        <pc:sldLayoutChg chg="setBg">
          <pc:chgData name="Magdalena Cieslak" userId="942c8a57c2faf2b4" providerId="LiveId" clId="{D9CE6366-D963-415B-8100-7D2C852AC910}" dt="2020-07-26T13:40:41.818" v="1820"/>
          <pc:sldLayoutMkLst>
            <pc:docMk/>
            <pc:sldMasterMk cId="796083542" sldId="2147483763"/>
            <pc:sldLayoutMk cId="1508512994" sldId="2147483761"/>
          </pc:sldLayoutMkLst>
        </pc:sldLayoutChg>
        <pc:sldLayoutChg chg="setBg">
          <pc:chgData name="Magdalena Cieslak" userId="942c8a57c2faf2b4" providerId="LiveId" clId="{D9CE6366-D963-415B-8100-7D2C852AC910}" dt="2020-07-26T13:40:41.818" v="1820"/>
          <pc:sldLayoutMkLst>
            <pc:docMk/>
            <pc:sldMasterMk cId="796083542" sldId="2147483763"/>
            <pc:sldLayoutMk cId="2113772201"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398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159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46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415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74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51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377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269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34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3962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869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08354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55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data.london.gov.uk/dataset/tourism-spend-estimates" TargetMode="External"/><Relationship Id="rId2" Type="http://schemas.openxmlformats.org/officeDocument/2006/relationships/hyperlink" Target="https://en.wikipedia.org/wiki/List_of_London_boroughs" TargetMode="Externa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s://www.geonames.org/" TargetMode="External"/><Relationship Id="rId4" Type="http://schemas.openxmlformats.org/officeDocument/2006/relationships/hyperlink" Target="https://data.london.gov.uk/dataset/earnings-workplace-boroug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B0CE39-050A-44B5-846D-004C95F4F6CD}"/>
              </a:ext>
            </a:extLst>
          </p:cNvPr>
          <p:cNvPicPr>
            <a:picLocks noChangeAspect="1"/>
          </p:cNvPicPr>
          <p:nvPr/>
        </p:nvPicPr>
        <p:blipFill rotWithShape="1">
          <a:blip r:embed="rId2"/>
          <a:srcRect t="13467" b="2264"/>
          <a:stretch/>
        </p:blipFill>
        <p:spPr>
          <a:xfrm>
            <a:off x="-3047" y="10"/>
            <a:ext cx="12191999" cy="6857990"/>
          </a:xfrm>
          <a:prstGeom prst="rect">
            <a:avLst/>
          </a:prstGeom>
        </p:spPr>
      </p:pic>
      <p:sp>
        <p:nvSpPr>
          <p:cNvPr id="32" name="Rectangle 2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25000">
                <a:srgbClr val="000000">
                  <a:alpha val="15000"/>
                </a:srgbClr>
              </a:gs>
              <a:gs pos="75000">
                <a:srgbClr val="000000">
                  <a:alpha val="15000"/>
                </a:srgbClr>
              </a:gs>
              <a:gs pos="50000">
                <a:schemeClr val="tx1">
                  <a:alpha val="3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CEB2D-D9F8-4A04-8B7F-41C8A54A3ABD}"/>
              </a:ext>
            </a:extLst>
          </p:cNvPr>
          <p:cNvSpPr>
            <a:spLocks noGrp="1"/>
          </p:cNvSpPr>
          <p:nvPr>
            <p:ph type="ctrTitle"/>
          </p:nvPr>
        </p:nvSpPr>
        <p:spPr>
          <a:xfrm>
            <a:off x="1097280" y="325549"/>
            <a:ext cx="10058400" cy="3663755"/>
          </a:xfrm>
          <a:effectLst>
            <a:outerShdw blurRad="50800" dist="38100" dir="2700000" algn="tl" rotWithShape="0">
              <a:prstClr val="black">
                <a:alpha val="40000"/>
              </a:prstClr>
            </a:outerShdw>
          </a:effectLst>
        </p:spPr>
        <p:txBody>
          <a:bodyPr>
            <a:normAutofit fontScale="90000"/>
          </a:bodyPr>
          <a:lstStyle/>
          <a:p>
            <a:pPr algn="ctr"/>
            <a:br>
              <a:rPr lang="en-GB" sz="7200" dirty="0">
                <a:solidFill>
                  <a:schemeClr val="bg1"/>
                </a:solidFill>
              </a:rPr>
            </a:br>
            <a:br>
              <a:rPr lang="en-GB" sz="7200" dirty="0">
                <a:solidFill>
                  <a:schemeClr val="bg1"/>
                </a:solidFill>
              </a:rPr>
            </a:br>
            <a:br>
              <a:rPr lang="en-GB" sz="7200" dirty="0">
                <a:solidFill>
                  <a:schemeClr val="bg1"/>
                </a:solidFill>
              </a:rPr>
            </a:br>
            <a:br>
              <a:rPr lang="en-GB" sz="7200" dirty="0">
                <a:solidFill>
                  <a:schemeClr val="bg1"/>
                </a:solidFill>
              </a:rPr>
            </a:br>
            <a:br>
              <a:rPr lang="en-GB" sz="7200" dirty="0">
                <a:solidFill>
                  <a:schemeClr val="bg1"/>
                </a:solidFill>
              </a:rPr>
            </a:br>
            <a:br>
              <a:rPr lang="en-GB" sz="7200" dirty="0">
                <a:solidFill>
                  <a:schemeClr val="bg1"/>
                </a:solidFill>
              </a:rPr>
            </a:br>
            <a:r>
              <a:rPr lang="en-GB" sz="6700" dirty="0">
                <a:solidFill>
                  <a:schemeClr val="bg1"/>
                </a:solidFill>
              </a:rPr>
              <a:t>Location for new Retail Business </a:t>
            </a:r>
            <a:br>
              <a:rPr lang="en-GB" sz="6700" dirty="0">
                <a:solidFill>
                  <a:schemeClr val="bg1"/>
                </a:solidFill>
              </a:rPr>
            </a:br>
            <a:r>
              <a:rPr lang="en-GB" sz="6700" dirty="0">
                <a:solidFill>
                  <a:schemeClr val="bg1"/>
                </a:solidFill>
              </a:rPr>
              <a:t>London Borough Analysis</a:t>
            </a:r>
          </a:p>
        </p:txBody>
      </p:sp>
      <p:sp>
        <p:nvSpPr>
          <p:cNvPr id="3" name="Subtitle 2">
            <a:extLst>
              <a:ext uri="{FF2B5EF4-FFF2-40B4-BE49-F238E27FC236}">
                <a16:creationId xmlns:a16="http://schemas.microsoft.com/office/drawing/2014/main" id="{1A087D9E-3D2E-4170-8930-C9AE337EDFEA}"/>
              </a:ext>
            </a:extLst>
          </p:cNvPr>
          <p:cNvSpPr>
            <a:spLocks noGrp="1"/>
          </p:cNvSpPr>
          <p:nvPr>
            <p:ph type="subTitle" idx="1"/>
          </p:nvPr>
        </p:nvSpPr>
        <p:spPr>
          <a:xfrm>
            <a:off x="1100051" y="4158916"/>
            <a:ext cx="10058400" cy="1195834"/>
          </a:xfrm>
          <a:effectLst>
            <a:outerShdw blurRad="50800" dist="38100" dir="2700000" algn="tl" rotWithShape="0">
              <a:prstClr val="black">
                <a:alpha val="40000"/>
              </a:prstClr>
            </a:outerShdw>
          </a:effectLst>
        </p:spPr>
        <p:txBody>
          <a:bodyPr>
            <a:noAutofit/>
          </a:bodyPr>
          <a:lstStyle/>
          <a:p>
            <a:pPr algn="ctr"/>
            <a:r>
              <a:rPr lang="en-GB" sz="2800" b="1" dirty="0">
                <a:solidFill>
                  <a:schemeClr val="bg1"/>
                </a:solidFill>
              </a:rPr>
              <a:t> United KINDOM</a:t>
            </a:r>
          </a:p>
        </p:txBody>
      </p:sp>
      <p:cxnSp>
        <p:nvCxnSpPr>
          <p:cNvPr id="33" name="Straight Connector 24">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160B40-03AA-4B45-B331-EDA40D3335E0}"/>
              </a:ext>
            </a:extLst>
          </p:cNvPr>
          <p:cNvSpPr txBox="1"/>
          <p:nvPr/>
        </p:nvSpPr>
        <p:spPr>
          <a:xfrm>
            <a:off x="8798118" y="6163119"/>
            <a:ext cx="2574732" cy="369332"/>
          </a:xfrm>
          <a:prstGeom prst="rect">
            <a:avLst/>
          </a:prstGeom>
          <a:noFill/>
        </p:spPr>
        <p:txBody>
          <a:bodyPr wrap="square" rtlCol="0">
            <a:spAutoFit/>
          </a:bodyPr>
          <a:lstStyle/>
          <a:p>
            <a:r>
              <a:rPr lang="en-GB" b="1" dirty="0">
                <a:solidFill>
                  <a:schemeClr val="bg1"/>
                </a:solidFill>
              </a:rPr>
              <a:t>by Magdalena Cieslak</a:t>
            </a:r>
          </a:p>
        </p:txBody>
      </p:sp>
    </p:spTree>
    <p:extLst>
      <p:ext uri="{BB962C8B-B14F-4D97-AF65-F5344CB8AC3E}">
        <p14:creationId xmlns:p14="http://schemas.microsoft.com/office/powerpoint/2010/main" val="3428794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094D1BE-30A8-4457-91B8-1D2001CA33DC}"/>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Conclusion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6FFE833D-6D3D-45D7-86ED-9C9AD611AF6A}"/>
              </a:ext>
            </a:extLst>
          </p:cNvPr>
          <p:cNvSpPr txBox="1"/>
          <p:nvPr/>
        </p:nvSpPr>
        <p:spPr>
          <a:xfrm>
            <a:off x="8572500" y="2228850"/>
            <a:ext cx="3688895" cy="2308324"/>
          </a:xfrm>
          <a:prstGeom prst="rect">
            <a:avLst/>
          </a:prstGeom>
          <a:noFill/>
        </p:spPr>
        <p:txBody>
          <a:bodyPr wrap="none" rtlCol="0">
            <a:spAutoFit/>
          </a:bodyPr>
          <a:lstStyle/>
          <a:p>
            <a:r>
              <a:rPr lang="en-GB" dirty="0"/>
              <a:t>This project conclude that </a:t>
            </a:r>
          </a:p>
          <a:p>
            <a:r>
              <a:rPr lang="en-GB" dirty="0"/>
              <a:t>3 London Borough with the highest </a:t>
            </a:r>
          </a:p>
          <a:p>
            <a:r>
              <a:rPr lang="en-GB" dirty="0"/>
              <a:t>Income are potentially good </a:t>
            </a:r>
          </a:p>
          <a:p>
            <a:r>
              <a:rPr lang="en-GB" dirty="0"/>
              <a:t>for new business location</a:t>
            </a:r>
          </a:p>
          <a:p>
            <a:endParaRPr lang="en-GB" dirty="0"/>
          </a:p>
          <a:p>
            <a:r>
              <a:rPr lang="en-GB" dirty="0"/>
              <a:t>Tower Hamlet</a:t>
            </a:r>
          </a:p>
          <a:p>
            <a:r>
              <a:rPr lang="en-GB" dirty="0"/>
              <a:t>Westminster</a:t>
            </a:r>
          </a:p>
          <a:p>
            <a:r>
              <a:rPr lang="en-GB" dirty="0"/>
              <a:t>Islington</a:t>
            </a:r>
          </a:p>
        </p:txBody>
      </p:sp>
    </p:spTree>
    <p:extLst>
      <p:ext uri="{BB962C8B-B14F-4D97-AF65-F5344CB8AC3E}">
        <p14:creationId xmlns:p14="http://schemas.microsoft.com/office/powerpoint/2010/main" val="25362576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CF01E2-8822-4A40-A5C7-AC24E8ADAA28}"/>
              </a:ext>
            </a:extLst>
          </p:cNvPr>
          <p:cNvSpPr>
            <a:spLocks noGrp="1"/>
          </p:cNvSpPr>
          <p:nvPr>
            <p:ph type="title"/>
          </p:nvPr>
        </p:nvSpPr>
        <p:spPr>
          <a:xfrm>
            <a:off x="1097280" y="516835"/>
            <a:ext cx="5977937" cy="1666501"/>
          </a:xfrm>
        </p:spPr>
        <p:txBody>
          <a:bodyPr>
            <a:noAutofit/>
          </a:bodyPr>
          <a:lstStyle/>
          <a:p>
            <a:pPr>
              <a:lnSpc>
                <a:spcPct val="110000"/>
              </a:lnSpc>
            </a:pPr>
            <a:br>
              <a:rPr lang="en-GB" sz="1100" b="1" u="sng" dirty="0">
                <a:solidFill>
                  <a:srgbClr val="FFFFFF"/>
                </a:solidFill>
                <a:effectLst/>
                <a:latin typeface="OpenSans"/>
              </a:rPr>
            </a:br>
            <a:r>
              <a:rPr lang="en-GB" sz="1100" b="1" u="sng" dirty="0">
                <a:solidFill>
                  <a:srgbClr val="FFFFFF"/>
                </a:solidFill>
                <a:effectLst/>
                <a:latin typeface="OpenSans"/>
              </a:rPr>
              <a:t>1. A description of the problem and a discussion of the background.</a:t>
            </a:r>
            <a:br>
              <a:rPr lang="en-GB" sz="1100" b="1" u="sng" dirty="0">
                <a:solidFill>
                  <a:srgbClr val="FFFFFF"/>
                </a:solidFill>
                <a:effectLst/>
                <a:latin typeface="OpenSans"/>
              </a:rPr>
            </a:br>
            <a:br>
              <a:rPr lang="en-GB" sz="1100" b="1" u="sng" dirty="0">
                <a:solidFill>
                  <a:srgbClr val="FFFFFF"/>
                </a:solidFill>
                <a:effectLst/>
                <a:latin typeface="OpenSans"/>
              </a:rPr>
            </a:br>
            <a:r>
              <a:rPr lang="en-GB" sz="1100" b="0" i="0" dirty="0">
                <a:solidFill>
                  <a:srgbClr val="FFFFFF"/>
                </a:solidFill>
                <a:effectLst/>
                <a:latin typeface="OpenSans"/>
              </a:rPr>
              <a:t>London is one of the biggest city in Europe. </a:t>
            </a:r>
            <a:r>
              <a:rPr lang="en-GB" sz="1100" dirty="0">
                <a:solidFill>
                  <a:srgbClr val="FFFFFF"/>
                </a:solidFill>
                <a:latin typeface="OpenSans"/>
              </a:rPr>
              <a:t> Population 7.9 million  on area  592.43 sq./mi.  This city is attracting domestic and international investors.</a:t>
            </a:r>
            <a:br>
              <a:rPr lang="en-GB" sz="1100" dirty="0">
                <a:solidFill>
                  <a:srgbClr val="FFFFFF"/>
                </a:solidFill>
                <a:latin typeface="OpenSans"/>
              </a:rPr>
            </a:br>
            <a:r>
              <a:rPr lang="en-GB" sz="1100" dirty="0">
                <a:solidFill>
                  <a:srgbClr val="FFFFFF"/>
                </a:solidFill>
                <a:latin typeface="OpenSans"/>
              </a:rPr>
              <a:t>Analysis is for customers who planning open retails </a:t>
            </a:r>
            <a:r>
              <a:rPr lang="en-GB" sz="1200" dirty="0">
                <a:solidFill>
                  <a:srgbClr val="FFFFFF"/>
                </a:solidFill>
                <a:latin typeface="OpenSans"/>
              </a:rPr>
              <a:t>store</a:t>
            </a:r>
            <a:r>
              <a:rPr lang="en-GB" sz="1100" dirty="0">
                <a:solidFill>
                  <a:srgbClr val="FFFFFF"/>
                </a:solidFill>
                <a:latin typeface="OpenSans"/>
              </a:rPr>
              <a:t>  and would like to know area better.</a:t>
            </a:r>
            <a:br>
              <a:rPr lang="en-GB" sz="1100" dirty="0">
                <a:solidFill>
                  <a:srgbClr val="FFFFFF"/>
                </a:solidFill>
                <a:latin typeface="OpenSans"/>
              </a:rPr>
            </a:br>
            <a:r>
              <a:rPr lang="en-GB" sz="1100" dirty="0">
                <a:solidFill>
                  <a:srgbClr val="FFFFFF"/>
                </a:solidFill>
                <a:latin typeface="OpenSans"/>
              </a:rPr>
              <a:t>I am planning to provide data for 32 London Boroughs  about: area, population, earnings, domestic visitors spend and oversea visitor spend. I will also count correlation between them</a:t>
            </a:r>
            <a:br>
              <a:rPr lang="en-GB" sz="1100" dirty="0">
                <a:solidFill>
                  <a:srgbClr val="FFFFFF"/>
                </a:solidFill>
                <a:latin typeface="OpenSans"/>
              </a:rPr>
            </a:br>
            <a:r>
              <a:rPr lang="en-GB" sz="1100" dirty="0">
                <a:solidFill>
                  <a:srgbClr val="FFFFFF"/>
                </a:solidFill>
                <a:latin typeface="OpenSans"/>
              </a:rPr>
              <a:t>In second part I will get information about venues and  categories. Then I will select venues related to retail.</a:t>
            </a:r>
            <a:br>
              <a:rPr lang="en-GB" sz="1100" dirty="0">
                <a:solidFill>
                  <a:srgbClr val="FFFFFF"/>
                </a:solidFill>
                <a:latin typeface="OpenSans"/>
              </a:rPr>
            </a:br>
            <a:r>
              <a:rPr lang="en-GB" sz="1100" dirty="0">
                <a:solidFill>
                  <a:srgbClr val="FFFFFF"/>
                </a:solidFill>
                <a:latin typeface="OpenSans"/>
              </a:rPr>
              <a:t>Finally I will  form borough cluster for retail venue .</a:t>
            </a:r>
            <a:endParaRPr lang="en-GB" sz="1100" dirty="0">
              <a:solidFill>
                <a:srgbClr val="FFFFFF"/>
              </a:solidFill>
            </a:endParaRPr>
          </a:p>
        </p:txBody>
      </p:sp>
      <p:cxnSp>
        <p:nvCxnSpPr>
          <p:cNvPr id="33"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Content Placeholder 27">
            <a:extLst>
              <a:ext uri="{FF2B5EF4-FFF2-40B4-BE49-F238E27FC236}">
                <a16:creationId xmlns:a16="http://schemas.microsoft.com/office/drawing/2014/main" id="{44D978F5-1522-4619-9BD3-7C940D4D3672}"/>
              </a:ext>
            </a:extLst>
          </p:cNvPr>
          <p:cNvSpPr>
            <a:spLocks noGrp="1"/>
          </p:cNvSpPr>
          <p:nvPr>
            <p:ph idx="1"/>
          </p:nvPr>
        </p:nvSpPr>
        <p:spPr>
          <a:xfrm>
            <a:off x="1097279" y="2546224"/>
            <a:ext cx="5977938" cy="3342747"/>
          </a:xfrm>
        </p:spPr>
        <p:txBody>
          <a:bodyPr>
            <a:normAutofit fontScale="92500"/>
          </a:bodyPr>
          <a:lstStyle/>
          <a:p>
            <a:pPr>
              <a:lnSpc>
                <a:spcPct val="110000"/>
              </a:lnSpc>
            </a:pPr>
            <a:r>
              <a:rPr lang="en-GB" sz="1200" b="1" u="sng" dirty="0">
                <a:solidFill>
                  <a:srgbClr val="FFFFFF"/>
                </a:solidFill>
                <a:latin typeface="OpenSans"/>
              </a:rPr>
              <a:t>2. </a:t>
            </a:r>
            <a:r>
              <a:rPr lang="en-GB" sz="1200" b="1" i="0" u="sng" dirty="0">
                <a:solidFill>
                  <a:srgbClr val="FFFFFF"/>
                </a:solidFill>
                <a:effectLst/>
                <a:latin typeface="OpenSans"/>
              </a:rPr>
              <a:t>A description of the data and how it will be used to solve the problem. </a:t>
            </a:r>
            <a:endParaRPr lang="en-GB" sz="1200" b="1" dirty="0">
              <a:solidFill>
                <a:srgbClr val="FFFFFF"/>
              </a:solidFill>
              <a:latin typeface="OpenSans"/>
            </a:endParaRPr>
          </a:p>
          <a:p>
            <a:pPr>
              <a:lnSpc>
                <a:spcPct val="110000"/>
              </a:lnSpc>
            </a:pPr>
            <a:r>
              <a:rPr lang="en-GB" sz="1200" dirty="0">
                <a:solidFill>
                  <a:srgbClr val="FFFFFF"/>
                </a:solidFill>
                <a:latin typeface="OpenSans"/>
              </a:rPr>
              <a:t>Scraping  London Borough data from  Wikipedia website </a:t>
            </a:r>
            <a:r>
              <a:rPr lang="en-GB" sz="12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https://en.wikipedia.org/wiki/List_of_London_boroughs</a:t>
            </a:r>
            <a:endParaRPr lang="en-GB" sz="1200" dirty="0">
              <a:solidFill>
                <a:schemeClr val="accent1">
                  <a:lumMod val="60000"/>
                  <a:lumOff val="40000"/>
                </a:schemeClr>
              </a:solidFill>
            </a:endParaRPr>
          </a:p>
          <a:p>
            <a:pPr>
              <a:lnSpc>
                <a:spcPct val="110000"/>
              </a:lnSpc>
            </a:pPr>
            <a:r>
              <a:rPr lang="en-GB" sz="1200" dirty="0">
                <a:solidFill>
                  <a:srgbClr val="FFFFFF"/>
                </a:solidFill>
              </a:rPr>
              <a:t>Obtain csv. File  of earnings &amp; tourist data from government website</a:t>
            </a:r>
          </a:p>
          <a:p>
            <a:pPr>
              <a:lnSpc>
                <a:spcPct val="110000"/>
              </a:lnSpc>
            </a:pPr>
            <a:r>
              <a:rPr lang="en-GB" sz="1200" dirty="0">
                <a:solidFill>
                  <a:srgbClr val="6EAC1C"/>
                </a:solidFill>
                <a:hlinkClick r:id="rId3">
                  <a:extLst>
                    <a:ext uri="{A12FA001-AC4F-418D-AE19-62706E023703}">
                      <ahyp:hlinkClr xmlns:ahyp="http://schemas.microsoft.com/office/drawing/2018/hyperlinkcolor" val="tx"/>
                    </a:ext>
                  </a:extLst>
                </a:hlinkClick>
              </a:rPr>
              <a:t> </a:t>
            </a:r>
            <a:r>
              <a:rPr lang="en-GB" sz="12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https://data.london.gov.uk/dataset/tourism-spend-estimates</a:t>
            </a:r>
            <a:endParaRPr lang="en-GB" sz="1200" dirty="0">
              <a:solidFill>
                <a:schemeClr val="accent1">
                  <a:lumMod val="60000"/>
                  <a:lumOff val="40000"/>
                </a:schemeClr>
              </a:solidFill>
            </a:endParaRPr>
          </a:p>
          <a:p>
            <a:pPr>
              <a:lnSpc>
                <a:spcPct val="110000"/>
              </a:lnSpc>
            </a:pPr>
            <a:r>
              <a:rPr lang="en-GB" sz="12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https://data.london.gov.uk/dataset/earnings-workplace-borough</a:t>
            </a:r>
            <a:endParaRPr lang="en-GB" sz="1200" dirty="0">
              <a:solidFill>
                <a:schemeClr val="accent1">
                  <a:lumMod val="60000"/>
                  <a:lumOff val="40000"/>
                </a:schemeClr>
              </a:solidFill>
            </a:endParaRPr>
          </a:p>
          <a:p>
            <a:pPr>
              <a:lnSpc>
                <a:spcPct val="110000"/>
              </a:lnSpc>
            </a:pPr>
            <a:r>
              <a:rPr lang="en-GB" sz="1200" dirty="0">
                <a:solidFill>
                  <a:srgbClr val="FFFFFF"/>
                </a:solidFill>
              </a:rPr>
              <a:t>Problem: unable to find  specific borough latitude and longitude file. Problem solution create own csv. File  on base of  Geo names organisation website </a:t>
            </a:r>
            <a:r>
              <a:rPr lang="en-GB" sz="12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https://www.geonames.org/</a:t>
            </a:r>
            <a:endParaRPr lang="en-GB" sz="1200" dirty="0">
              <a:solidFill>
                <a:schemeClr val="accent1">
                  <a:lumMod val="60000"/>
                  <a:lumOff val="40000"/>
                </a:schemeClr>
              </a:solidFill>
            </a:endParaRPr>
          </a:p>
          <a:p>
            <a:pPr>
              <a:lnSpc>
                <a:spcPct val="110000"/>
              </a:lnSpc>
            </a:pPr>
            <a:r>
              <a:rPr lang="en-GB" sz="1200" dirty="0">
                <a:solidFill>
                  <a:srgbClr val="FFFFFF"/>
                </a:solidFill>
              </a:rPr>
              <a:t>Collecting information about Venus using</a:t>
            </a:r>
            <a:r>
              <a:rPr lang="en-GB" sz="1200" b="1" dirty="0">
                <a:solidFill>
                  <a:srgbClr val="FFFFFF"/>
                </a:solidFill>
              </a:rPr>
              <a:t> Foursquare API</a:t>
            </a:r>
          </a:p>
          <a:p>
            <a:pPr>
              <a:lnSpc>
                <a:spcPct val="110000"/>
              </a:lnSpc>
            </a:pPr>
            <a:r>
              <a:rPr lang="en-GB" sz="1200" dirty="0">
                <a:solidFill>
                  <a:srgbClr val="FFFFFF"/>
                </a:solidFill>
              </a:rPr>
              <a:t>Create locations and clusters map</a:t>
            </a:r>
          </a:p>
          <a:p>
            <a:pPr>
              <a:lnSpc>
                <a:spcPct val="110000"/>
              </a:lnSpc>
            </a:pPr>
            <a:endParaRPr lang="en-GB" sz="1100" dirty="0">
              <a:solidFill>
                <a:srgbClr val="FFFFFF"/>
              </a:solidFill>
            </a:endParaRPr>
          </a:p>
          <a:p>
            <a:pPr marL="0" indent="0">
              <a:lnSpc>
                <a:spcPct val="110000"/>
              </a:lnSpc>
              <a:buNone/>
            </a:pPr>
            <a:endParaRPr lang="en-GB" sz="1100" dirty="0">
              <a:solidFill>
                <a:srgbClr val="FFFFFF"/>
              </a:solidFill>
              <a:latin typeface="OpenSans"/>
            </a:endParaRPr>
          </a:p>
          <a:p>
            <a:endParaRPr lang="en-US" sz="1100" dirty="0">
              <a:solidFill>
                <a:srgbClr val="FFFFFF"/>
              </a:solidFill>
            </a:endParaRPr>
          </a:p>
        </p:txBody>
      </p:sp>
      <p:pic>
        <p:nvPicPr>
          <p:cNvPr id="5" name="Content Placeholder 4" descr="A picture containing ship, large, sitting&#10;&#10;Description automatically generated">
            <a:extLst>
              <a:ext uri="{FF2B5EF4-FFF2-40B4-BE49-F238E27FC236}">
                <a16:creationId xmlns:a16="http://schemas.microsoft.com/office/drawing/2014/main" id="{3FCE9F3C-97BE-4009-B50E-A95A777E1425}"/>
              </a:ext>
            </a:extLst>
          </p:cNvPr>
          <p:cNvPicPr>
            <a:picLocks noChangeAspect="1"/>
          </p:cNvPicPr>
          <p:nvPr/>
        </p:nvPicPr>
        <p:blipFill rotWithShape="1">
          <a:blip r:embed="rId6">
            <a:extLst>
              <a:ext uri="{28A0092B-C50C-407E-A947-70E740481C1C}">
                <a14:useLocalDpi xmlns:a14="http://schemas.microsoft.com/office/drawing/2010/main" val="0"/>
              </a:ext>
            </a:extLst>
          </a:blip>
          <a:srcRect l="26845" r="28575" b="-1"/>
          <a:stretch/>
        </p:blipFill>
        <p:spPr>
          <a:xfrm>
            <a:off x="7611902" y="10"/>
            <a:ext cx="4580097" cy="6857990"/>
          </a:xfrm>
          <a:prstGeom prst="rect">
            <a:avLst/>
          </a:prstGeom>
        </p:spPr>
      </p:pic>
    </p:spTree>
    <p:extLst>
      <p:ext uri="{BB962C8B-B14F-4D97-AF65-F5344CB8AC3E}">
        <p14:creationId xmlns:p14="http://schemas.microsoft.com/office/powerpoint/2010/main" val="36318948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27">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A crowd of people walking on a city street&#10;&#10;Description automatically generated">
            <a:extLst>
              <a:ext uri="{FF2B5EF4-FFF2-40B4-BE49-F238E27FC236}">
                <a16:creationId xmlns:a16="http://schemas.microsoft.com/office/drawing/2014/main" id="{2C4AD8D8-5313-46AE-902B-D76ABD5E1D9E}"/>
              </a:ext>
            </a:extLst>
          </p:cNvPr>
          <p:cNvPicPr>
            <a:picLocks noGrp="1" noChangeAspect="1"/>
          </p:cNvPicPr>
          <p:nvPr>
            <p:ph type="pic" idx="1"/>
          </p:nvPr>
        </p:nvPicPr>
        <p:blipFill rotWithShape="1">
          <a:blip r:embed="rId2">
            <a:alphaModFix amt="35000"/>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40" name="Title 2">
            <a:extLst>
              <a:ext uri="{FF2B5EF4-FFF2-40B4-BE49-F238E27FC236}">
                <a16:creationId xmlns:a16="http://schemas.microsoft.com/office/drawing/2014/main" id="{2D4275CE-87DF-4A7F-87DB-B69BFEA07F9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solidFill>
                  <a:schemeClr val="tx1">
                    <a:lumMod val="75000"/>
                    <a:lumOff val="25000"/>
                  </a:schemeClr>
                </a:solidFill>
              </a:rPr>
              <a:t>Methodology </a:t>
            </a:r>
          </a:p>
        </p:txBody>
      </p:sp>
      <p:cxnSp>
        <p:nvCxnSpPr>
          <p:cNvPr id="41" name="Straight Connector 29">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Placeholder 3">
            <a:extLst>
              <a:ext uri="{FF2B5EF4-FFF2-40B4-BE49-F238E27FC236}">
                <a16:creationId xmlns:a16="http://schemas.microsoft.com/office/drawing/2014/main" id="{BC7D3FCC-78A2-4AB7-923C-F6D415F480C0}"/>
              </a:ext>
            </a:extLst>
          </p:cNvPr>
          <p:cNvSpPr>
            <a:spLocks noGrp="1"/>
          </p:cNvSpPr>
          <p:nvPr>
            <p:ph type="body" sz="half" idx="2"/>
          </p:nvPr>
        </p:nvSpPr>
        <p:spPr>
          <a:xfrm>
            <a:off x="1097280" y="2108201"/>
            <a:ext cx="10058400" cy="4279226"/>
          </a:xfrm>
        </p:spPr>
        <p:txBody>
          <a:bodyPr vert="horz" lIns="0" tIns="45720" rIns="0" bIns="45720" rtlCol="0">
            <a:normAutofit lnSpcReduction="10000"/>
          </a:bodyPr>
          <a:lstStyle/>
          <a:p>
            <a:pPr>
              <a:lnSpc>
                <a:spcPct val="100000"/>
              </a:lnSpc>
            </a:pPr>
            <a:r>
              <a:rPr lang="en-US" sz="1100" dirty="0">
                <a:solidFill>
                  <a:schemeClr val="tx1">
                    <a:lumMod val="75000"/>
                    <a:lumOff val="25000"/>
                  </a:schemeClr>
                </a:solidFill>
              </a:rPr>
              <a:t>Data Cleaning</a:t>
            </a:r>
          </a:p>
          <a:p>
            <a:pPr>
              <a:lnSpc>
                <a:spcPct val="100000"/>
              </a:lnSpc>
            </a:pPr>
            <a:r>
              <a:rPr lang="en-US" sz="1100" dirty="0">
                <a:solidFill>
                  <a:schemeClr val="tx1">
                    <a:lumMod val="75000"/>
                    <a:lumOff val="25000"/>
                  </a:schemeClr>
                </a:solidFill>
              </a:rPr>
              <a:t>I used Beautiful Soup library in order to scrap data from Wikipedia</a:t>
            </a:r>
          </a:p>
          <a:p>
            <a:pPr>
              <a:lnSpc>
                <a:spcPct val="100000"/>
              </a:lnSpc>
            </a:pPr>
            <a:r>
              <a:rPr lang="en-US" sz="1100" dirty="0">
                <a:solidFill>
                  <a:schemeClr val="tx1">
                    <a:lumMod val="75000"/>
                    <a:lumOff val="25000"/>
                  </a:schemeClr>
                </a:solidFill>
              </a:rPr>
              <a:t>Another  dates were obtained from UK government page by using Panda to read the csv file.</a:t>
            </a:r>
          </a:p>
          <a:p>
            <a:pPr>
              <a:lnSpc>
                <a:spcPct val="100000"/>
              </a:lnSpc>
            </a:pPr>
            <a:r>
              <a:rPr lang="en-US" sz="1100" dirty="0">
                <a:solidFill>
                  <a:schemeClr val="tx1">
                    <a:lumMod val="75000"/>
                    <a:lumOff val="25000"/>
                  </a:schemeClr>
                </a:solidFill>
              </a:rPr>
              <a:t>I  standardized  and merged data to below format</a:t>
            </a:r>
          </a:p>
          <a:p>
            <a:pPr>
              <a:lnSpc>
                <a:spcPct val="100000"/>
              </a:lnSpc>
            </a:pPr>
            <a:endParaRPr lang="en-US" sz="1100" dirty="0">
              <a:solidFill>
                <a:schemeClr val="tx1">
                  <a:lumMod val="75000"/>
                  <a:lumOff val="25000"/>
                </a:schemeClr>
              </a:solidFill>
            </a:endParaRPr>
          </a:p>
          <a:p>
            <a:pPr>
              <a:lnSpc>
                <a:spcPct val="100000"/>
              </a:lnSpc>
            </a:pPr>
            <a:endParaRPr lang="en-US" sz="1100" dirty="0">
              <a:solidFill>
                <a:schemeClr val="tx1">
                  <a:lumMod val="75000"/>
                  <a:lumOff val="25000"/>
                </a:schemeClr>
              </a:solidFill>
            </a:endParaRPr>
          </a:p>
          <a:p>
            <a:pPr>
              <a:lnSpc>
                <a:spcPct val="100000"/>
              </a:lnSpc>
            </a:pPr>
            <a:endParaRPr lang="en-US" sz="1100" dirty="0">
              <a:solidFill>
                <a:schemeClr val="tx1">
                  <a:lumMod val="75000"/>
                  <a:lumOff val="25000"/>
                </a:schemeClr>
              </a:solidFill>
            </a:endParaRPr>
          </a:p>
          <a:p>
            <a:pPr>
              <a:lnSpc>
                <a:spcPct val="100000"/>
              </a:lnSpc>
            </a:pPr>
            <a:endParaRPr lang="en-US" sz="1100" dirty="0">
              <a:solidFill>
                <a:schemeClr val="tx1">
                  <a:lumMod val="75000"/>
                  <a:lumOff val="25000"/>
                </a:schemeClr>
              </a:solidFill>
            </a:endParaRPr>
          </a:p>
          <a:p>
            <a:pPr>
              <a:lnSpc>
                <a:spcPct val="100000"/>
              </a:lnSpc>
            </a:pPr>
            <a:endParaRPr lang="en-US" sz="1100" dirty="0">
              <a:solidFill>
                <a:schemeClr val="tx1">
                  <a:lumMod val="75000"/>
                  <a:lumOff val="25000"/>
                </a:schemeClr>
              </a:solidFill>
            </a:endParaRPr>
          </a:p>
          <a:p>
            <a:pPr>
              <a:lnSpc>
                <a:spcPct val="100000"/>
              </a:lnSpc>
            </a:pPr>
            <a:endParaRPr lang="en-US" sz="1100" dirty="0">
              <a:solidFill>
                <a:schemeClr val="tx1">
                  <a:lumMod val="75000"/>
                  <a:lumOff val="25000"/>
                </a:schemeClr>
              </a:solidFill>
            </a:endParaRPr>
          </a:p>
          <a:p>
            <a:pPr>
              <a:lnSpc>
                <a:spcPct val="100000"/>
              </a:lnSpc>
            </a:pPr>
            <a:endParaRPr lang="en-US" sz="1100" dirty="0">
              <a:solidFill>
                <a:schemeClr val="tx1">
                  <a:lumMod val="75000"/>
                  <a:lumOff val="25000"/>
                </a:schemeClr>
              </a:solidFill>
            </a:endParaRPr>
          </a:p>
          <a:p>
            <a:pPr>
              <a:lnSpc>
                <a:spcPct val="100000"/>
              </a:lnSpc>
            </a:pPr>
            <a:endParaRPr lang="en-US" sz="1100" dirty="0">
              <a:solidFill>
                <a:schemeClr val="tx1">
                  <a:lumMod val="75000"/>
                  <a:lumOff val="25000"/>
                </a:schemeClr>
              </a:solidFill>
            </a:endParaRPr>
          </a:p>
          <a:p>
            <a:pPr>
              <a:lnSpc>
                <a:spcPct val="100000"/>
              </a:lnSpc>
            </a:pPr>
            <a:r>
              <a:rPr lang="en-US" sz="1100" dirty="0">
                <a:solidFill>
                  <a:schemeClr val="tx1">
                    <a:lumMod val="75000"/>
                    <a:lumOff val="25000"/>
                  </a:schemeClr>
                </a:solidFill>
              </a:rPr>
              <a:t>Summary</a:t>
            </a:r>
          </a:p>
          <a:p>
            <a:pPr>
              <a:lnSpc>
                <a:spcPct val="100000"/>
              </a:lnSpc>
            </a:pPr>
            <a:r>
              <a:rPr lang="en-US" sz="1100" dirty="0">
                <a:solidFill>
                  <a:schemeClr val="tx1">
                    <a:lumMod val="75000"/>
                    <a:lumOff val="25000"/>
                  </a:schemeClr>
                </a:solidFill>
              </a:rPr>
              <a:t>London has 32 Borough </a:t>
            </a:r>
          </a:p>
          <a:p>
            <a:pPr>
              <a:lnSpc>
                <a:spcPct val="100000"/>
              </a:lnSpc>
            </a:pPr>
            <a:r>
              <a:rPr lang="en-US" sz="1100" dirty="0">
                <a:solidFill>
                  <a:schemeClr val="tx1">
                    <a:lumMod val="75000"/>
                    <a:lumOff val="25000"/>
                  </a:schemeClr>
                </a:solidFill>
              </a:rPr>
              <a:t>The biggest population : 1. Barnet , 2.Croydon, 3. Ealing</a:t>
            </a:r>
          </a:p>
          <a:p>
            <a:pPr>
              <a:lnSpc>
                <a:spcPct val="100000"/>
              </a:lnSpc>
            </a:pPr>
            <a:r>
              <a:rPr lang="en-US" sz="1100" dirty="0">
                <a:solidFill>
                  <a:schemeClr val="tx1">
                    <a:lumMod val="75000"/>
                    <a:lumOff val="25000"/>
                  </a:schemeClr>
                </a:solidFill>
              </a:rPr>
              <a:t>The highest income : 1. Tower Hamlets, 2. Westminster, 3. Islington</a:t>
            </a:r>
          </a:p>
          <a:p>
            <a:pPr>
              <a:lnSpc>
                <a:spcPct val="100000"/>
              </a:lnSpc>
            </a:pPr>
            <a:r>
              <a:rPr lang="en-US" sz="1100" dirty="0">
                <a:solidFill>
                  <a:schemeClr val="tx1">
                    <a:lumMod val="75000"/>
                    <a:lumOff val="25000"/>
                  </a:schemeClr>
                </a:solidFill>
              </a:rPr>
              <a:t>The highest Domestic spend by visitors: 1 Westminster, 2. Kingston and Chelsea, 3. Camden</a:t>
            </a:r>
          </a:p>
          <a:p>
            <a:pPr>
              <a:lnSpc>
                <a:spcPct val="100000"/>
              </a:lnSpc>
            </a:pPr>
            <a:r>
              <a:rPr lang="en-US" sz="1100" dirty="0">
                <a:solidFill>
                  <a:schemeClr val="tx1">
                    <a:lumMod val="75000"/>
                    <a:lumOff val="25000"/>
                  </a:schemeClr>
                </a:solidFill>
              </a:rPr>
              <a:t>The highest  oversea spend by visitors: 1. Westminster, 2. Kingston and Chelsea. 3. Camden</a:t>
            </a:r>
          </a:p>
          <a:p>
            <a:pPr>
              <a:lnSpc>
                <a:spcPct val="100000"/>
              </a:lnSpc>
            </a:pPr>
            <a:endParaRPr lang="en-US" sz="1100"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p:txBody>
      </p:sp>
      <p:sp>
        <p:nvSpPr>
          <p:cNvPr id="43" name="Rectangle 31">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BFB54173-F557-400F-AFF3-87B1174FC2AA}"/>
              </a:ext>
            </a:extLst>
          </p:cNvPr>
          <p:cNvPicPr>
            <a:picLocks noChangeAspect="1"/>
          </p:cNvPicPr>
          <p:nvPr/>
        </p:nvPicPr>
        <p:blipFill>
          <a:blip r:embed="rId3"/>
          <a:stretch>
            <a:fillRect/>
          </a:stretch>
        </p:blipFill>
        <p:spPr>
          <a:xfrm>
            <a:off x="4503661" y="2908649"/>
            <a:ext cx="6244134" cy="2089479"/>
          </a:xfrm>
          <a:prstGeom prst="rect">
            <a:avLst/>
          </a:prstGeom>
        </p:spPr>
      </p:pic>
    </p:spTree>
    <p:extLst>
      <p:ext uri="{BB962C8B-B14F-4D97-AF65-F5344CB8AC3E}">
        <p14:creationId xmlns:p14="http://schemas.microsoft.com/office/powerpoint/2010/main" val="9238831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99BD198B-B182-4976-B6BF-659CA1C83648}"/>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dirty="0"/>
              <a:t>Correlation</a:t>
            </a:r>
          </a:p>
        </p:txBody>
      </p:sp>
      <p:cxnSp>
        <p:nvCxnSpPr>
          <p:cNvPr id="36" name="Straight Connector 3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A3759ED-5254-4F87-A0B3-8AC6B41FBCF2}"/>
              </a:ext>
            </a:extLst>
          </p:cNvPr>
          <p:cNvSpPr>
            <a:spLocks noGrp="1"/>
          </p:cNvSpPr>
          <p:nvPr>
            <p:ph type="body" sz="half" idx="2"/>
          </p:nvPr>
        </p:nvSpPr>
        <p:spPr>
          <a:xfrm>
            <a:off x="643467" y="2546224"/>
            <a:ext cx="3448259" cy="3342747"/>
          </a:xfrm>
        </p:spPr>
        <p:txBody>
          <a:bodyPr vert="horz" lIns="0" tIns="45720" rIns="0" bIns="45720" rtlCol="0">
            <a:normAutofit/>
          </a:bodyPr>
          <a:lstStyle/>
          <a:p>
            <a:pPr>
              <a:lnSpc>
                <a:spcPct val="100000"/>
              </a:lnSpc>
            </a:pPr>
            <a:endParaRPr lang="en-US" dirty="0"/>
          </a:p>
        </p:txBody>
      </p:sp>
      <p:pic>
        <p:nvPicPr>
          <p:cNvPr id="18" name="Picture Placeholder 17" descr="A close up of a logo&#10;&#10;Description automatically generated">
            <a:extLst>
              <a:ext uri="{FF2B5EF4-FFF2-40B4-BE49-F238E27FC236}">
                <a16:creationId xmlns:a16="http://schemas.microsoft.com/office/drawing/2014/main" id="{E4310FFD-93A6-4CFF-95E0-6AA59BACD90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425" r="3425"/>
          <a:stretch/>
        </p:blipFill>
        <p:spPr>
          <a:xfrm>
            <a:off x="643467" y="2543712"/>
            <a:ext cx="3448259" cy="3424936"/>
          </a:xfrm>
          <a:prstGeom prst="rect">
            <a:avLst/>
          </a:prstGeom>
        </p:spPr>
      </p:pic>
      <p:pic>
        <p:nvPicPr>
          <p:cNvPr id="26" name="Picture 25" descr="A screen shot of a social media post&#10;&#10;Description automatically generated">
            <a:extLst>
              <a:ext uri="{FF2B5EF4-FFF2-40B4-BE49-F238E27FC236}">
                <a16:creationId xmlns:a16="http://schemas.microsoft.com/office/drawing/2014/main" id="{D1731DE7-2D13-4A43-8F8D-B97E4F66C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235" y="719029"/>
            <a:ext cx="6704081" cy="1824683"/>
          </a:xfrm>
          <a:prstGeom prst="rect">
            <a:avLst/>
          </a:prstGeom>
        </p:spPr>
      </p:pic>
      <p:sp>
        <p:nvSpPr>
          <p:cNvPr id="27" name="TextBox 26">
            <a:extLst>
              <a:ext uri="{FF2B5EF4-FFF2-40B4-BE49-F238E27FC236}">
                <a16:creationId xmlns:a16="http://schemas.microsoft.com/office/drawing/2014/main" id="{7005F134-E505-4E14-8D3C-240152FD395B}"/>
              </a:ext>
            </a:extLst>
          </p:cNvPr>
          <p:cNvSpPr txBox="1"/>
          <p:nvPr/>
        </p:nvSpPr>
        <p:spPr>
          <a:xfrm>
            <a:off x="4748236" y="3581400"/>
            <a:ext cx="6800298" cy="923330"/>
          </a:xfrm>
          <a:prstGeom prst="rect">
            <a:avLst/>
          </a:prstGeom>
          <a:noFill/>
        </p:spPr>
        <p:txBody>
          <a:bodyPr wrap="square" rtlCol="0">
            <a:spAutoFit/>
          </a:bodyPr>
          <a:lstStyle/>
          <a:p>
            <a:r>
              <a:rPr lang="en-GB" dirty="0"/>
              <a:t>I used matplotlib to visualised relationship between variables. I counted P-value.</a:t>
            </a:r>
          </a:p>
          <a:p>
            <a:r>
              <a:rPr lang="en-GB" dirty="0"/>
              <a:t>Only Earning 2019 has P-value &lt;&lt;0.05</a:t>
            </a:r>
          </a:p>
        </p:txBody>
      </p:sp>
    </p:spTree>
    <p:extLst>
      <p:ext uri="{BB962C8B-B14F-4D97-AF65-F5344CB8AC3E}">
        <p14:creationId xmlns:p14="http://schemas.microsoft.com/office/powerpoint/2010/main" val="9590571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672829-BDDB-4692-843D-5E9EA8E6F881}"/>
              </a:ext>
            </a:extLst>
          </p:cNvPr>
          <p:cNvSpPr>
            <a:spLocks noGrp="1"/>
          </p:cNvSpPr>
          <p:nvPr>
            <p:ph type="title"/>
          </p:nvPr>
        </p:nvSpPr>
        <p:spPr/>
        <p:txBody>
          <a:bodyPr/>
          <a:lstStyle/>
          <a:p>
            <a:pPr algn="r"/>
            <a:r>
              <a:rPr lang="en-GB" dirty="0"/>
              <a:t>Getting coordinates &amp; Visualise</a:t>
            </a:r>
          </a:p>
        </p:txBody>
      </p:sp>
      <p:sp>
        <p:nvSpPr>
          <p:cNvPr id="4" name="Text Placeholder 3">
            <a:extLst>
              <a:ext uri="{FF2B5EF4-FFF2-40B4-BE49-F238E27FC236}">
                <a16:creationId xmlns:a16="http://schemas.microsoft.com/office/drawing/2014/main" id="{D607761E-E61C-4EC9-88FB-919A254E7FF4}"/>
              </a:ext>
            </a:extLst>
          </p:cNvPr>
          <p:cNvSpPr>
            <a:spLocks noGrp="1"/>
          </p:cNvSpPr>
          <p:nvPr>
            <p:ph type="body" sz="half" idx="2"/>
          </p:nvPr>
        </p:nvSpPr>
        <p:spPr>
          <a:xfrm>
            <a:off x="972991" y="5920864"/>
            <a:ext cx="10113264" cy="609600"/>
          </a:xfrm>
        </p:spPr>
        <p:txBody>
          <a:bodyPr>
            <a:normAutofit lnSpcReduction="10000"/>
          </a:bodyPr>
          <a:lstStyle/>
          <a:p>
            <a:r>
              <a:rPr lang="en-GB" dirty="0"/>
              <a:t>I created specific csv file with London Borough using </a:t>
            </a:r>
            <a:r>
              <a:rPr lang="en-GB" sz="1800" dirty="0">
                <a:solidFill>
                  <a:srgbClr val="FFFFFF"/>
                </a:solidFill>
              </a:rPr>
              <a:t>Geo names organisation website. </a:t>
            </a:r>
            <a:r>
              <a:rPr lang="en-GB" dirty="0"/>
              <a:t> I visualised 32 borough on map using folium </a:t>
            </a:r>
          </a:p>
        </p:txBody>
      </p:sp>
      <p:pic>
        <p:nvPicPr>
          <p:cNvPr id="10" name="Picture Placeholder 9" descr="A screenshot of a cell phone&#10;&#10;Description automatically generated">
            <a:extLst>
              <a:ext uri="{FF2B5EF4-FFF2-40B4-BE49-F238E27FC236}">
                <a16:creationId xmlns:a16="http://schemas.microsoft.com/office/drawing/2014/main" id="{22328F5F-B401-4C86-8CEA-345456F4457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276" b="17276"/>
          <a:stretch>
            <a:fillRect/>
          </a:stretch>
        </p:blipFill>
        <p:spPr>
          <a:xfrm>
            <a:off x="699611" y="2920376"/>
            <a:ext cx="3632023" cy="1478232"/>
          </a:xfrm>
        </p:spPr>
      </p:pic>
      <p:pic>
        <p:nvPicPr>
          <p:cNvPr id="14" name="Picture 13" descr="A picture containing text, map&#10;&#10;Description automatically generated">
            <a:extLst>
              <a:ext uri="{FF2B5EF4-FFF2-40B4-BE49-F238E27FC236}">
                <a16:creationId xmlns:a16="http://schemas.microsoft.com/office/drawing/2014/main" id="{9A33DC0F-B4CB-40B2-A28B-A5CE0F02E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468" y="179301"/>
            <a:ext cx="7086661" cy="4219307"/>
          </a:xfrm>
          <a:prstGeom prst="rect">
            <a:avLst/>
          </a:prstGeom>
        </p:spPr>
      </p:pic>
    </p:spTree>
    <p:extLst>
      <p:ext uri="{BB962C8B-B14F-4D97-AF65-F5344CB8AC3E}">
        <p14:creationId xmlns:p14="http://schemas.microsoft.com/office/powerpoint/2010/main" val="290131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2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2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47043ACB-8A3B-4297-977B-3727C835561A}"/>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1800" b="1" dirty="0">
                <a:effectLst/>
                <a:latin typeface="+mn-lt"/>
              </a:rPr>
              <a:t>Utilizing the Foursquare API to explore the borough's and segment them</a:t>
            </a:r>
            <a:br>
              <a:rPr lang="en-US" sz="2000" b="1" i="0" dirty="0">
                <a:effectLst/>
              </a:rPr>
            </a:br>
            <a:endParaRPr lang="en-US" sz="4000" dirty="0"/>
          </a:p>
        </p:txBody>
      </p:sp>
      <p:cxnSp>
        <p:nvCxnSpPr>
          <p:cNvPr id="36" name="Straight Connector 2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D3DD9E27-0D52-4FC3-890B-6D826EA8EA44}"/>
              </a:ext>
            </a:extLst>
          </p:cNvPr>
          <p:cNvSpPr>
            <a:spLocks noGrp="1"/>
          </p:cNvSpPr>
          <p:nvPr>
            <p:ph type="body" sz="half" idx="2"/>
          </p:nvPr>
        </p:nvSpPr>
        <p:spPr>
          <a:xfrm>
            <a:off x="643467" y="2546224"/>
            <a:ext cx="3448259" cy="3342747"/>
          </a:xfrm>
        </p:spPr>
        <p:txBody>
          <a:bodyPr vert="horz" lIns="0" tIns="45720" rIns="0" bIns="45720" rtlCol="0">
            <a:normAutofit/>
          </a:bodyPr>
          <a:lstStyle/>
          <a:p>
            <a:pPr>
              <a:lnSpc>
                <a:spcPct val="100000"/>
              </a:lnSpc>
            </a:pPr>
            <a:r>
              <a:rPr lang="en-US" b="1" i="0" dirty="0">
                <a:effectLst/>
              </a:rPr>
              <a:t>Retuned: 10 common venues for each of borough</a:t>
            </a:r>
          </a:p>
          <a:p>
            <a:pPr>
              <a:lnSpc>
                <a:spcPct val="100000"/>
              </a:lnSpc>
            </a:pPr>
            <a:endParaRPr lang="en-US" b="1" dirty="0"/>
          </a:p>
          <a:p>
            <a:pPr>
              <a:lnSpc>
                <a:spcPct val="100000"/>
              </a:lnSpc>
            </a:pPr>
            <a:r>
              <a:rPr lang="en-US" b="1" dirty="0"/>
              <a:t>Table showing number </a:t>
            </a:r>
          </a:p>
          <a:p>
            <a:pPr>
              <a:lnSpc>
                <a:spcPct val="100000"/>
              </a:lnSpc>
            </a:pPr>
            <a:r>
              <a:rPr lang="en-US" b="1" dirty="0"/>
              <a:t>o</a:t>
            </a:r>
            <a:r>
              <a:rPr lang="en-US" b="1" i="0" dirty="0">
                <a:effectLst/>
              </a:rPr>
              <a:t>f Venus category</a:t>
            </a:r>
          </a:p>
          <a:p>
            <a:pPr>
              <a:lnSpc>
                <a:spcPct val="100000"/>
              </a:lnSpc>
            </a:pPr>
            <a:r>
              <a:rPr lang="en-US" b="1" dirty="0"/>
              <a:t>for each borough</a:t>
            </a:r>
            <a:endParaRPr lang="en-US" b="1" i="0" dirty="0">
              <a:effectLst/>
            </a:endParaRPr>
          </a:p>
          <a:p>
            <a:pPr>
              <a:lnSpc>
                <a:spcPct val="100000"/>
              </a:lnSpc>
            </a:pPr>
            <a:endParaRPr lang="en-US" b="1" dirty="0"/>
          </a:p>
          <a:p>
            <a:pPr>
              <a:lnSpc>
                <a:spcPct val="100000"/>
              </a:lnSpc>
            </a:pPr>
            <a:endParaRPr lang="en-US" b="1" i="0" dirty="0">
              <a:effectLst/>
            </a:endParaRPr>
          </a:p>
          <a:p>
            <a:pPr>
              <a:lnSpc>
                <a:spcPct val="100000"/>
              </a:lnSpc>
            </a:pPr>
            <a:endParaRPr lang="en-US" dirty="0"/>
          </a:p>
        </p:txBody>
      </p:sp>
      <p:pic>
        <p:nvPicPr>
          <p:cNvPr id="12" name="Picture 11" descr="A screenshot of a cell phone&#10;&#10;Description automatically generated">
            <a:extLst>
              <a:ext uri="{FF2B5EF4-FFF2-40B4-BE49-F238E27FC236}">
                <a16:creationId xmlns:a16="http://schemas.microsoft.com/office/drawing/2014/main" id="{57407AA9-FCE1-45E6-A66D-286B8E3BA5D4}"/>
              </a:ext>
            </a:extLst>
          </p:cNvPr>
          <p:cNvPicPr>
            <a:picLocks noChangeAspect="1"/>
          </p:cNvPicPr>
          <p:nvPr/>
        </p:nvPicPr>
        <p:blipFill rotWithShape="1">
          <a:blip r:embed="rId2">
            <a:extLst>
              <a:ext uri="{28A0092B-C50C-407E-A947-70E740481C1C}">
                <a14:useLocalDpi xmlns:a14="http://schemas.microsoft.com/office/drawing/2010/main" val="0"/>
              </a:ext>
            </a:extLst>
          </a:blip>
          <a:srcRect r="4673"/>
          <a:stretch/>
        </p:blipFill>
        <p:spPr>
          <a:xfrm>
            <a:off x="7182035" y="220977"/>
            <a:ext cx="4591865" cy="2848113"/>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D03143CD-36C5-4115-843D-8ADBF0356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671" y="3290066"/>
            <a:ext cx="8735644" cy="3162741"/>
          </a:xfrm>
          <a:prstGeom prst="rect">
            <a:avLst/>
          </a:prstGeom>
        </p:spPr>
      </p:pic>
    </p:spTree>
    <p:extLst>
      <p:ext uri="{BB962C8B-B14F-4D97-AF65-F5344CB8AC3E}">
        <p14:creationId xmlns:p14="http://schemas.microsoft.com/office/powerpoint/2010/main" val="580501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548A6F-E943-425E-8CE4-A3BA79AF6AA7}"/>
              </a:ext>
            </a:extLst>
          </p:cNvPr>
          <p:cNvSpPr>
            <a:spLocks noGrp="1"/>
          </p:cNvSpPr>
          <p:nvPr>
            <p:ph type="title"/>
          </p:nvPr>
        </p:nvSpPr>
        <p:spPr/>
        <p:txBody>
          <a:bodyPr/>
          <a:lstStyle/>
          <a:p>
            <a:r>
              <a:rPr lang="en-GB" dirty="0"/>
              <a:t>Creating new freq. Data for Retail Stores</a:t>
            </a:r>
          </a:p>
        </p:txBody>
      </p:sp>
      <p:pic>
        <p:nvPicPr>
          <p:cNvPr id="22" name="Picture Placeholder 21" descr="A screenshot of a cell phone&#10;&#10;Description automatically generated">
            <a:extLst>
              <a:ext uri="{FF2B5EF4-FFF2-40B4-BE49-F238E27FC236}">
                <a16:creationId xmlns:a16="http://schemas.microsoft.com/office/drawing/2014/main" id="{3E3F53EB-4652-49B1-92A4-A749A5FBEAC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89" r="1189"/>
          <a:stretch>
            <a:fillRect/>
          </a:stretch>
        </p:blipFill>
        <p:spPr/>
      </p:pic>
    </p:spTree>
    <p:extLst>
      <p:ext uri="{BB962C8B-B14F-4D97-AF65-F5344CB8AC3E}">
        <p14:creationId xmlns:p14="http://schemas.microsoft.com/office/powerpoint/2010/main" val="118656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ext, map&#10;&#10;Description automatically generated">
            <a:extLst>
              <a:ext uri="{FF2B5EF4-FFF2-40B4-BE49-F238E27FC236}">
                <a16:creationId xmlns:a16="http://schemas.microsoft.com/office/drawing/2014/main" id="{78011E3F-3DEB-4536-8FF0-2F1B4A360DF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9364" b="19364"/>
          <a:stretch>
            <a:fillRect/>
          </a:stretch>
        </p:blipFill>
        <p:spPr/>
      </p:pic>
      <p:sp>
        <p:nvSpPr>
          <p:cNvPr id="3" name="Title 2">
            <a:extLst>
              <a:ext uri="{FF2B5EF4-FFF2-40B4-BE49-F238E27FC236}">
                <a16:creationId xmlns:a16="http://schemas.microsoft.com/office/drawing/2014/main" id="{6093ADDC-5D37-45F3-8830-50D5EA6977E9}"/>
              </a:ext>
            </a:extLst>
          </p:cNvPr>
          <p:cNvSpPr>
            <a:spLocks noGrp="1"/>
          </p:cNvSpPr>
          <p:nvPr>
            <p:ph type="title"/>
          </p:nvPr>
        </p:nvSpPr>
        <p:spPr/>
        <p:txBody>
          <a:bodyPr/>
          <a:lstStyle/>
          <a:p>
            <a:r>
              <a:rPr lang="en-GB" dirty="0"/>
              <a:t>Results</a:t>
            </a:r>
          </a:p>
        </p:txBody>
      </p:sp>
      <p:sp>
        <p:nvSpPr>
          <p:cNvPr id="4" name="Text Placeholder 3">
            <a:extLst>
              <a:ext uri="{FF2B5EF4-FFF2-40B4-BE49-F238E27FC236}">
                <a16:creationId xmlns:a16="http://schemas.microsoft.com/office/drawing/2014/main" id="{1407DF09-E946-4381-9A56-6284AF23A96B}"/>
              </a:ext>
            </a:extLst>
          </p:cNvPr>
          <p:cNvSpPr>
            <a:spLocks noGrp="1"/>
          </p:cNvSpPr>
          <p:nvPr>
            <p:ph type="body" sz="half" idx="2"/>
          </p:nvPr>
        </p:nvSpPr>
        <p:spPr/>
        <p:txBody>
          <a:bodyPr>
            <a:normAutofit fontScale="92500" lnSpcReduction="20000"/>
          </a:bodyPr>
          <a:lstStyle/>
          <a:p>
            <a:r>
              <a:rPr lang="en-GB" dirty="0"/>
              <a:t>I run the K-means clustering for London Retail store data. Visualisation by folium</a:t>
            </a:r>
          </a:p>
          <a:p>
            <a:r>
              <a:rPr lang="en-GB" dirty="0"/>
              <a:t>Blue colour is related to cluster 3</a:t>
            </a:r>
          </a:p>
        </p:txBody>
      </p:sp>
    </p:spTree>
    <p:extLst>
      <p:ext uri="{BB962C8B-B14F-4D97-AF65-F5344CB8AC3E}">
        <p14:creationId xmlns:p14="http://schemas.microsoft.com/office/powerpoint/2010/main" val="116413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9F7F55C1-4BD9-4629-8025-9AD0075F51E4}"/>
              </a:ext>
            </a:extLst>
          </p:cNvPr>
          <p:cNvSpPr>
            <a:spLocks noGrp="1"/>
          </p:cNvSpPr>
          <p:nvPr>
            <p:ph type="title"/>
          </p:nvPr>
        </p:nvSpPr>
        <p:spPr>
          <a:xfrm>
            <a:off x="949047" y="643466"/>
            <a:ext cx="2771273" cy="5470463"/>
          </a:xfrm>
        </p:spPr>
        <p:txBody>
          <a:bodyPr vert="horz" lIns="91440" tIns="45720" rIns="91440" bIns="45720" rtlCol="0" anchor="ctr">
            <a:normAutofit/>
          </a:bodyPr>
          <a:lstStyle/>
          <a:p>
            <a:r>
              <a:rPr lang="en-US" sz="2800" dirty="0">
                <a:solidFill>
                  <a:schemeClr val="tx1">
                    <a:lumMod val="75000"/>
                    <a:lumOff val="25000"/>
                  </a:schemeClr>
                </a:solidFill>
              </a:rPr>
              <a:t>Discussion</a:t>
            </a:r>
            <a:br>
              <a:rPr lang="en-US" sz="2800" dirty="0">
                <a:solidFill>
                  <a:schemeClr val="tx1">
                    <a:lumMod val="75000"/>
                    <a:lumOff val="25000"/>
                  </a:schemeClr>
                </a:solidFill>
              </a:rPr>
            </a:br>
            <a:br>
              <a:rPr lang="en-US" sz="1100" dirty="0">
                <a:solidFill>
                  <a:schemeClr val="tx1">
                    <a:lumMod val="75000"/>
                    <a:lumOff val="25000"/>
                  </a:schemeClr>
                </a:solidFill>
              </a:rPr>
            </a:br>
            <a:r>
              <a:rPr lang="en-US" sz="1100" dirty="0">
                <a:solidFill>
                  <a:schemeClr val="tx1">
                    <a:lumMod val="75000"/>
                    <a:lumOff val="25000"/>
                  </a:schemeClr>
                </a:solidFill>
              </a:rPr>
              <a:t>The goal was to provide information about location for new business</a:t>
            </a:r>
            <a:br>
              <a:rPr lang="en-US" sz="1100" dirty="0">
                <a:solidFill>
                  <a:schemeClr val="tx1">
                    <a:lumMod val="75000"/>
                    <a:lumOff val="25000"/>
                  </a:schemeClr>
                </a:solidFill>
              </a:rPr>
            </a:br>
            <a:r>
              <a:rPr lang="en-US" sz="1100" dirty="0">
                <a:solidFill>
                  <a:schemeClr val="tx1">
                    <a:lumMod val="75000"/>
                    <a:lumOff val="25000"/>
                  </a:schemeClr>
                </a:solidFill>
              </a:rPr>
              <a:t>Compering results of  population, aera, earning and visitors spend  we obtain 3 localization</a:t>
            </a:r>
            <a:br>
              <a:rPr lang="en-US" sz="1100" dirty="0">
                <a:solidFill>
                  <a:schemeClr val="tx1">
                    <a:lumMod val="75000"/>
                    <a:lumOff val="25000"/>
                  </a:schemeClr>
                </a:solidFill>
              </a:rPr>
            </a:br>
            <a:r>
              <a:rPr lang="en-US" sz="1100" dirty="0">
                <a:solidFill>
                  <a:schemeClr val="tx1">
                    <a:lumMod val="75000"/>
                    <a:lumOff val="25000"/>
                  </a:schemeClr>
                </a:solidFill>
              </a:rPr>
              <a:t>Westminster, Kingston and Chelsey, Camden.</a:t>
            </a:r>
            <a:br>
              <a:rPr lang="en-US" sz="1100" dirty="0">
                <a:solidFill>
                  <a:schemeClr val="tx1">
                    <a:lumMod val="75000"/>
                    <a:lumOff val="25000"/>
                  </a:schemeClr>
                </a:solidFill>
              </a:rPr>
            </a:br>
            <a:br>
              <a:rPr lang="en-US" sz="1100" dirty="0">
                <a:solidFill>
                  <a:schemeClr val="tx1">
                    <a:lumMod val="75000"/>
                    <a:lumOff val="25000"/>
                  </a:schemeClr>
                </a:solidFill>
              </a:rPr>
            </a:br>
            <a:r>
              <a:rPr lang="en-US" sz="1100" dirty="0">
                <a:solidFill>
                  <a:schemeClr val="tx1">
                    <a:lumMod val="75000"/>
                    <a:lumOff val="25000"/>
                  </a:schemeClr>
                </a:solidFill>
              </a:rPr>
              <a:t>Annalise our biggest cluster3 all those localization are included.</a:t>
            </a:r>
            <a:br>
              <a:rPr lang="en-US" sz="1100" dirty="0">
                <a:solidFill>
                  <a:schemeClr val="tx1">
                    <a:lumMod val="75000"/>
                    <a:lumOff val="25000"/>
                  </a:schemeClr>
                </a:solidFill>
              </a:rPr>
            </a:br>
            <a:r>
              <a:rPr lang="en-US" sz="1100" dirty="0">
                <a:solidFill>
                  <a:schemeClr val="tx1">
                    <a:lumMod val="75000"/>
                    <a:lumOff val="25000"/>
                  </a:schemeClr>
                </a:solidFill>
              </a:rPr>
              <a:t>The most popular venues are Women's Store, Clothing store and Vintage store</a:t>
            </a:r>
            <a:br>
              <a:rPr lang="en-US" sz="1100" dirty="0">
                <a:solidFill>
                  <a:schemeClr val="tx1">
                    <a:lumMod val="75000"/>
                    <a:lumOff val="25000"/>
                  </a:schemeClr>
                </a:solidFill>
              </a:rPr>
            </a:br>
            <a:br>
              <a:rPr lang="en-US" sz="1100" dirty="0">
                <a:solidFill>
                  <a:schemeClr val="tx1">
                    <a:lumMod val="75000"/>
                    <a:lumOff val="25000"/>
                  </a:schemeClr>
                </a:solidFill>
              </a:rPr>
            </a:br>
            <a:r>
              <a:rPr lang="en-US" sz="1100" dirty="0">
                <a:solidFill>
                  <a:schemeClr val="tx1">
                    <a:lumMod val="75000"/>
                    <a:lumOff val="25000"/>
                  </a:schemeClr>
                </a:solidFill>
              </a:rPr>
              <a:t>On the other hand Closter 5 may be suitable for the business as well.. The most popular venues  are Clothing store, Shopping Mall, Department store </a:t>
            </a:r>
            <a:br>
              <a:rPr lang="en-US" sz="1100"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0" name="Picture 9" descr="A close up of a window&#10;&#10;Description automatically generated">
            <a:extLst>
              <a:ext uri="{FF2B5EF4-FFF2-40B4-BE49-F238E27FC236}">
                <a16:creationId xmlns:a16="http://schemas.microsoft.com/office/drawing/2014/main" id="{4469C271-C661-4230-911C-FDF5E2C93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355" y="159035"/>
            <a:ext cx="6492654" cy="6539930"/>
          </a:xfrm>
          <a:prstGeom prst="rect">
            <a:avLst/>
          </a:prstGeom>
        </p:spPr>
      </p:pic>
    </p:spTree>
    <p:extLst>
      <p:ext uri="{BB962C8B-B14F-4D97-AF65-F5344CB8AC3E}">
        <p14:creationId xmlns:p14="http://schemas.microsoft.com/office/powerpoint/2010/main" val="9557714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47</TotalTime>
  <Words>621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Nova Light</vt:lpstr>
      <vt:lpstr>Bembo</vt:lpstr>
      <vt:lpstr>Calibri</vt:lpstr>
      <vt:lpstr>OpenSans</vt:lpstr>
      <vt:lpstr>RetrospectVTI</vt:lpstr>
      <vt:lpstr>      Location for new Retail Business  London Borough Analysis</vt:lpstr>
      <vt:lpstr> 1. A description of the problem and a discussion of the background.  London is one of the biggest city in Europe.  Population 7.9 million  on area  592.43 sq./mi.  This city is attracting domestic and international investors. Analysis is for customers who planning open retails store  and would like to know area better. I am planning to provide data for 32 London Boroughs  about: area, population, earnings, domestic visitors spend and oversea visitor spend. I will also count correlation between them In second part I will get information about venues and  categories. Then I will select venues related to retail. Finally I will  form borough cluster for retail venue .</vt:lpstr>
      <vt:lpstr>Methodology </vt:lpstr>
      <vt:lpstr>Correlation</vt:lpstr>
      <vt:lpstr>Getting coordinates &amp; Visualise</vt:lpstr>
      <vt:lpstr>Utilizing the Foursquare API to explore the borough's and segment them </vt:lpstr>
      <vt:lpstr>Creating new freq. Data for Retail Stores</vt:lpstr>
      <vt:lpstr>Results</vt:lpstr>
      <vt:lpstr>Discussion  The goal was to provide information about location for new business Compering results of  population, aera, earning and visitors spend  we obtain 3 localization Westminster, Kingston and Chelsey, Camden.  Annalise our biggest cluster3 all those localization are included. The most popular venues are Women's Store, Clothing store and Vintage store  On the other hand Closter 5 may be suitable for the business as well.. The most popular venues  are Clothing store, Shopping Mall, Department store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Location for new Retail Business  London Borough Analysis</dc:title>
  <dc:creator>Magdalena Cieslak</dc:creator>
  <cp:lastModifiedBy>Magdalena Cieslak</cp:lastModifiedBy>
  <cp:revision>1</cp:revision>
  <dcterms:created xsi:type="dcterms:W3CDTF">2020-07-26T20:53:28Z</dcterms:created>
  <dcterms:modified xsi:type="dcterms:W3CDTF">2020-07-26T21:50:18Z</dcterms:modified>
</cp:coreProperties>
</file>