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448" r:id="rId5"/>
    <p:sldId id="2462" r:id="rId6"/>
    <p:sldId id="259" r:id="rId7"/>
    <p:sldId id="2451" r:id="rId8"/>
    <p:sldId id="2432" r:id="rId9"/>
    <p:sldId id="2463" r:id="rId10"/>
    <p:sldId id="2457" r:id="rId11"/>
    <p:sldId id="2433" r:id="rId12"/>
    <p:sldId id="2464" r:id="rId13"/>
    <p:sldId id="2465" r:id="rId14"/>
    <p:sldId id="2466" r:id="rId15"/>
    <p:sldId id="260" r:id="rId16"/>
    <p:sldId id="2468" r:id="rId17"/>
    <p:sldId id="2469" r:id="rId18"/>
    <p:sldId id="2450" r:id="rId19"/>
    <p:sldId id="2467" r:id="rId20"/>
    <p:sldId id="2453" r:id="rId21"/>
    <p:sldId id="2454" r:id="rId22"/>
    <p:sldId id="2456" r:id="rId23"/>
    <p:sldId id="24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153"/>
    <a:srgbClr val="01023B"/>
    <a:srgbClr val="898989"/>
    <a:srgbClr val="2F3342"/>
    <a:srgbClr val="A53F52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56ECA-8A8B-4BB5-A16F-BE7196D79D9D}" v="68" dt="2021-05-03T22:32:00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293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" userId="11295ee7-dba4-4588-a981-3c9fac89d283" providerId="ADAL" clId="{D5556ECA-8A8B-4BB5-A16F-BE7196D79D9D}"/>
    <pc:docChg chg="undo custSel modSld sldOrd">
      <pc:chgData name="Nathan" userId="11295ee7-dba4-4588-a981-3c9fac89d283" providerId="ADAL" clId="{D5556ECA-8A8B-4BB5-A16F-BE7196D79D9D}" dt="2021-05-03T23:17:04.140" v="72" actId="20577"/>
      <pc:docMkLst>
        <pc:docMk/>
      </pc:docMkLst>
      <pc:sldChg chg="modTransition">
        <pc:chgData name="Nathan" userId="11295ee7-dba4-4588-a981-3c9fac89d283" providerId="ADAL" clId="{D5556ECA-8A8B-4BB5-A16F-BE7196D79D9D}" dt="2021-05-03T21:27:33.372" v="7"/>
        <pc:sldMkLst>
          <pc:docMk/>
          <pc:sldMk cId="1325373587" sldId="259"/>
        </pc:sldMkLst>
      </pc:sldChg>
      <pc:sldChg chg="modSp modTransition">
        <pc:chgData name="Nathan" userId="11295ee7-dba4-4588-a981-3c9fac89d283" providerId="ADAL" clId="{D5556ECA-8A8B-4BB5-A16F-BE7196D79D9D}" dt="2021-05-03T21:31:40.874" v="41" actId="339"/>
        <pc:sldMkLst>
          <pc:docMk/>
          <pc:sldMk cId="2720361709" sldId="260"/>
        </pc:sldMkLst>
        <pc:picChg chg="mod">
          <ac:chgData name="Nathan" userId="11295ee7-dba4-4588-a981-3c9fac89d283" providerId="ADAL" clId="{D5556ECA-8A8B-4BB5-A16F-BE7196D79D9D}" dt="2021-05-03T21:31:40.874" v="41" actId="339"/>
          <ac:picMkLst>
            <pc:docMk/>
            <pc:sldMk cId="2720361709" sldId="260"/>
            <ac:picMk id="17" creationId="{68593FB5-0CEC-4CB8-AAAB-F983EC625778}"/>
          </ac:picMkLst>
        </pc:picChg>
        <pc:picChg chg="mod">
          <ac:chgData name="Nathan" userId="11295ee7-dba4-4588-a981-3c9fac89d283" providerId="ADAL" clId="{D5556ECA-8A8B-4BB5-A16F-BE7196D79D9D}" dt="2021-05-03T21:31:36.886" v="40" actId="339"/>
          <ac:picMkLst>
            <pc:docMk/>
            <pc:sldMk cId="2720361709" sldId="260"/>
            <ac:picMk id="19" creationId="{DA1AFDF6-1B21-4D7B-B920-0929F9BAA5F2}"/>
          </ac:picMkLst>
        </pc:picChg>
      </pc:sldChg>
      <pc:sldChg chg="modTransition">
        <pc:chgData name="Nathan" userId="11295ee7-dba4-4588-a981-3c9fac89d283" providerId="ADAL" clId="{D5556ECA-8A8B-4BB5-A16F-BE7196D79D9D}" dt="2021-05-03T21:28:04.244" v="13"/>
        <pc:sldMkLst>
          <pc:docMk/>
          <pc:sldMk cId="869470413" sldId="2432"/>
        </pc:sldMkLst>
      </pc:sldChg>
      <pc:sldChg chg="modTransition">
        <pc:chgData name="Nathan" userId="11295ee7-dba4-4588-a981-3c9fac89d283" providerId="ADAL" clId="{D5556ECA-8A8B-4BB5-A16F-BE7196D79D9D}" dt="2021-05-03T21:28:25.424" v="17"/>
        <pc:sldMkLst>
          <pc:docMk/>
          <pc:sldMk cId="2779095684" sldId="2433"/>
        </pc:sldMkLst>
      </pc:sldChg>
      <pc:sldChg chg="modTransition">
        <pc:chgData name="Nathan" userId="11295ee7-dba4-4588-a981-3c9fac89d283" providerId="ADAL" clId="{D5556ECA-8A8B-4BB5-A16F-BE7196D79D9D}" dt="2021-05-03T21:30:28.561" v="39"/>
        <pc:sldMkLst>
          <pc:docMk/>
          <pc:sldMk cId="927727573" sldId="2436"/>
        </pc:sldMkLst>
      </pc:sldChg>
      <pc:sldChg chg="modTransition">
        <pc:chgData name="Nathan" userId="11295ee7-dba4-4588-a981-3c9fac89d283" providerId="ADAL" clId="{D5556ECA-8A8B-4BB5-A16F-BE7196D79D9D}" dt="2021-05-03T21:26:51.751" v="0"/>
        <pc:sldMkLst>
          <pc:docMk/>
          <pc:sldMk cId="3927832306" sldId="2448"/>
        </pc:sldMkLst>
      </pc:sldChg>
      <pc:sldChg chg="modTransition">
        <pc:chgData name="Nathan" userId="11295ee7-dba4-4588-a981-3c9fac89d283" providerId="ADAL" clId="{D5556ECA-8A8B-4BB5-A16F-BE7196D79D9D}" dt="2021-05-03T21:29:16.529" v="27"/>
        <pc:sldMkLst>
          <pc:docMk/>
          <pc:sldMk cId="839779156" sldId="2450"/>
        </pc:sldMkLst>
      </pc:sldChg>
      <pc:sldChg chg="modTransition">
        <pc:chgData name="Nathan" userId="11295ee7-dba4-4588-a981-3c9fac89d283" providerId="ADAL" clId="{D5556ECA-8A8B-4BB5-A16F-BE7196D79D9D}" dt="2021-05-03T21:27:42.965" v="9"/>
        <pc:sldMkLst>
          <pc:docMk/>
          <pc:sldMk cId="2944765398" sldId="2451"/>
        </pc:sldMkLst>
      </pc:sldChg>
      <pc:sldChg chg="modSp mod modTransition">
        <pc:chgData name="Nathan" userId="11295ee7-dba4-4588-a981-3c9fac89d283" providerId="ADAL" clId="{D5556ECA-8A8B-4BB5-A16F-BE7196D79D9D}" dt="2021-05-03T23:17:04.140" v="72" actId="20577"/>
        <pc:sldMkLst>
          <pc:docMk/>
          <pc:sldMk cId="2129108354" sldId="2453"/>
        </pc:sldMkLst>
        <pc:spChg chg="mod">
          <ac:chgData name="Nathan" userId="11295ee7-dba4-4588-a981-3c9fac89d283" providerId="ADAL" clId="{D5556ECA-8A8B-4BB5-A16F-BE7196D79D9D}" dt="2021-05-03T23:17:04.140" v="72" actId="20577"/>
          <ac:spMkLst>
            <pc:docMk/>
            <pc:sldMk cId="2129108354" sldId="2453"/>
            <ac:spMk id="10" creationId="{21AC35E6-9CBA-4880-AE97-19084A51E822}"/>
          </ac:spMkLst>
        </pc:spChg>
      </pc:sldChg>
      <pc:sldChg chg="modTransition">
        <pc:chgData name="Nathan" userId="11295ee7-dba4-4588-a981-3c9fac89d283" providerId="ADAL" clId="{D5556ECA-8A8B-4BB5-A16F-BE7196D79D9D}" dt="2021-05-03T21:29:54.225" v="32"/>
        <pc:sldMkLst>
          <pc:docMk/>
          <pc:sldMk cId="714960598" sldId="2454"/>
        </pc:sldMkLst>
      </pc:sldChg>
      <pc:sldChg chg="addSp delSp modSp mod modTransition">
        <pc:chgData name="Nathan" userId="11295ee7-dba4-4588-a981-3c9fac89d283" providerId="ADAL" clId="{D5556ECA-8A8B-4BB5-A16F-BE7196D79D9D}" dt="2021-05-03T22:32:00.027" v="68" actId="1076"/>
        <pc:sldMkLst>
          <pc:docMk/>
          <pc:sldMk cId="3516891798" sldId="2456"/>
        </pc:sldMkLst>
        <pc:spChg chg="add del mod">
          <ac:chgData name="Nathan" userId="11295ee7-dba4-4588-a981-3c9fac89d283" providerId="ADAL" clId="{D5556ECA-8A8B-4BB5-A16F-BE7196D79D9D}" dt="2021-05-03T22:30:59.864" v="59" actId="478"/>
          <ac:spMkLst>
            <pc:docMk/>
            <pc:sldMk cId="3516891798" sldId="2456"/>
            <ac:spMk id="4" creationId="{8ADB350F-AD8B-4E47-A355-B8696947E532}"/>
          </ac:spMkLst>
        </pc:spChg>
        <pc:spChg chg="add del mod">
          <ac:chgData name="Nathan" userId="11295ee7-dba4-4588-a981-3c9fac89d283" providerId="ADAL" clId="{D5556ECA-8A8B-4BB5-A16F-BE7196D79D9D}" dt="2021-05-03T22:31:24.370" v="61" actId="478"/>
          <ac:spMkLst>
            <pc:docMk/>
            <pc:sldMk cId="3516891798" sldId="2456"/>
            <ac:spMk id="9" creationId="{7AD885F3-06D5-46D5-ABC1-EA0F9BAA771F}"/>
          </ac:spMkLst>
        </pc:spChg>
        <pc:picChg chg="add del">
          <ac:chgData name="Nathan" userId="11295ee7-dba4-4588-a981-3c9fac89d283" providerId="ADAL" clId="{D5556ECA-8A8B-4BB5-A16F-BE7196D79D9D}" dt="2021-05-03T22:31:22.394" v="60" actId="478"/>
          <ac:picMkLst>
            <pc:docMk/>
            <pc:sldMk cId="3516891798" sldId="2456"/>
            <ac:picMk id="6" creationId="{C07C315A-7CD1-432C-92FA-6B62159B56CA}"/>
          </ac:picMkLst>
        </pc:picChg>
        <pc:picChg chg="add del mod">
          <ac:chgData name="Nathan" userId="11295ee7-dba4-4588-a981-3c9fac89d283" providerId="ADAL" clId="{D5556ECA-8A8B-4BB5-A16F-BE7196D79D9D}" dt="2021-05-03T22:30:59.500" v="58" actId="931"/>
          <ac:picMkLst>
            <pc:docMk/>
            <pc:sldMk cId="3516891798" sldId="2456"/>
            <ac:picMk id="7" creationId="{A28743C6-BB0A-4C10-AD08-A9F5F7975D3C}"/>
          </ac:picMkLst>
        </pc:picChg>
        <pc:picChg chg="add mod">
          <ac:chgData name="Nathan" userId="11295ee7-dba4-4588-a981-3c9fac89d283" providerId="ADAL" clId="{D5556ECA-8A8B-4BB5-A16F-BE7196D79D9D}" dt="2021-05-03T22:32:00.027" v="68" actId="1076"/>
          <ac:picMkLst>
            <pc:docMk/>
            <pc:sldMk cId="3516891798" sldId="2456"/>
            <ac:picMk id="11" creationId="{A05C2892-F702-4CCD-8BDE-CFD1F2DAF435}"/>
          </ac:picMkLst>
        </pc:picChg>
      </pc:sldChg>
      <pc:sldChg chg="modTransition">
        <pc:chgData name="Nathan" userId="11295ee7-dba4-4588-a981-3c9fac89d283" providerId="ADAL" clId="{D5556ECA-8A8B-4BB5-A16F-BE7196D79D9D}" dt="2021-05-03T21:28:21.513" v="16"/>
        <pc:sldMkLst>
          <pc:docMk/>
          <pc:sldMk cId="3164405530" sldId="2457"/>
        </pc:sldMkLst>
      </pc:sldChg>
      <pc:sldChg chg="modTransition">
        <pc:chgData name="Nathan" userId="11295ee7-dba4-4588-a981-3c9fac89d283" providerId="ADAL" clId="{D5556ECA-8A8B-4BB5-A16F-BE7196D79D9D}" dt="2021-05-03T21:27:26.473" v="5"/>
        <pc:sldMkLst>
          <pc:docMk/>
          <pc:sldMk cId="1649098948" sldId="2462"/>
        </pc:sldMkLst>
      </pc:sldChg>
      <pc:sldChg chg="modTransition">
        <pc:chgData name="Nathan" userId="11295ee7-dba4-4588-a981-3c9fac89d283" providerId="ADAL" clId="{D5556ECA-8A8B-4BB5-A16F-BE7196D79D9D}" dt="2021-05-03T21:28:16.812" v="15"/>
        <pc:sldMkLst>
          <pc:docMk/>
          <pc:sldMk cId="1248743107" sldId="2463"/>
        </pc:sldMkLst>
      </pc:sldChg>
      <pc:sldChg chg="modTransition">
        <pc:chgData name="Nathan" userId="11295ee7-dba4-4588-a981-3c9fac89d283" providerId="ADAL" clId="{D5556ECA-8A8B-4BB5-A16F-BE7196D79D9D}" dt="2021-05-03T21:28:30.502" v="18"/>
        <pc:sldMkLst>
          <pc:docMk/>
          <pc:sldMk cId="1189374675" sldId="2464"/>
        </pc:sldMkLst>
      </pc:sldChg>
      <pc:sldChg chg="modTransition">
        <pc:chgData name="Nathan" userId="11295ee7-dba4-4588-a981-3c9fac89d283" providerId="ADAL" clId="{D5556ECA-8A8B-4BB5-A16F-BE7196D79D9D}" dt="2021-05-03T21:28:43.982" v="20"/>
        <pc:sldMkLst>
          <pc:docMk/>
          <pc:sldMk cId="838935686" sldId="2465"/>
        </pc:sldMkLst>
      </pc:sldChg>
      <pc:sldChg chg="modTransition">
        <pc:chgData name="Nathan" userId="11295ee7-dba4-4588-a981-3c9fac89d283" providerId="ADAL" clId="{D5556ECA-8A8B-4BB5-A16F-BE7196D79D9D}" dt="2021-05-03T21:28:52.945" v="21"/>
        <pc:sldMkLst>
          <pc:docMk/>
          <pc:sldMk cId="1089746084" sldId="2466"/>
        </pc:sldMkLst>
      </pc:sldChg>
      <pc:sldChg chg="modTransition">
        <pc:chgData name="Nathan" userId="11295ee7-dba4-4588-a981-3c9fac89d283" providerId="ADAL" clId="{D5556ECA-8A8B-4BB5-A16F-BE7196D79D9D}" dt="2021-05-03T21:29:40.547" v="30"/>
        <pc:sldMkLst>
          <pc:docMk/>
          <pc:sldMk cId="197580647" sldId="2467"/>
        </pc:sldMkLst>
      </pc:sldChg>
      <pc:sldChg chg="ord modTransition">
        <pc:chgData name="Nathan" userId="11295ee7-dba4-4588-a981-3c9fac89d283" providerId="ADAL" clId="{D5556ECA-8A8B-4BB5-A16F-BE7196D79D9D}" dt="2021-05-03T22:28:04.875" v="55"/>
        <pc:sldMkLst>
          <pc:docMk/>
          <pc:sldMk cId="3110160481" sldId="2468"/>
        </pc:sldMkLst>
      </pc:sldChg>
      <pc:sldChg chg="modSp modTransition">
        <pc:chgData name="Nathan" userId="11295ee7-dba4-4588-a981-3c9fac89d283" providerId="ADAL" clId="{D5556ECA-8A8B-4BB5-A16F-BE7196D79D9D}" dt="2021-05-03T21:31:51.620" v="43" actId="339"/>
        <pc:sldMkLst>
          <pc:docMk/>
          <pc:sldMk cId="1348246478" sldId="2469"/>
        </pc:sldMkLst>
        <pc:picChg chg="mod">
          <ac:chgData name="Nathan" userId="11295ee7-dba4-4588-a981-3c9fac89d283" providerId="ADAL" clId="{D5556ECA-8A8B-4BB5-A16F-BE7196D79D9D}" dt="2021-05-03T21:31:51.620" v="43" actId="339"/>
          <ac:picMkLst>
            <pc:docMk/>
            <pc:sldMk cId="1348246478" sldId="2469"/>
            <ac:picMk id="12" creationId="{BDB87E27-2923-4348-B378-64F88B28A7D5}"/>
          </ac:picMkLst>
        </pc:picChg>
        <pc:picChg chg="mod">
          <ac:chgData name="Nathan" userId="11295ee7-dba4-4588-a981-3c9fac89d283" providerId="ADAL" clId="{D5556ECA-8A8B-4BB5-A16F-BE7196D79D9D}" dt="2021-05-03T21:31:47.784" v="42" actId="339"/>
          <ac:picMkLst>
            <pc:docMk/>
            <pc:sldMk cId="1348246478" sldId="2469"/>
            <ac:picMk id="17" creationId="{193C9A7B-D573-45AA-8415-30FA7F0AC83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363877952755905"/>
          <c:y val="0.17389202916510646"/>
          <c:w val="0.79188471948818895"/>
          <c:h val="0.77054522818988502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3179712"/>
        <c:axId val="623176104"/>
      </c:barChart>
      <c:catAx>
        <c:axId val="62317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76104"/>
        <c:crosses val="autoZero"/>
        <c:auto val="1"/>
        <c:lblAlgn val="ctr"/>
        <c:lblOffset val="100"/>
        <c:noMultiLvlLbl val="0"/>
      </c:catAx>
      <c:valAx>
        <c:axId val="623176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7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363877952755905"/>
          <c:y val="0.17389202916510646"/>
          <c:w val="0.79188471948818895"/>
          <c:h val="0.77054522818988502"/>
        </c:manualLayout>
      </c:layout>
      <c:barChart>
        <c:barDir val="bar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3179712"/>
        <c:axId val="623176104"/>
      </c:barChart>
      <c:catAx>
        <c:axId val="623179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76104"/>
        <c:crosses val="autoZero"/>
        <c:auto val="1"/>
        <c:lblAlgn val="ctr"/>
        <c:lblOffset val="100"/>
        <c:noMultiLvlLbl val="0"/>
      </c:catAx>
      <c:valAx>
        <c:axId val="623176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79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34964-3B1C-455D-9333-CDEFB6A08A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9F974F7-5F4C-44E6-B868-B23C85D4B038}">
      <dgm:prSet/>
      <dgm:spPr/>
      <dgm:t>
        <a:bodyPr/>
        <a:lstStyle/>
        <a:p>
          <a:pPr>
            <a:defRPr cap="all"/>
          </a:pPr>
          <a:r>
            <a:rPr lang="en-US" dirty="0"/>
            <a:t>No one in the group knew JavaScript</a:t>
          </a:r>
        </a:p>
      </dgm:t>
    </dgm:pt>
    <dgm:pt modelId="{61CE11A0-A637-4B92-AEBF-80452469ECD8}" type="parTrans" cxnId="{1DAE89D5-4E91-41DD-BEC0-4336892DEA01}">
      <dgm:prSet/>
      <dgm:spPr/>
      <dgm:t>
        <a:bodyPr/>
        <a:lstStyle/>
        <a:p>
          <a:endParaRPr lang="en-US"/>
        </a:p>
      </dgm:t>
    </dgm:pt>
    <dgm:pt modelId="{1D1D224C-1D00-4FED-8B1F-B601F2374D98}" type="sibTrans" cxnId="{1DAE89D5-4E91-41DD-BEC0-4336892DEA01}">
      <dgm:prSet/>
      <dgm:spPr/>
      <dgm:t>
        <a:bodyPr/>
        <a:lstStyle/>
        <a:p>
          <a:endParaRPr lang="en-US"/>
        </a:p>
      </dgm:t>
    </dgm:pt>
    <dgm:pt modelId="{55B75A03-F1C6-4057-9969-3A6DBC05C5B4}">
      <dgm:prSet/>
      <dgm:spPr/>
      <dgm:t>
        <a:bodyPr/>
        <a:lstStyle/>
        <a:p>
          <a:pPr>
            <a:defRPr cap="all"/>
          </a:pPr>
          <a:r>
            <a:rPr lang="en-US" dirty="0"/>
            <a:t>Backend members were unfamiliar with DynamoDB and AWS Amplify</a:t>
          </a:r>
        </a:p>
      </dgm:t>
    </dgm:pt>
    <dgm:pt modelId="{4C1530D9-7250-4ADD-8579-15F850CBC4FE}" type="parTrans" cxnId="{43261709-ECDA-47F1-9869-5E25F13BA4A4}">
      <dgm:prSet/>
      <dgm:spPr/>
      <dgm:t>
        <a:bodyPr/>
        <a:lstStyle/>
        <a:p>
          <a:endParaRPr lang="en-US"/>
        </a:p>
      </dgm:t>
    </dgm:pt>
    <dgm:pt modelId="{52E9F927-770B-4265-A096-7CF4E16FE20B}" type="sibTrans" cxnId="{43261709-ECDA-47F1-9869-5E25F13BA4A4}">
      <dgm:prSet/>
      <dgm:spPr/>
      <dgm:t>
        <a:bodyPr/>
        <a:lstStyle/>
        <a:p>
          <a:endParaRPr lang="en-US"/>
        </a:p>
      </dgm:t>
    </dgm:pt>
    <dgm:pt modelId="{92E7F790-BF81-421F-886B-F96C3D816C7B}" type="pres">
      <dgm:prSet presAssocID="{D3034964-3B1C-455D-9333-CDEFB6A08A3D}" presName="root" presStyleCnt="0">
        <dgm:presLayoutVars>
          <dgm:dir/>
          <dgm:resizeHandles val="exact"/>
        </dgm:presLayoutVars>
      </dgm:prSet>
      <dgm:spPr/>
    </dgm:pt>
    <dgm:pt modelId="{52B8F021-F4F1-4122-B264-933A13B050A1}" type="pres">
      <dgm:prSet presAssocID="{99F974F7-5F4C-44E6-B868-B23C85D4B038}" presName="compNode" presStyleCnt="0"/>
      <dgm:spPr/>
    </dgm:pt>
    <dgm:pt modelId="{570C1485-FF25-4A90-9A31-F5E1967E1728}" type="pres">
      <dgm:prSet presAssocID="{99F974F7-5F4C-44E6-B868-B23C85D4B038}" presName="iconBgRect" presStyleLbl="bgShp" presStyleIdx="0" presStyleCnt="2"/>
      <dgm:spPr/>
    </dgm:pt>
    <dgm:pt modelId="{A343BA19-4ADB-454A-9948-503E1BC47C52}" type="pres">
      <dgm:prSet presAssocID="{99F974F7-5F4C-44E6-B868-B23C85D4B0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809C05-79F0-4D79-B1D6-61E518C5A7CF}" type="pres">
      <dgm:prSet presAssocID="{99F974F7-5F4C-44E6-B868-B23C85D4B038}" presName="spaceRect" presStyleCnt="0"/>
      <dgm:spPr/>
    </dgm:pt>
    <dgm:pt modelId="{26BE0784-14BA-43CF-BD2A-D564CA5694AE}" type="pres">
      <dgm:prSet presAssocID="{99F974F7-5F4C-44E6-B868-B23C85D4B038}" presName="textRect" presStyleLbl="revTx" presStyleIdx="0" presStyleCnt="2">
        <dgm:presLayoutVars>
          <dgm:chMax val="1"/>
          <dgm:chPref val="1"/>
        </dgm:presLayoutVars>
      </dgm:prSet>
      <dgm:spPr/>
    </dgm:pt>
    <dgm:pt modelId="{08740DA6-A1F0-49B3-9B72-87BB4EBDBFDC}" type="pres">
      <dgm:prSet presAssocID="{1D1D224C-1D00-4FED-8B1F-B601F2374D98}" presName="sibTrans" presStyleCnt="0"/>
      <dgm:spPr/>
    </dgm:pt>
    <dgm:pt modelId="{E083A505-65BE-4F9F-8F44-C6FC6790390F}" type="pres">
      <dgm:prSet presAssocID="{55B75A03-F1C6-4057-9969-3A6DBC05C5B4}" presName="compNode" presStyleCnt="0"/>
      <dgm:spPr/>
    </dgm:pt>
    <dgm:pt modelId="{2AB232DA-4C9C-4ADC-998F-963F4BC6B3DB}" type="pres">
      <dgm:prSet presAssocID="{55B75A03-F1C6-4057-9969-3A6DBC05C5B4}" presName="iconBgRect" presStyleLbl="bgShp" presStyleIdx="1" presStyleCnt="2"/>
      <dgm:spPr/>
    </dgm:pt>
    <dgm:pt modelId="{BD072E83-ECF7-4FC5-A0DB-0AC8949B67AE}" type="pres">
      <dgm:prSet presAssocID="{55B75A03-F1C6-4057-9969-3A6DBC05C5B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04756CF-7A3A-4AC6-BCA9-365B62879814}" type="pres">
      <dgm:prSet presAssocID="{55B75A03-F1C6-4057-9969-3A6DBC05C5B4}" presName="spaceRect" presStyleCnt="0"/>
      <dgm:spPr/>
    </dgm:pt>
    <dgm:pt modelId="{AD1B0FCC-5189-461C-8C29-4ACE23FC55DD}" type="pres">
      <dgm:prSet presAssocID="{55B75A03-F1C6-4057-9969-3A6DBC05C5B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261709-ECDA-47F1-9869-5E25F13BA4A4}" srcId="{D3034964-3B1C-455D-9333-CDEFB6A08A3D}" destId="{55B75A03-F1C6-4057-9969-3A6DBC05C5B4}" srcOrd="1" destOrd="0" parTransId="{4C1530D9-7250-4ADD-8579-15F850CBC4FE}" sibTransId="{52E9F927-770B-4265-A096-7CF4E16FE20B}"/>
    <dgm:cxn modelId="{A6222749-90AC-40EA-9970-EB4571833EAA}" type="presOf" srcId="{55B75A03-F1C6-4057-9969-3A6DBC05C5B4}" destId="{AD1B0FCC-5189-461C-8C29-4ACE23FC55DD}" srcOrd="0" destOrd="0" presId="urn:microsoft.com/office/officeart/2018/5/layout/IconCircleLabelList"/>
    <dgm:cxn modelId="{4086337C-9948-4170-A472-74BB8159CB5A}" type="presOf" srcId="{D3034964-3B1C-455D-9333-CDEFB6A08A3D}" destId="{92E7F790-BF81-421F-886B-F96C3D816C7B}" srcOrd="0" destOrd="0" presId="urn:microsoft.com/office/officeart/2018/5/layout/IconCircleLabelList"/>
    <dgm:cxn modelId="{91637BAE-DB1E-44E2-B4FA-6AA90F1F1FE0}" type="presOf" srcId="{99F974F7-5F4C-44E6-B868-B23C85D4B038}" destId="{26BE0784-14BA-43CF-BD2A-D564CA5694AE}" srcOrd="0" destOrd="0" presId="urn:microsoft.com/office/officeart/2018/5/layout/IconCircleLabelList"/>
    <dgm:cxn modelId="{1DAE89D5-4E91-41DD-BEC0-4336892DEA01}" srcId="{D3034964-3B1C-455D-9333-CDEFB6A08A3D}" destId="{99F974F7-5F4C-44E6-B868-B23C85D4B038}" srcOrd="0" destOrd="0" parTransId="{61CE11A0-A637-4B92-AEBF-80452469ECD8}" sibTransId="{1D1D224C-1D00-4FED-8B1F-B601F2374D98}"/>
    <dgm:cxn modelId="{4780E461-5E59-4DF4-A0FE-C582E3E550CE}" type="presParOf" srcId="{92E7F790-BF81-421F-886B-F96C3D816C7B}" destId="{52B8F021-F4F1-4122-B264-933A13B050A1}" srcOrd="0" destOrd="0" presId="urn:microsoft.com/office/officeart/2018/5/layout/IconCircleLabelList"/>
    <dgm:cxn modelId="{2487568C-51E4-4596-8604-DB075260EE12}" type="presParOf" srcId="{52B8F021-F4F1-4122-B264-933A13B050A1}" destId="{570C1485-FF25-4A90-9A31-F5E1967E1728}" srcOrd="0" destOrd="0" presId="urn:microsoft.com/office/officeart/2018/5/layout/IconCircleLabelList"/>
    <dgm:cxn modelId="{3186EF2A-4248-4A03-8DAB-22C262A7D1D4}" type="presParOf" srcId="{52B8F021-F4F1-4122-B264-933A13B050A1}" destId="{A343BA19-4ADB-454A-9948-503E1BC47C52}" srcOrd="1" destOrd="0" presId="urn:microsoft.com/office/officeart/2018/5/layout/IconCircleLabelList"/>
    <dgm:cxn modelId="{1316F475-8093-468D-AA87-D6D14F55E15A}" type="presParOf" srcId="{52B8F021-F4F1-4122-B264-933A13B050A1}" destId="{1F809C05-79F0-4D79-B1D6-61E518C5A7CF}" srcOrd="2" destOrd="0" presId="urn:microsoft.com/office/officeart/2018/5/layout/IconCircleLabelList"/>
    <dgm:cxn modelId="{201E1591-B39E-4938-99D1-593D81D80EF5}" type="presParOf" srcId="{52B8F021-F4F1-4122-B264-933A13B050A1}" destId="{26BE0784-14BA-43CF-BD2A-D564CA5694AE}" srcOrd="3" destOrd="0" presId="urn:microsoft.com/office/officeart/2018/5/layout/IconCircleLabelList"/>
    <dgm:cxn modelId="{F75E949B-9558-4F3D-9782-C3703EE1298C}" type="presParOf" srcId="{92E7F790-BF81-421F-886B-F96C3D816C7B}" destId="{08740DA6-A1F0-49B3-9B72-87BB4EBDBFDC}" srcOrd="1" destOrd="0" presId="urn:microsoft.com/office/officeart/2018/5/layout/IconCircleLabelList"/>
    <dgm:cxn modelId="{513B0C00-4090-4F91-BC89-57FEFD46096F}" type="presParOf" srcId="{92E7F790-BF81-421F-886B-F96C3D816C7B}" destId="{E083A505-65BE-4F9F-8F44-C6FC6790390F}" srcOrd="2" destOrd="0" presId="urn:microsoft.com/office/officeart/2018/5/layout/IconCircleLabelList"/>
    <dgm:cxn modelId="{5CCB8DDF-2173-4A2D-9AD3-46159E5E451D}" type="presParOf" srcId="{E083A505-65BE-4F9F-8F44-C6FC6790390F}" destId="{2AB232DA-4C9C-4ADC-998F-963F4BC6B3DB}" srcOrd="0" destOrd="0" presId="urn:microsoft.com/office/officeart/2018/5/layout/IconCircleLabelList"/>
    <dgm:cxn modelId="{0F45653A-58F2-45BD-A539-9A5126138A75}" type="presParOf" srcId="{E083A505-65BE-4F9F-8F44-C6FC6790390F}" destId="{BD072E83-ECF7-4FC5-A0DB-0AC8949B67AE}" srcOrd="1" destOrd="0" presId="urn:microsoft.com/office/officeart/2018/5/layout/IconCircleLabelList"/>
    <dgm:cxn modelId="{5AA6AC5B-630C-4A4E-B4C4-A0EC204DA9A7}" type="presParOf" srcId="{E083A505-65BE-4F9F-8F44-C6FC6790390F}" destId="{F04756CF-7A3A-4AC6-BCA9-365B62879814}" srcOrd="2" destOrd="0" presId="urn:microsoft.com/office/officeart/2018/5/layout/IconCircleLabelList"/>
    <dgm:cxn modelId="{F99A2D8F-2794-4CB7-9249-9EDD4BD2EB4A}" type="presParOf" srcId="{E083A505-65BE-4F9F-8F44-C6FC6790390F}" destId="{AD1B0FCC-5189-461C-8C29-4ACE23FC55D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C1485-FF25-4A90-9A31-F5E1967E1728}">
      <dsp:nvSpPr>
        <dsp:cNvPr id="0" name=""/>
        <dsp:cNvSpPr/>
      </dsp:nvSpPr>
      <dsp:spPr>
        <a:xfrm>
          <a:off x="2040228" y="467711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3BA19-4ADB-454A-9948-503E1BC47C52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BE0784-14BA-43CF-BD2A-D564CA5694AE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No one in the group knew JavaScript</a:t>
          </a:r>
        </a:p>
      </dsp:txBody>
      <dsp:txXfrm>
        <a:off x="1338228" y="3347712"/>
        <a:ext cx="3600000" cy="720000"/>
      </dsp:txXfrm>
    </dsp:sp>
    <dsp:sp modelId="{2AB232DA-4C9C-4ADC-998F-963F4BC6B3DB}">
      <dsp:nvSpPr>
        <dsp:cNvPr id="0" name=""/>
        <dsp:cNvSpPr/>
      </dsp:nvSpPr>
      <dsp:spPr>
        <a:xfrm>
          <a:off x="6270228" y="467711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072E83-ECF7-4FC5-A0DB-0AC8949B67AE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B0FCC-5189-461C-8C29-4ACE23FC55DD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Backend members were unfamiliar with DynamoDB and AWS Amplify</a:t>
          </a:r>
        </a:p>
      </dsp:txBody>
      <dsp:txXfrm>
        <a:off x="5568228" y="334771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2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02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7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cap="none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+mn-lt"/>
              </a:rPr>
              <a:t>BuyABook</a:t>
            </a:r>
            <a:endParaRPr lang="en-US" sz="4800" dirty="0">
              <a:solidFill>
                <a:schemeClr val="accent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1" y="5824486"/>
            <a:ext cx="5167313" cy="518795"/>
          </a:xfrm>
        </p:spPr>
        <p:txBody>
          <a:bodyPr/>
          <a:lstStyle/>
          <a:p>
            <a:r>
              <a:rPr lang="en-US" spc="0" dirty="0"/>
              <a:t>Daniel Fisher, Billy Presume, Nathan Jermann, </a:t>
            </a:r>
          </a:p>
          <a:p>
            <a:r>
              <a:rPr lang="en-US" spc="0" dirty="0"/>
              <a:t>Joshua Suess, and Martin Jankowski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6074" y="3608512"/>
            <a:ext cx="4167326" cy="518796"/>
          </a:xfrm>
        </p:spPr>
        <p:txBody>
          <a:bodyPr/>
          <a:lstStyle/>
          <a:p>
            <a:r>
              <a:rPr lang="en-US" cap="none" dirty="0"/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6130" y="707875"/>
            <a:ext cx="5897218" cy="884238"/>
          </a:xfrm>
        </p:spPr>
        <p:txBody>
          <a:bodyPr/>
          <a:lstStyle/>
          <a:p>
            <a:r>
              <a:rPr lang="en-US" b="1" dirty="0"/>
              <a:t>Network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0064" y="2078304"/>
            <a:ext cx="3017520" cy="464871"/>
          </a:xfrm>
        </p:spPr>
        <p:txBody>
          <a:bodyPr/>
          <a:lstStyle/>
          <a:p>
            <a:r>
              <a:rPr lang="en-US" dirty="0"/>
              <a:t>Virtual Private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FB6EA02-BB5D-4D4A-B998-DA1BC259C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977" y="1592113"/>
            <a:ext cx="7409524" cy="48761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915050-74A7-4324-B48A-959F75A03D07}"/>
              </a:ext>
            </a:extLst>
          </p:cNvPr>
          <p:cNvSpPr txBox="1"/>
          <p:nvPr/>
        </p:nvSpPr>
        <p:spPr>
          <a:xfrm>
            <a:off x="520064" y="3343275"/>
            <a:ext cx="3017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 hosted on RDS DB instance</a:t>
            </a:r>
          </a:p>
          <a:p>
            <a:r>
              <a:rPr lang="en-US" dirty="0"/>
              <a:t>	-MSSQL port: 1433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ASP.NET app with access to HTTP and RDP requests</a:t>
            </a:r>
          </a:p>
          <a:p>
            <a:r>
              <a:rPr lang="en-US" dirty="0"/>
              <a:t>	-ports: 80 &amp; 3389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935686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62A3613-6931-4071-AD0E-B13FEC4B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48" y="1124800"/>
            <a:ext cx="9420225" cy="5228223"/>
          </a:xfrm>
          <a:prstGeom prst="rect">
            <a:avLst/>
          </a:prstGeom>
          <a:noFill/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552" y="240562"/>
            <a:ext cx="5897218" cy="884238"/>
          </a:xfrm>
        </p:spPr>
        <p:txBody>
          <a:bodyPr anchor="t">
            <a:normAutofit/>
          </a:bodyPr>
          <a:lstStyle/>
          <a:p>
            <a:pPr algn="ctr"/>
            <a:r>
              <a:rPr lang="en-US" spc="300" dirty="0" err="1"/>
              <a:t>DataBase</a:t>
            </a:r>
            <a:endParaRPr lang="en-US" spc="300" dirty="0"/>
          </a:p>
        </p:txBody>
      </p:sp>
    </p:spTree>
    <p:extLst>
      <p:ext uri="{BB962C8B-B14F-4D97-AF65-F5344CB8AC3E}">
        <p14:creationId xmlns:p14="http://schemas.microsoft.com/office/powerpoint/2010/main" val="1089746084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2318" y="365125"/>
            <a:ext cx="4018722" cy="573989"/>
          </a:xfrm>
        </p:spPr>
        <p:txBody>
          <a:bodyPr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33" name="Picture 3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816D2E-DB86-4284-B4DE-7EB243E8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8" y="1149605"/>
            <a:ext cx="5365206" cy="1458074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FE08A85C-FDE7-49DF-90A4-2C9ACBB9A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286" y="1582696"/>
            <a:ext cx="7141931" cy="1176796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68593FB5-0CEC-4CB8-AAAB-F983EC625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708" y="2818171"/>
            <a:ext cx="5748654" cy="388398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9" name="Picture 18" descr="Text&#10;&#10;Description automatically generated">
            <a:extLst>
              <a:ext uri="{FF2B5EF4-FFF2-40B4-BE49-F238E27FC236}">
                <a16:creationId xmlns:a16="http://schemas.microsoft.com/office/drawing/2014/main" id="{DA1AFDF6-1B21-4D7B-B920-0929F9BAA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850" y="2818170"/>
            <a:ext cx="4734543" cy="388398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DA8-EE81-419E-BABA-FCA0D6D5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CSHTML / RAZOR View engine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69206-B311-46B4-94FC-87EABD03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736" y="5565550"/>
            <a:ext cx="5157787" cy="494506"/>
          </a:xfrm>
        </p:spPr>
        <p:txBody>
          <a:bodyPr/>
          <a:lstStyle/>
          <a:p>
            <a:pPr algn="ctr"/>
            <a:r>
              <a:rPr lang="en-US" dirty="0"/>
              <a:t>View of Registration HTML</a:t>
            </a:r>
          </a:p>
        </p:txBody>
      </p:sp>
      <p:pic>
        <p:nvPicPr>
          <p:cNvPr id="11" name="Content Placeholder 10" descr="Text&#10;&#10;Description automatically generated">
            <a:extLst>
              <a:ext uri="{FF2B5EF4-FFF2-40B4-BE49-F238E27FC236}">
                <a16:creationId xmlns:a16="http://schemas.microsoft.com/office/drawing/2014/main" id="{396575ED-ED98-4FD9-9997-4A979683DB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0955" y="1777703"/>
            <a:ext cx="5391351" cy="335420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2D0E9B-8E92-4FC8-9307-6FA8720B0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2660" y="5565550"/>
            <a:ext cx="5183188" cy="494506"/>
          </a:xfrm>
        </p:spPr>
        <p:txBody>
          <a:bodyPr/>
          <a:lstStyle/>
          <a:p>
            <a:pPr algn="ctr"/>
            <a:r>
              <a:rPr lang="en-US" dirty="0"/>
              <a:t>View of Index Table HTML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2AC00650-23BB-4B0D-8463-1B42D0E689F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25590" y="1777703"/>
            <a:ext cx="5657328" cy="3354209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D964B-AD81-4FF5-B441-1DEB3ED3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0481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DA8-EE81-419E-BABA-FCA0D6D5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Stripe API &amp; Database connection string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2D0E9B-8E92-4FC8-9307-6FA8720B02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04406" y="5634581"/>
            <a:ext cx="5183188" cy="494506"/>
          </a:xfrm>
        </p:spPr>
        <p:txBody>
          <a:bodyPr/>
          <a:lstStyle/>
          <a:p>
            <a:pPr algn="ctr"/>
            <a:r>
              <a:rPr lang="en-US" dirty="0"/>
              <a:t>AWS RDS Connection String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0D964B-AD81-4FF5-B441-1DEB3ED3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B87E27-2923-4348-B378-64F88B28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21" y="4871084"/>
            <a:ext cx="10369118" cy="763497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193C9A7B-D573-45AA-8415-30FA7F0A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894" y="1623219"/>
            <a:ext cx="9712171" cy="203848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78C1B39-4B73-4463-8AC2-6D71F4FBFD99}"/>
              </a:ext>
            </a:extLst>
          </p:cNvPr>
          <p:cNvSpPr txBox="1">
            <a:spLocks/>
          </p:cNvSpPr>
          <p:nvPr/>
        </p:nvSpPr>
        <p:spPr>
          <a:xfrm>
            <a:off x="3504406" y="3661707"/>
            <a:ext cx="5183188" cy="494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9E9305D-5A73-4433-987E-4A195FD3E34B}"/>
              </a:ext>
            </a:extLst>
          </p:cNvPr>
          <p:cNvSpPr txBox="1">
            <a:spLocks/>
          </p:cNvSpPr>
          <p:nvPr/>
        </p:nvSpPr>
        <p:spPr>
          <a:xfrm>
            <a:off x="3504406" y="3661707"/>
            <a:ext cx="5183188" cy="494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16D01568-779A-41C1-9955-BD6E2E6A0E2C}"/>
              </a:ext>
            </a:extLst>
          </p:cNvPr>
          <p:cNvSpPr txBox="1">
            <a:spLocks/>
          </p:cNvSpPr>
          <p:nvPr/>
        </p:nvSpPr>
        <p:spPr>
          <a:xfrm>
            <a:off x="3504406" y="3570942"/>
            <a:ext cx="5183188" cy="4945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HTML Stripe API</a:t>
            </a:r>
          </a:p>
        </p:txBody>
      </p:sp>
    </p:spTree>
    <p:extLst>
      <p:ext uri="{BB962C8B-B14F-4D97-AF65-F5344CB8AC3E}">
        <p14:creationId xmlns:p14="http://schemas.microsoft.com/office/powerpoint/2010/main" val="134824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866801"/>
            <a:ext cx="4114800" cy="421480"/>
          </a:xfrm>
        </p:spPr>
        <p:txBody>
          <a:bodyPr>
            <a:normAutofit/>
          </a:bodyPr>
          <a:lstStyle/>
          <a:p>
            <a:r>
              <a:rPr lang="en-US" cap="none" spc="0" dirty="0"/>
              <a:t>AWS </a:t>
            </a:r>
            <a:r>
              <a:rPr lang="en-US" cap="none" spc="0" dirty="0" err="1"/>
              <a:t>ElasticBeanstalk</a:t>
            </a:r>
            <a:endParaRPr lang="en-US" cap="none" spc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4000" dirty="0"/>
              <a:t>Final Stages and Deployment 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6909" y="300722"/>
            <a:ext cx="5251450" cy="8899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2830" y="6492875"/>
            <a:ext cx="2377440" cy="365125"/>
          </a:xfrm>
        </p:spPr>
        <p:txBody>
          <a:bodyPr/>
          <a:lstStyle/>
          <a:p>
            <a:endParaRPr lang="en-US" spc="3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Placeholder 9" descr="close up of computer boards">
            <a:extLst>
              <a:ext uri="{FF2B5EF4-FFF2-40B4-BE49-F238E27FC236}">
                <a16:creationId xmlns:a16="http://schemas.microsoft.com/office/drawing/2014/main" id="{59165631-B961-44EE-BA94-F46CE389ED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6658" r="26658"/>
          <a:stretch>
            <a:fillRect/>
          </a:stretch>
        </p:blipFill>
        <p:spPr>
          <a:xfrm>
            <a:off x="0" y="0"/>
            <a:ext cx="6096000" cy="68675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A8F8E-67ED-4C73-AED0-2DCC6EE36526}"/>
              </a:ext>
            </a:extLst>
          </p:cNvPr>
          <p:cNvSpPr txBox="1"/>
          <p:nvPr/>
        </p:nvSpPr>
        <p:spPr>
          <a:xfrm>
            <a:off x="6196909" y="2633662"/>
            <a:ext cx="5448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supports built-in extensions that allow for quick incorporation of AWS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a project is complete you can “publish” it into an EC2 instance using </a:t>
            </a:r>
            <a:r>
              <a:rPr lang="en-US" dirty="0" err="1"/>
              <a:t>ElasticBeanstalk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EC2 is placed inside the public subnet of the VPC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RDS EC2 is provisioned inside the private subnet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80647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</a:t>
            </a:r>
            <a:endParaRPr lang="en-US" sz="4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40948"/>
              </p:ext>
            </p:extLst>
          </p:nvPr>
        </p:nvGraphicFramePr>
        <p:xfrm>
          <a:off x="681249" y="2400407"/>
          <a:ext cx="10827912" cy="3523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Registration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Buying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pc="3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Data storage integrity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Unique email procedure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Cookie creation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Consistency on different devices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Login procedure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Data insertion errors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Session persistence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Listing procedure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Foreign Key data entry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Data insertion errors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Permission tracking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Stipe API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Data handoff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Permission tracking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Data insertion errors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Listing persistence </a:t>
                      </a:r>
                    </a:p>
                  </a:txBody>
                  <a:tcPr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CA139-6783-4E9F-96CF-B95EBA67AA2E}"/>
              </a:ext>
            </a:extLst>
          </p:cNvPr>
          <p:cNvSpPr txBox="1"/>
          <p:nvPr/>
        </p:nvSpPr>
        <p:spPr>
          <a:xfrm>
            <a:off x="704850" y="2975399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	Pass/Fail</a:t>
            </a:r>
          </a:p>
          <a:p>
            <a:r>
              <a:rPr lang="en-US" dirty="0">
                <a:solidFill>
                  <a:srgbClr val="00B050"/>
                </a:solidFill>
              </a:rPr>
              <a:t>--Passed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B9E5A-8CBE-4FF1-9D8C-38A8D591B351}"/>
              </a:ext>
            </a:extLst>
          </p:cNvPr>
          <p:cNvSpPr txBox="1"/>
          <p:nvPr/>
        </p:nvSpPr>
        <p:spPr>
          <a:xfrm>
            <a:off x="3390900" y="2975399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	Pass/Fail</a:t>
            </a:r>
          </a:p>
          <a:p>
            <a:r>
              <a:rPr lang="en-US" dirty="0">
                <a:solidFill>
                  <a:srgbClr val="00B050"/>
                </a:solidFill>
              </a:rPr>
              <a:t>--Passed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C35E6-9CBA-4880-AE97-19084A51E822}"/>
              </a:ext>
            </a:extLst>
          </p:cNvPr>
          <p:cNvSpPr txBox="1"/>
          <p:nvPr/>
        </p:nvSpPr>
        <p:spPr>
          <a:xfrm>
            <a:off x="6124151" y="2975399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	Pass/Fail</a:t>
            </a:r>
          </a:p>
          <a:p>
            <a:r>
              <a:rPr lang="en-US" dirty="0">
                <a:solidFill>
                  <a:srgbClr val="92D050"/>
                </a:solidFill>
              </a:rPr>
              <a:t>--3/4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E4746-200E-4EDD-A97F-C09E0870F60D}"/>
              </a:ext>
            </a:extLst>
          </p:cNvPr>
          <p:cNvSpPr txBox="1"/>
          <p:nvPr/>
        </p:nvSpPr>
        <p:spPr>
          <a:xfrm>
            <a:off x="8816656" y="2975399"/>
            <a:ext cx="2686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Criteria:	Pass/Fail</a:t>
            </a:r>
          </a:p>
          <a:p>
            <a:r>
              <a:rPr lang="en-US" dirty="0">
                <a:solidFill>
                  <a:srgbClr val="00B050"/>
                </a:solidFill>
              </a:rPr>
              <a:t>--Passed</a:t>
            </a:r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Security Analysis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USER PRIVACY</a:t>
            </a:r>
            <a:endParaRPr lang="en-US" spc="300" dirty="0"/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User data is stored on a private network secured by AWS protocols 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sz="1400" spc="0" dirty="0"/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Stripe API configured to protect payment information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DATA BACKUPS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RDS is designed to backup data periodically using AWS’s built in cloud features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All data is stored on provisioned EC2s which are known for reliability </a:t>
            </a:r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NETWORK SECURITY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Restricted port access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Web app accesses internet through INT-</a:t>
            </a:r>
            <a:r>
              <a:rPr lang="en-US" sz="1400" dirty="0" err="1"/>
              <a:t>Gatway</a:t>
            </a:r>
            <a:endParaRPr lang="en-US" sz="1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Built-in DNS Firewall and custom security groups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  <p:pic>
        <p:nvPicPr>
          <p:cNvPr id="17" name="Graphic 16" descr="Target Audience with solid fill">
            <a:extLst>
              <a:ext uri="{FF2B5EF4-FFF2-40B4-BE49-F238E27FC236}">
                <a16:creationId xmlns:a16="http://schemas.microsoft.com/office/drawing/2014/main" id="{A34CDB70-5F2E-4B41-867F-1B38FB38B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4916" y="2286739"/>
            <a:ext cx="1555072" cy="1555072"/>
          </a:xfrm>
          <a:prstGeom prst="rect">
            <a:avLst/>
          </a:prstGeom>
        </p:spPr>
      </p:pic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596D161E-08EA-4F30-A470-EAFDA0CC53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2974" y="2189086"/>
            <a:ext cx="1555072" cy="1555072"/>
          </a:xfrm>
          <a:prstGeom prst="rect">
            <a:avLst/>
          </a:prstGeom>
        </p:spPr>
      </p:pic>
      <p:pic>
        <p:nvPicPr>
          <p:cNvPr id="23" name="Graphic 22" descr="Lock with solid fill">
            <a:extLst>
              <a:ext uri="{FF2B5EF4-FFF2-40B4-BE49-F238E27FC236}">
                <a16:creationId xmlns:a16="http://schemas.microsoft.com/office/drawing/2014/main" id="{3D91082A-B49B-4EA3-B740-0B74597123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37737" y="2304495"/>
            <a:ext cx="1439663" cy="143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BASIC FUNCTIONALITY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cs typeface="Biome Light" panose="020B0303030204020804" pitchFamily="34" charset="0"/>
              </a:rPr>
              <a:t>Users are able to register, login, list, and buy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SUCCESSFUL DEPLOYMENT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cs typeface="Biome Light" panose="020B0303030204020804" pitchFamily="34" charset="0"/>
              </a:rPr>
              <a:t>BuyABook</a:t>
            </a:r>
            <a:r>
              <a:rPr lang="en-US" dirty="0">
                <a:cs typeface="Biome Light" panose="020B0303030204020804" pitchFamily="34" charset="0"/>
              </a:rPr>
              <a:t> has a working URL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WORKING SECURITY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data is secure, and the application is defended against most cyber attacks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EASY SCALABILITY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There is a clear plan for the features required for version 1.0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 descr="Logo, company name&#10;&#10;Description automatically generated">
            <a:extLst>
              <a:ext uri="{FF2B5EF4-FFF2-40B4-BE49-F238E27FC236}">
                <a16:creationId xmlns:a16="http://schemas.microsoft.com/office/drawing/2014/main" id="{A05C2892-F702-4CCD-8BDE-CFD1F2DA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96" y="2118936"/>
            <a:ext cx="5559781" cy="262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/>
              <a:t>What is </a:t>
            </a:r>
            <a:r>
              <a:rPr lang="en-US" sz="4400" cap="none" dirty="0" err="1"/>
              <a:t>BuyABook</a:t>
            </a:r>
            <a:r>
              <a:rPr lang="en-US" sz="4400" cap="none" dirty="0"/>
              <a:t>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0" dirty="0"/>
              <a:t>Online Marketplace where students can buy and sell textbooks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0" dirty="0"/>
              <a:t>Localized transactions at the campus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0" dirty="0"/>
              <a:t>Full release would offer a seller rating system, ISBN lookup, and price comparison feature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 descr="A pile of books&#10;&#10;Description automatically generated with medium confidence">
            <a:extLst>
              <a:ext uri="{FF2B5EF4-FFF2-40B4-BE49-F238E27FC236}">
                <a16:creationId xmlns:a16="http://schemas.microsoft.com/office/drawing/2014/main" id="{4D8BC0AD-0EED-46A8-9A0A-BEF2CBE8B6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362" r="203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6618" y="4937792"/>
            <a:ext cx="5167313" cy="51879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Original Plan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99617"/>
            <a:ext cx="4646246" cy="3534508"/>
          </a:xfrm>
        </p:spPr>
        <p:txBody>
          <a:bodyPr>
            <a:normAutofit/>
          </a:bodyPr>
          <a:lstStyle/>
          <a:p>
            <a:r>
              <a:rPr lang="en-US" dirty="0"/>
              <a:t>React framework with DynamoDB backend, connected via AWS Amplify</a:t>
            </a:r>
          </a:p>
          <a:p>
            <a:r>
              <a:rPr lang="en-US" dirty="0"/>
              <a:t>React is used to develop the front-end web apps using JavaScript</a:t>
            </a:r>
          </a:p>
          <a:p>
            <a:r>
              <a:rPr lang="en-US" dirty="0"/>
              <a:t>DynamoDB is Amazon’s NO SQL relational database service</a:t>
            </a:r>
          </a:p>
          <a:p>
            <a:r>
              <a:rPr lang="en-US" dirty="0"/>
              <a:t>AWS Amplify is a serverless framework platform for building scalable web apps.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Placeholder 1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2FE7735-0FB1-4952-8B03-E4218192B56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490" r="10490"/>
          <a:stretch>
            <a:fillRect/>
          </a:stretch>
        </p:blipFill>
        <p:spPr>
          <a:xfrm>
            <a:off x="0" y="-13504"/>
            <a:ext cx="5416550" cy="6846932"/>
          </a:xfr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Initial Problems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spc="300" dirty="0"/>
              <a:t>Lack of Foresight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learning curve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17280" y="6356350"/>
            <a:ext cx="26334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0D4A552-3BAD-4953-8B6C-4427D4063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1236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plan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381250"/>
            <a:ext cx="4646246" cy="3952875"/>
          </a:xfrm>
        </p:spPr>
        <p:txBody>
          <a:bodyPr>
            <a:normAutofit fontScale="85000" lnSpcReduction="10000"/>
          </a:bodyPr>
          <a:lstStyle/>
          <a:p>
            <a:r>
              <a:rPr lang="en-US" sz="1900" dirty="0"/>
              <a:t>ASP.NET is a Server-side web application framework</a:t>
            </a:r>
          </a:p>
          <a:p>
            <a:r>
              <a:rPr lang="en-US" sz="1900" dirty="0"/>
              <a:t>Microsoft SQL Server is RDBMS developed by Microsoft</a:t>
            </a:r>
          </a:p>
          <a:p>
            <a:r>
              <a:rPr lang="en-US" sz="1900" dirty="0"/>
              <a:t>EC2 is an Elastic cloud computing Service by AWS</a:t>
            </a:r>
          </a:p>
          <a:p>
            <a:r>
              <a:rPr lang="en-US" sz="1900" dirty="0"/>
              <a:t>Elastic </a:t>
            </a:r>
            <a:r>
              <a:rPr lang="en-US" sz="1900" dirty="0" err="1"/>
              <a:t>BeanStalk</a:t>
            </a:r>
            <a:r>
              <a:rPr lang="en-US" sz="1900" dirty="0"/>
              <a:t> is used to deploy applications in tandem with other AWS Services</a:t>
            </a:r>
          </a:p>
          <a:p>
            <a:r>
              <a:rPr lang="en-US" sz="1900" dirty="0"/>
              <a:t>RDS is a distributed Relational Database Service offered by AWS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22" name="Picture 21" descr="Logo, company name&#10;&#10;Description automatically generated">
            <a:extLst>
              <a:ext uri="{FF2B5EF4-FFF2-40B4-BE49-F238E27FC236}">
                <a16:creationId xmlns:a16="http://schemas.microsoft.com/office/drawing/2014/main" id="{74F80385-1D9A-4618-B3EA-CED7755E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659"/>
            <a:ext cx="6095999" cy="63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4310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8" name="Picture Placeholder 7" descr="A picture containing text, person, indoor, computer&#10;&#10;Description automatically generated">
            <a:extLst>
              <a:ext uri="{FF2B5EF4-FFF2-40B4-BE49-F238E27FC236}">
                <a16:creationId xmlns:a16="http://schemas.microsoft.com/office/drawing/2014/main" id="{82B0B7E0-534F-4C6A-930C-6574847D1A6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539" b="55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Survey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31A56AD-D3B1-44CD-921F-5F318399EF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59124"/>
              </p:ext>
            </p:extLst>
          </p:nvPr>
        </p:nvGraphicFramePr>
        <p:xfrm>
          <a:off x="2032000" y="719667"/>
          <a:ext cx="8128000" cy="87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40E5B694-399C-4DBD-9AA5-19918E9D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127" y="1881816"/>
            <a:ext cx="7640116" cy="4296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AE6080-9AC3-4683-871D-314E851A7A1A}"/>
              </a:ext>
            </a:extLst>
          </p:cNvPr>
          <p:cNvSpPr txBox="1"/>
          <p:nvPr/>
        </p:nvSpPr>
        <p:spPr>
          <a:xfrm>
            <a:off x="7781925" y="2219325"/>
            <a:ext cx="282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Requested Features: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D5CEF90-0726-4D13-A692-30F0EB39F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57" y="2284546"/>
            <a:ext cx="3490913" cy="34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Survey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31A56AD-D3B1-44CD-921F-5F318399EFF9}"/>
              </a:ext>
            </a:extLst>
          </p:cNvPr>
          <p:cNvGraphicFramePr/>
          <p:nvPr/>
        </p:nvGraphicFramePr>
        <p:xfrm>
          <a:off x="2032000" y="719667"/>
          <a:ext cx="8128000" cy="872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3E4173-33E1-4F1F-984A-B97EE55D375F}"/>
              </a:ext>
            </a:extLst>
          </p:cNvPr>
          <p:cNvSpPr txBox="1"/>
          <p:nvPr/>
        </p:nvSpPr>
        <p:spPr>
          <a:xfrm>
            <a:off x="1571625" y="1771650"/>
            <a:ext cx="9048750" cy="1676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Almost 60% of participants wanted a website over a mobile app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70% were likely/very likely to use </a:t>
            </a:r>
            <a:r>
              <a:rPr lang="en-US" dirty="0" err="1"/>
              <a:t>BuyABook</a:t>
            </a:r>
            <a:r>
              <a:rPr lang="en-US" dirty="0"/>
              <a:t> over </a:t>
            </a:r>
            <a:r>
              <a:rPr lang="en-US" dirty="0" err="1"/>
              <a:t>Ebay</a:t>
            </a:r>
            <a:r>
              <a:rPr lang="en-US" dirty="0"/>
              <a:t> or Facebook Marketplace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Participants were more likely to buy books than sell them using </a:t>
            </a:r>
            <a:r>
              <a:rPr lang="en-US" dirty="0" err="1"/>
              <a:t>BuyABook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025568-3338-43CB-89E2-DD9BA77A67B5}"/>
              </a:ext>
            </a:extLst>
          </p:cNvPr>
          <p:cNvSpPr txBox="1"/>
          <p:nvPr/>
        </p:nvSpPr>
        <p:spPr>
          <a:xfrm>
            <a:off x="1571625" y="3628336"/>
            <a:ext cx="9048750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Suggested Features: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“Get more than a dollar back for a book”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“Search by ISBN number”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“User profiles, in order to get to know the seller”</a:t>
            </a:r>
          </a:p>
        </p:txBody>
      </p:sp>
      <p:pic>
        <p:nvPicPr>
          <p:cNvPr id="5" name="Graphic 4" descr="Laptop with phone and calculator">
            <a:extLst>
              <a:ext uri="{FF2B5EF4-FFF2-40B4-BE49-F238E27FC236}">
                <a16:creationId xmlns:a16="http://schemas.microsoft.com/office/drawing/2014/main" id="{1125FA6C-3243-40AE-A1FD-B30CE77E5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7368" y="2892055"/>
            <a:ext cx="4333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7467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663be206-d6a1-4b24-9d64-c8091f2b9df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7353734BBCCE419837411F68BEC5A1" ma:contentTypeVersion="13" ma:contentTypeDescription="Create a new document." ma:contentTypeScope="" ma:versionID="f97f99bceb1c0fa6b147b6b527a34540">
  <xsd:schema xmlns:xsd="http://www.w3.org/2001/XMLSchema" xmlns:xs="http://www.w3.org/2001/XMLSchema" xmlns:p="http://schemas.microsoft.com/office/2006/metadata/properties" xmlns:ns3="663be206-d6a1-4b24-9d64-c8091f2b9df4" xmlns:ns4="1587a04f-e29d-470d-90b1-93a9013a9158" targetNamespace="http://schemas.microsoft.com/office/2006/metadata/properties" ma:root="true" ma:fieldsID="ea6ce6c622f34199a95c68e19be6219e" ns3:_="" ns4:_="">
    <xsd:import namespace="663be206-d6a1-4b24-9d64-c8091f2b9df4"/>
    <xsd:import namespace="1587a04f-e29d-470d-90b1-93a9013a91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3be206-d6a1-4b24-9d64-c8091f2b9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87a04f-e29d-470d-90b1-93a9013a915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D9F223-918A-45AF-9B53-56AB9E5E2182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587a04f-e29d-470d-90b1-93a9013a9158"/>
    <ds:schemaRef ds:uri="http://purl.org/dc/terms/"/>
    <ds:schemaRef ds:uri="663be206-d6a1-4b24-9d64-c8091f2b9df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1FEE1A-7523-4849-8B50-8F5BC1AA7B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3be206-d6a1-4b24-9d64-c8091f2b9df4"/>
    <ds:schemaRef ds:uri="1587a04f-e29d-470d-90b1-93a9013a91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476</TotalTime>
  <Words>604</Words>
  <Application>Microsoft Office PowerPoint</Application>
  <PresentationFormat>Widescreen</PresentationFormat>
  <Paragraphs>143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Biome Light</vt:lpstr>
      <vt:lpstr>Calibri</vt:lpstr>
      <vt:lpstr>Calibri Light</vt:lpstr>
      <vt:lpstr>Wingdings</vt:lpstr>
      <vt:lpstr>Office Theme</vt:lpstr>
      <vt:lpstr>BuyABook</vt:lpstr>
      <vt:lpstr>What is BuyABook?</vt:lpstr>
      <vt:lpstr>Original Plan</vt:lpstr>
      <vt:lpstr>Initial Problems</vt:lpstr>
      <vt:lpstr>The learning curve</vt:lpstr>
      <vt:lpstr>New plan</vt:lpstr>
      <vt:lpstr>Development</vt:lpstr>
      <vt:lpstr>Survey Results</vt:lpstr>
      <vt:lpstr>Survey Results</vt:lpstr>
      <vt:lpstr>Network layout</vt:lpstr>
      <vt:lpstr>DataBase</vt:lpstr>
      <vt:lpstr>Database</vt:lpstr>
      <vt:lpstr>CSHTML / RAZOR View engine</vt:lpstr>
      <vt:lpstr>Stripe API &amp; Database connection string</vt:lpstr>
      <vt:lpstr>AWS ElasticBeanstalk</vt:lpstr>
      <vt:lpstr>Deployment</vt:lpstr>
      <vt:lpstr>Testing</vt:lpstr>
      <vt:lpstr>Security Analysis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BuyABook</dc:title>
  <dc:creator>Nate Jermann</dc:creator>
  <cp:lastModifiedBy>Nate Jermann</cp:lastModifiedBy>
  <cp:revision>42</cp:revision>
  <dcterms:created xsi:type="dcterms:W3CDTF">2021-05-03T05:58:33Z</dcterms:created>
  <dcterms:modified xsi:type="dcterms:W3CDTF">2021-05-03T23:17:06Z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0x010100867353734BBCCE419837411F68BEC5A1</vt:lpwstr>
  </property>
</Properties>
</file>