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081" autoAdjust="0"/>
  </p:normalViewPr>
  <p:slideViewPr>
    <p:cSldViewPr snapToGrid="0">
      <p:cViewPr varScale="1">
        <p:scale>
          <a:sx n="92" d="100"/>
          <a:sy n="92" d="100"/>
        </p:scale>
        <p:origin x="12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8FECA-C38F-488B-88C2-5B9E8575527C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4E8C3-AF3B-4DB6-BCDD-863FC76CE8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646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Greeting.</a:t>
            </a:r>
          </a:p>
          <a:p>
            <a:br>
              <a:rPr lang="en-AU" dirty="0"/>
            </a:br>
            <a:r>
              <a:rPr lang="en-AU" dirty="0"/>
              <a:t>Who am I?</a:t>
            </a:r>
          </a:p>
          <a:p>
            <a:endParaRPr lang="en-AU" dirty="0"/>
          </a:p>
          <a:p>
            <a:r>
              <a:rPr lang="en-AU" dirty="0"/>
              <a:t>Here to talk about design techniques in modern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4E8C3-AF3B-4DB6-BCDD-863FC76CE8C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2691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Python pattern matching not quite powerful enough.</a:t>
            </a:r>
          </a:p>
          <a:p>
            <a:endParaRPr lang="en-AU" dirty="0"/>
          </a:p>
          <a:p>
            <a:r>
              <a:rPr lang="en-AU" dirty="0"/>
              <a:t>Tooling has some issues.</a:t>
            </a:r>
          </a:p>
          <a:p>
            <a:endParaRPr lang="en-AU" dirty="0"/>
          </a:p>
          <a:p>
            <a:r>
              <a:rPr lang="en-AU" dirty="0"/>
              <a:t>Need Elixir’s with for concise control flow.</a:t>
            </a:r>
          </a:p>
          <a:p>
            <a:endParaRPr lang="en-AU" dirty="0"/>
          </a:p>
          <a:p>
            <a:r>
              <a:rPr lang="en-AU" dirty="0"/>
              <a:t>Maybe better support will come in the future?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4E8C3-AF3B-4DB6-BCDD-863FC76CE8C1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23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 like Python, but also other languages.</a:t>
            </a:r>
          </a:p>
          <a:p>
            <a:br>
              <a:rPr lang="en-AU" dirty="0"/>
            </a:br>
            <a:r>
              <a:rPr lang="en-AU" dirty="0"/>
              <a:t>Other languages have cool features I take inspiration from.</a:t>
            </a:r>
          </a:p>
          <a:p>
            <a:br>
              <a:rPr lang="en-AU" dirty="0"/>
            </a:br>
            <a:r>
              <a:rPr lang="en-AU" dirty="0"/>
              <a:t>How can other languages help Python code, particularly using modern Python features.</a:t>
            </a:r>
          </a:p>
          <a:p>
            <a:endParaRPr lang="en-AU" dirty="0"/>
          </a:p>
          <a:p>
            <a:r>
              <a:rPr lang="en-AU" dirty="0"/>
              <a:t>Hope to inspire ideas, not prescribe usage.</a:t>
            </a:r>
          </a:p>
          <a:p>
            <a:endParaRPr lang="en-AU" dirty="0"/>
          </a:p>
          <a:p>
            <a:r>
              <a:rPr lang="en-AU" dirty="0"/>
              <a:t>Ask any questions – not going into tonnes of 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4E8C3-AF3B-4DB6-BCDD-863FC76CE8C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3269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Type hints core to a lot of this presentation.</a:t>
            </a:r>
          </a:p>
          <a:p>
            <a:endParaRPr lang="en-AU" dirty="0"/>
          </a:p>
          <a:p>
            <a:r>
              <a:rPr lang="en-AU" dirty="0"/>
              <a:t>Type hints are Python’s static typing.</a:t>
            </a:r>
          </a:p>
          <a:p>
            <a:endParaRPr lang="en-AU" dirty="0"/>
          </a:p>
          <a:p>
            <a:r>
              <a:rPr lang="en-AU" dirty="0"/>
              <a:t>Static analysis helps make safer code with fewer bugs.</a:t>
            </a:r>
          </a:p>
          <a:p>
            <a:endParaRPr lang="en-AU" dirty="0"/>
          </a:p>
          <a:p>
            <a:r>
              <a:rPr lang="en-AU" dirty="0"/>
              <a:t>Also better readability.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4E8C3-AF3B-4DB6-BCDD-863FC76CE8C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62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Few new features you may not have seen.</a:t>
            </a:r>
          </a:p>
          <a:p>
            <a:endParaRPr lang="en-AU" dirty="0"/>
          </a:p>
          <a:p>
            <a:r>
              <a:rPr lang="en-AU" dirty="0"/>
              <a:t>Generics for built in collections.</a:t>
            </a:r>
          </a:p>
          <a:p>
            <a:endParaRPr lang="en-AU" dirty="0"/>
          </a:p>
          <a:p>
            <a:r>
              <a:rPr lang="en-AU" dirty="0"/>
              <a:t>Union special form to pipe operator, Python 3.10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4E8C3-AF3B-4DB6-BCDD-863FC76CE8C1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483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Feature of type hinting for parameterising things on types.</a:t>
            </a:r>
            <a:br>
              <a:rPr lang="en-AU" dirty="0"/>
            </a:br>
            <a:r>
              <a:rPr lang="en-AU" dirty="0"/>
              <a:t>I think it’s underused in Python.</a:t>
            </a:r>
          </a:p>
          <a:p>
            <a:endParaRPr lang="en-AU" dirty="0"/>
          </a:p>
          <a:p>
            <a:r>
              <a:rPr lang="en-AU" dirty="0"/>
              <a:t>Java and C# generics, C++ templates.</a:t>
            </a:r>
          </a:p>
          <a:p>
            <a:endParaRPr lang="en-AU" dirty="0"/>
          </a:p>
          <a:p>
            <a:r>
              <a:rPr lang="en-AU" dirty="0"/>
              <a:t>Python already does polymorphism, but this adds static analysis.</a:t>
            </a:r>
          </a:p>
          <a:p>
            <a:endParaRPr lang="en-AU" dirty="0"/>
          </a:p>
          <a:p>
            <a:r>
              <a:rPr lang="en-AU" dirty="0" err="1"/>
              <a:t>Rotate_array</a:t>
            </a:r>
            <a:r>
              <a:rPr lang="en-AU" dirty="0"/>
              <a:t> code example.</a:t>
            </a:r>
          </a:p>
          <a:p>
            <a:r>
              <a:rPr lang="en-AU" dirty="0"/>
              <a:t>Stack code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4E8C3-AF3B-4DB6-BCDD-863FC76CE8C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46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Another basic tool that’s not new, but very useful.</a:t>
            </a:r>
          </a:p>
          <a:p>
            <a:endParaRPr lang="en-AU" dirty="0"/>
          </a:p>
          <a:p>
            <a:r>
              <a:rPr lang="en-AU" dirty="0"/>
              <a:t>Also known as struct, record, POD types – class with just data.</a:t>
            </a:r>
          </a:p>
          <a:p>
            <a:endParaRPr lang="en-AU" dirty="0"/>
          </a:p>
          <a:p>
            <a:r>
              <a:rPr lang="en-AU" dirty="0"/>
              <a:t>Found in many functional languages, also C, C#, Kotlin.</a:t>
            </a:r>
            <a:br>
              <a:rPr lang="en-AU" dirty="0"/>
            </a:br>
            <a:r>
              <a:rPr lang="en-AU" dirty="0"/>
              <a:t>Kotlin in particular is good.</a:t>
            </a:r>
          </a:p>
          <a:p>
            <a:endParaRPr lang="en-AU" dirty="0"/>
          </a:p>
          <a:p>
            <a:r>
              <a:rPr lang="en-AU" dirty="0"/>
              <a:t>Find myself often writing functional Python code.</a:t>
            </a:r>
            <a:br>
              <a:rPr lang="en-AU" dirty="0"/>
            </a:br>
            <a:r>
              <a:rPr lang="en-AU" dirty="0"/>
              <a:t>Often classes with just data, constructor sets </a:t>
            </a:r>
            <a:r>
              <a:rPr lang="en-AU" dirty="0" err="1"/>
              <a:t>args</a:t>
            </a:r>
            <a:r>
              <a:rPr lang="en-AU" dirty="0"/>
              <a:t> to fields.</a:t>
            </a:r>
          </a:p>
          <a:p>
            <a:r>
              <a:rPr lang="en-AU" dirty="0"/>
              <a:t>Don’t need mutability nor OO complexity.</a:t>
            </a:r>
          </a:p>
          <a:p>
            <a:endParaRPr lang="en-AU" dirty="0"/>
          </a:p>
          <a:p>
            <a:r>
              <a:rPr lang="en-AU" dirty="0"/>
              <a:t>Immutability yields safer code.</a:t>
            </a:r>
          </a:p>
          <a:p>
            <a:endParaRPr lang="en-AU" dirty="0"/>
          </a:p>
          <a:p>
            <a:r>
              <a:rPr lang="en-AU" dirty="0"/>
              <a:t>Simplify code.</a:t>
            </a:r>
          </a:p>
          <a:p>
            <a:endParaRPr lang="en-AU" dirty="0"/>
          </a:p>
          <a:p>
            <a:r>
              <a:rPr lang="en-AU" dirty="0"/>
              <a:t>Filesystem example code.</a:t>
            </a:r>
          </a:p>
          <a:p>
            <a:r>
              <a:rPr lang="en-AU" dirty="0"/>
              <a:t>Address example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4E8C3-AF3B-4DB6-BCDD-863FC76CE8C1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2269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Very cool technique I call deduced self type.</a:t>
            </a:r>
          </a:p>
          <a:p>
            <a:endParaRPr lang="en-AU" dirty="0"/>
          </a:p>
          <a:p>
            <a:r>
              <a:rPr lang="en-AU" dirty="0"/>
              <a:t>Allows capturing derived type in base class.</a:t>
            </a:r>
          </a:p>
          <a:p>
            <a:endParaRPr lang="en-AU" dirty="0"/>
          </a:p>
          <a:p>
            <a:r>
              <a:rPr lang="en-AU" dirty="0"/>
              <a:t>Built-in to Scala, </a:t>
            </a:r>
            <a:r>
              <a:rPr lang="en-AU" dirty="0" err="1"/>
              <a:t>OCaml</a:t>
            </a:r>
            <a:r>
              <a:rPr lang="en-AU" dirty="0"/>
              <a:t>, Rust, coming in C++23, Python 3.11.</a:t>
            </a:r>
          </a:p>
          <a:p>
            <a:endParaRPr lang="en-AU" dirty="0"/>
          </a:p>
          <a:p>
            <a:r>
              <a:rPr lang="en-AU" dirty="0"/>
              <a:t>In the meantime, manually implement it.</a:t>
            </a:r>
          </a:p>
          <a:p>
            <a:endParaRPr lang="en-AU" dirty="0"/>
          </a:p>
          <a:p>
            <a:r>
              <a:rPr lang="en-AU" dirty="0"/>
              <a:t>Niche, but good for expressive </a:t>
            </a:r>
            <a:r>
              <a:rPr lang="en-AU" dirty="0" err="1"/>
              <a:t>mixins</a:t>
            </a:r>
            <a:r>
              <a:rPr lang="en-AU" dirty="0"/>
              <a:t> with static analysis.</a:t>
            </a:r>
          </a:p>
          <a:p>
            <a:endParaRPr lang="en-AU" dirty="0"/>
          </a:p>
          <a:p>
            <a:r>
              <a:rPr lang="en-AU" dirty="0"/>
              <a:t>Printer code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4E8C3-AF3B-4DB6-BCDD-863FC76CE8C1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460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New feature in Python 3.8.</a:t>
            </a:r>
          </a:p>
          <a:p>
            <a:endParaRPr lang="en-AU" dirty="0"/>
          </a:p>
          <a:p>
            <a:r>
              <a:rPr lang="en-AU" dirty="0"/>
              <a:t>Adds structural subtyping like </a:t>
            </a:r>
            <a:r>
              <a:rPr lang="en-AU" dirty="0" err="1"/>
              <a:t>OCaml</a:t>
            </a:r>
            <a:r>
              <a:rPr lang="en-AU" dirty="0"/>
              <a:t>, Go, C++.</a:t>
            </a:r>
          </a:p>
          <a:p>
            <a:endParaRPr lang="en-AU" dirty="0"/>
          </a:p>
          <a:p>
            <a:r>
              <a:rPr lang="en-AU" dirty="0"/>
              <a:t>Ad-hoc interface implementation.</a:t>
            </a:r>
          </a:p>
          <a:p>
            <a:endParaRPr lang="en-AU" dirty="0"/>
          </a:p>
          <a:p>
            <a:r>
              <a:rPr lang="en-AU" dirty="0"/>
              <a:t>Already used a lot in Python standard library collections.</a:t>
            </a:r>
          </a:p>
          <a:p>
            <a:endParaRPr lang="en-AU" dirty="0"/>
          </a:p>
          <a:p>
            <a:r>
              <a:rPr lang="en-AU" dirty="0"/>
              <a:t>Simplifies code for commonly-used interfaces.</a:t>
            </a:r>
          </a:p>
          <a:p>
            <a:r>
              <a:rPr lang="en-AU" dirty="0"/>
              <a:t>Statically analysable.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4E8C3-AF3B-4DB6-BCDD-863FC76CE8C1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122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Advanced functional technique: function return values and pattern matching.</a:t>
            </a:r>
          </a:p>
          <a:p>
            <a:endParaRPr lang="en-AU" dirty="0"/>
          </a:p>
          <a:p>
            <a:r>
              <a:rPr lang="en-AU" dirty="0"/>
              <a:t>Uses Python 3.10 pattern patching.</a:t>
            </a:r>
          </a:p>
          <a:p>
            <a:endParaRPr lang="en-AU" dirty="0"/>
          </a:p>
          <a:p>
            <a:r>
              <a:rPr lang="en-AU" dirty="0"/>
              <a:t>Erlang/Elixir use return values for error handling.</a:t>
            </a:r>
          </a:p>
          <a:p>
            <a:endParaRPr lang="en-AU" dirty="0"/>
          </a:p>
          <a:p>
            <a:r>
              <a:rPr lang="en-AU" dirty="0"/>
              <a:t>Very functional, sometimes it’s just nice.</a:t>
            </a:r>
            <a:br>
              <a:rPr lang="en-AU" dirty="0"/>
            </a:br>
            <a:r>
              <a:rPr lang="en-AU" dirty="0"/>
              <a:t>Explicit control flow.</a:t>
            </a:r>
            <a:br>
              <a:rPr lang="en-AU" dirty="0"/>
            </a:br>
            <a:r>
              <a:rPr lang="en-AU" dirty="0"/>
              <a:t>More concise code.</a:t>
            </a:r>
            <a:br>
              <a:rPr lang="en-AU" dirty="0"/>
            </a:br>
            <a:br>
              <a:rPr lang="en-AU" dirty="0"/>
            </a:br>
            <a:r>
              <a:rPr lang="en-AU" dirty="0"/>
              <a:t>Can be statically analysable.</a:t>
            </a:r>
          </a:p>
          <a:p>
            <a:endParaRPr lang="en-AU" dirty="0"/>
          </a:p>
          <a:p>
            <a:r>
              <a:rPr lang="en-AU" dirty="0" err="1"/>
              <a:t>Api_query</a:t>
            </a:r>
            <a:r>
              <a:rPr lang="en-AU" dirty="0"/>
              <a:t> code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4E8C3-AF3B-4DB6-BCDD-863FC76CE8C1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434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440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800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164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8357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444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2827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3525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083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91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251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516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160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83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85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88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981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0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6AE9103-A54C-4076-A819-AA24BF3DB09C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193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1045-5856-4593-B17A-4E94D7589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Modern Python From Alternate Universes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EF3DB-3505-42AE-954E-D6A6680BF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5431" y="4353348"/>
            <a:ext cx="2295296" cy="1049867"/>
          </a:xfrm>
        </p:spPr>
        <p:txBody>
          <a:bodyPr/>
          <a:lstStyle/>
          <a:p>
            <a:r>
              <a:rPr lang="en-AU" dirty="0"/>
              <a:t>Reece Jones</a:t>
            </a:r>
          </a:p>
        </p:txBody>
      </p:sp>
    </p:spTree>
    <p:extLst>
      <p:ext uri="{BB962C8B-B14F-4D97-AF65-F5344CB8AC3E}">
        <p14:creationId xmlns:p14="http://schemas.microsoft.com/office/powerpoint/2010/main" val="4088917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341A-4614-4953-9802-AAF0647A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Return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2E25A-19C4-4928-9938-9343959D6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657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AU" dirty="0"/>
              <a:t>Return values instead of exceptions and pattern match</a:t>
            </a:r>
          </a:p>
          <a:p>
            <a:pPr>
              <a:lnSpc>
                <a:spcPct val="200000"/>
              </a:lnSpc>
            </a:pPr>
            <a:r>
              <a:rPr lang="en-AU" dirty="0"/>
              <a:t>Used in Erlang and Elixir</a:t>
            </a:r>
          </a:p>
          <a:p>
            <a:pPr>
              <a:lnSpc>
                <a:spcPct val="200000"/>
              </a:lnSpc>
            </a:pPr>
            <a:r>
              <a:rPr lang="en-AU" dirty="0"/>
              <a:t>Explicit control flow</a:t>
            </a:r>
          </a:p>
          <a:p>
            <a:pPr>
              <a:lnSpc>
                <a:spcPct val="200000"/>
              </a:lnSpc>
            </a:pPr>
            <a:r>
              <a:rPr lang="en-AU" dirty="0"/>
              <a:t>Sometimes cleaner code</a:t>
            </a:r>
          </a:p>
          <a:p>
            <a:pPr>
              <a:lnSpc>
                <a:spcPct val="200000"/>
              </a:lnSpc>
            </a:pPr>
            <a:r>
              <a:rPr lang="en-AU" dirty="0"/>
              <a:t>Statically analysable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ED3A0-C927-482D-B8A7-B95F7414CB4E}"/>
              </a:ext>
            </a:extLst>
          </p:cNvPr>
          <p:cNvSpPr txBox="1"/>
          <p:nvPr/>
        </p:nvSpPr>
        <p:spPr>
          <a:xfrm>
            <a:off x="10557164" y="1210718"/>
            <a:ext cx="163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Python 3.10</a:t>
            </a:r>
          </a:p>
        </p:txBody>
      </p:sp>
    </p:spTree>
    <p:extLst>
      <p:ext uri="{BB962C8B-B14F-4D97-AF65-F5344CB8AC3E}">
        <p14:creationId xmlns:p14="http://schemas.microsoft.com/office/powerpoint/2010/main" val="325921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5F38-5AAC-414E-AA95-A8D5E008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Return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7E2BC-F2CE-40F7-971C-81E700CCF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AU" dirty="0"/>
              <a:t>Currently not quite powerful enough</a:t>
            </a:r>
          </a:p>
          <a:p>
            <a:pPr>
              <a:lnSpc>
                <a:spcPct val="200000"/>
              </a:lnSpc>
            </a:pPr>
            <a:r>
              <a:rPr lang="en-AU" dirty="0"/>
              <a:t>Need Elixir’s </a:t>
            </a:r>
            <a:r>
              <a:rPr lang="en-AU" b="1" i="1" dirty="0"/>
              <a:t>with</a:t>
            </a:r>
            <a:r>
              <a:rPr lang="en-AU" dirty="0"/>
              <a:t> expression</a:t>
            </a:r>
          </a:p>
          <a:p>
            <a:pPr>
              <a:lnSpc>
                <a:spcPct val="200000"/>
              </a:lnSpc>
            </a:pPr>
            <a:r>
              <a:rPr lang="en-AU" dirty="0"/>
              <a:t>Maybe in the future?</a:t>
            </a:r>
          </a:p>
        </p:txBody>
      </p:sp>
    </p:spTree>
    <p:extLst>
      <p:ext uri="{BB962C8B-B14F-4D97-AF65-F5344CB8AC3E}">
        <p14:creationId xmlns:p14="http://schemas.microsoft.com/office/powerpoint/2010/main" val="291168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65B10-1838-4BD6-9212-6E0F5CC65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AU" dirty="0"/>
              <a:t>Python is very cool</a:t>
            </a:r>
          </a:p>
          <a:p>
            <a:pPr>
              <a:lnSpc>
                <a:spcPct val="200000"/>
              </a:lnSpc>
            </a:pPr>
            <a:r>
              <a:rPr lang="en-AU" dirty="0"/>
              <a:t>…but so are other languages</a:t>
            </a:r>
          </a:p>
          <a:p>
            <a:pPr>
              <a:lnSpc>
                <a:spcPct val="200000"/>
              </a:lnSpc>
            </a:pPr>
            <a:r>
              <a:rPr lang="en-AU" dirty="0"/>
              <a:t>How can other languages inspire us to make Python more expressive and safer?</a:t>
            </a:r>
          </a:p>
        </p:txBody>
      </p:sp>
    </p:spTree>
    <p:extLst>
      <p:ext uri="{BB962C8B-B14F-4D97-AF65-F5344CB8AC3E}">
        <p14:creationId xmlns:p14="http://schemas.microsoft.com/office/powerpoint/2010/main" val="213024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E7CE-7265-427D-AE77-7F0C7063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0E659-4F87-49CF-85EF-E114F246A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41896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AU" dirty="0"/>
              <a:t>Static typing</a:t>
            </a:r>
          </a:p>
          <a:p>
            <a:pPr>
              <a:lnSpc>
                <a:spcPct val="200000"/>
              </a:lnSpc>
            </a:pPr>
            <a:r>
              <a:rPr lang="en-AU" dirty="0"/>
              <a:t>Like C, Java, Haskell, Scala, etc.</a:t>
            </a:r>
          </a:p>
          <a:p>
            <a:pPr>
              <a:lnSpc>
                <a:spcPct val="200000"/>
              </a:lnSpc>
            </a:pPr>
            <a:r>
              <a:rPr lang="en-AU" dirty="0"/>
              <a:t>Annotate code with “hints” for static analysis</a:t>
            </a:r>
          </a:p>
          <a:p>
            <a:pPr>
              <a:lnSpc>
                <a:spcPct val="200000"/>
              </a:lnSpc>
            </a:pPr>
            <a:r>
              <a:rPr lang="en-AU" dirty="0"/>
              <a:t>Static analysis = safer code</a:t>
            </a:r>
          </a:p>
          <a:p>
            <a:pPr>
              <a:lnSpc>
                <a:spcPct val="200000"/>
              </a:lnSpc>
            </a:pPr>
            <a:r>
              <a:rPr lang="en-AU" dirty="0"/>
              <a:t>Enhanced readability</a:t>
            </a:r>
          </a:p>
          <a:p>
            <a:pPr>
              <a:lnSpc>
                <a:spcPct val="200000"/>
              </a:lnSpc>
            </a:pPr>
            <a:r>
              <a:rPr lang="en-AU" dirty="0"/>
              <a:t>Important for many design techniques</a:t>
            </a:r>
          </a:p>
        </p:txBody>
      </p:sp>
    </p:spTree>
    <p:extLst>
      <p:ext uri="{BB962C8B-B14F-4D97-AF65-F5344CB8AC3E}">
        <p14:creationId xmlns:p14="http://schemas.microsoft.com/office/powerpoint/2010/main" val="411672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AAAC-D086-4E14-BB3A-CD20BA17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 Hints – 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0F7C-631D-4F36-BBE2-13C4F23D9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AU" dirty="0">
                <a:latin typeface="Consolas" panose="020B0609020204030204" pitchFamily="49" charset="0"/>
              </a:rPr>
              <a:t>List[X] -&gt; list[X]      </a:t>
            </a:r>
            <a:r>
              <a:rPr lang="en-AU" dirty="0"/>
              <a:t>(Python 3.9)</a:t>
            </a:r>
            <a:endParaRPr lang="en-AU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AU" dirty="0">
                <a:latin typeface="Consolas" panose="020B0609020204030204" pitchFamily="49" charset="0"/>
              </a:rPr>
              <a:t>Union[X, Y] -&gt; X | Y    </a:t>
            </a:r>
            <a:r>
              <a:rPr lang="en-AU" dirty="0"/>
              <a:t>(Python 3.10)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26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E7DE-1426-4028-958B-5ABF480F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C7480-276B-4E00-A260-75ABB9D49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AU" dirty="0"/>
              <a:t>Parameterise things on types</a:t>
            </a:r>
          </a:p>
          <a:p>
            <a:pPr>
              <a:lnSpc>
                <a:spcPct val="200000"/>
              </a:lnSpc>
            </a:pPr>
            <a:r>
              <a:rPr lang="en-AU" dirty="0"/>
              <a:t>Java and C# generics, C++ templates</a:t>
            </a:r>
          </a:p>
          <a:p>
            <a:pPr>
              <a:lnSpc>
                <a:spcPct val="200000"/>
              </a:lnSpc>
            </a:pPr>
            <a:r>
              <a:rPr lang="en-AU" dirty="0"/>
              <a:t>Static analysis for polymorphism</a:t>
            </a:r>
          </a:p>
        </p:txBody>
      </p:sp>
    </p:spTree>
    <p:extLst>
      <p:ext uri="{BB962C8B-B14F-4D97-AF65-F5344CB8AC3E}">
        <p14:creationId xmlns:p14="http://schemas.microsoft.com/office/powerpoint/2010/main" val="190273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DDB7-76F9-479B-94FF-81E5FA4B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Parameter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0548-ACA5-43CA-8805-AD0DE9DA9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AU" dirty="0"/>
              <a:t>Static typing for handling arbitrary functions</a:t>
            </a:r>
          </a:p>
          <a:p>
            <a:pPr>
              <a:lnSpc>
                <a:spcPct val="200000"/>
              </a:lnSpc>
            </a:pPr>
            <a:r>
              <a:rPr lang="en-AU" dirty="0"/>
              <a:t>Like C++ variadic templates</a:t>
            </a:r>
          </a:p>
          <a:p>
            <a:pPr>
              <a:lnSpc>
                <a:spcPct val="200000"/>
              </a:lnSpc>
            </a:pPr>
            <a:r>
              <a:rPr lang="en-AU" dirty="0"/>
              <a:t>Static analysis for function wrappers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34E49-F1CF-4DDF-BA62-8F43DFCB3220}"/>
              </a:ext>
            </a:extLst>
          </p:cNvPr>
          <p:cNvSpPr txBox="1"/>
          <p:nvPr/>
        </p:nvSpPr>
        <p:spPr>
          <a:xfrm>
            <a:off x="10557164" y="1210718"/>
            <a:ext cx="163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Python 3.10</a:t>
            </a:r>
          </a:p>
        </p:txBody>
      </p:sp>
    </p:spTree>
    <p:extLst>
      <p:ext uri="{BB962C8B-B14F-4D97-AF65-F5344CB8AC3E}">
        <p14:creationId xmlns:p14="http://schemas.microsoft.com/office/powerpoint/2010/main" val="414178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36B8-A10D-4286-AC12-FB4AC769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Dataclasses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2BE4C-3CC3-4CC3-BCC7-A389DC294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0991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AU" dirty="0"/>
              <a:t>Struct, record, plain-old-data (POD) types</a:t>
            </a:r>
          </a:p>
          <a:p>
            <a:pPr>
              <a:lnSpc>
                <a:spcPct val="200000"/>
              </a:lnSpc>
            </a:pPr>
            <a:r>
              <a:rPr lang="en-AU" dirty="0"/>
              <a:t>“Classes” with just data</a:t>
            </a:r>
          </a:p>
          <a:p>
            <a:pPr>
              <a:lnSpc>
                <a:spcPct val="200000"/>
              </a:lnSpc>
            </a:pPr>
            <a:r>
              <a:rPr lang="en-AU" dirty="0"/>
              <a:t>Found in many functional languages, also C, C#, Kotlin</a:t>
            </a:r>
          </a:p>
          <a:p>
            <a:pPr>
              <a:lnSpc>
                <a:spcPct val="200000"/>
              </a:lnSpc>
            </a:pPr>
            <a:r>
              <a:rPr lang="en-AU" dirty="0"/>
              <a:t>Python often uses a functional style</a:t>
            </a:r>
          </a:p>
          <a:p>
            <a:pPr>
              <a:lnSpc>
                <a:spcPct val="200000"/>
              </a:lnSpc>
            </a:pPr>
            <a:r>
              <a:rPr lang="en-AU" dirty="0"/>
              <a:t>Immutability = win</a:t>
            </a:r>
          </a:p>
          <a:p>
            <a:pPr>
              <a:lnSpc>
                <a:spcPct val="200000"/>
              </a:lnSpc>
            </a:pPr>
            <a:r>
              <a:rPr lang="en-AU" dirty="0"/>
              <a:t>Simple, concise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F95DC-3AEC-441A-A6D1-A9E6F97841A7}"/>
              </a:ext>
            </a:extLst>
          </p:cNvPr>
          <p:cNvSpPr txBox="1"/>
          <p:nvPr/>
        </p:nvSpPr>
        <p:spPr>
          <a:xfrm>
            <a:off x="10557164" y="1210718"/>
            <a:ext cx="163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Python 3.7</a:t>
            </a:r>
          </a:p>
        </p:txBody>
      </p:sp>
    </p:spTree>
    <p:extLst>
      <p:ext uri="{BB962C8B-B14F-4D97-AF65-F5344CB8AC3E}">
        <p14:creationId xmlns:p14="http://schemas.microsoft.com/office/powerpoint/2010/main" val="103681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74C0-A859-4BBE-8C62-78ED934D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Deduced Self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AD51F-DC36-4DC6-9450-DFD3CE450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2678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AU" dirty="0"/>
              <a:t>Capturing derived type in base class</a:t>
            </a:r>
          </a:p>
          <a:p>
            <a:pPr>
              <a:lnSpc>
                <a:spcPct val="200000"/>
              </a:lnSpc>
            </a:pPr>
            <a:r>
              <a:rPr lang="en-AU" dirty="0"/>
              <a:t>Ultra cool feature</a:t>
            </a:r>
          </a:p>
          <a:p>
            <a:pPr>
              <a:lnSpc>
                <a:spcPct val="200000"/>
              </a:lnSpc>
            </a:pPr>
            <a:r>
              <a:rPr lang="en-AU" dirty="0"/>
              <a:t>Built-in support in Scala, </a:t>
            </a:r>
            <a:r>
              <a:rPr lang="en-AU" dirty="0" err="1"/>
              <a:t>OCaml</a:t>
            </a:r>
            <a:r>
              <a:rPr lang="en-AU" dirty="0"/>
              <a:t>, Rust, C++23, Python 3.11</a:t>
            </a:r>
          </a:p>
          <a:p>
            <a:pPr>
              <a:lnSpc>
                <a:spcPct val="200000"/>
              </a:lnSpc>
            </a:pPr>
            <a:r>
              <a:rPr lang="en-AU" dirty="0"/>
              <a:t>Manual support in Python &lt; 3.11</a:t>
            </a:r>
          </a:p>
          <a:p>
            <a:pPr>
              <a:lnSpc>
                <a:spcPct val="200000"/>
              </a:lnSpc>
            </a:pPr>
            <a:r>
              <a:rPr lang="en-AU" dirty="0"/>
              <a:t>Enable expressive </a:t>
            </a:r>
            <a:r>
              <a:rPr lang="en-AU" dirty="0" err="1"/>
              <a:t>mixins</a:t>
            </a:r>
            <a:endParaRPr lang="en-AU" dirty="0"/>
          </a:p>
          <a:p>
            <a:pPr>
              <a:lnSpc>
                <a:spcPct val="200000"/>
              </a:lnSpc>
            </a:pPr>
            <a:r>
              <a:rPr lang="en-AU" dirty="0"/>
              <a:t>Statically analysable</a:t>
            </a:r>
          </a:p>
        </p:txBody>
      </p:sp>
    </p:spTree>
    <p:extLst>
      <p:ext uri="{BB962C8B-B14F-4D97-AF65-F5344CB8AC3E}">
        <p14:creationId xmlns:p14="http://schemas.microsoft.com/office/powerpoint/2010/main" val="139464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687C-4501-4236-BABD-14DB3B25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D465-22F1-4BE5-9E5A-EDAA0D35E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6186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AU" dirty="0"/>
              <a:t>Structural subtyping</a:t>
            </a:r>
          </a:p>
          <a:p>
            <a:pPr>
              <a:lnSpc>
                <a:spcPct val="200000"/>
              </a:lnSpc>
            </a:pPr>
            <a:r>
              <a:rPr lang="en-AU" dirty="0"/>
              <a:t>Found in </a:t>
            </a:r>
            <a:r>
              <a:rPr lang="en-AU" dirty="0" err="1"/>
              <a:t>OCaml</a:t>
            </a:r>
            <a:r>
              <a:rPr lang="en-AU" dirty="0"/>
              <a:t>, Go, C++</a:t>
            </a:r>
          </a:p>
          <a:p>
            <a:pPr>
              <a:lnSpc>
                <a:spcPct val="200000"/>
              </a:lnSpc>
            </a:pPr>
            <a:r>
              <a:rPr lang="en-AU" dirty="0"/>
              <a:t>Enables ad-hoc interface implementation</a:t>
            </a:r>
          </a:p>
          <a:p>
            <a:pPr>
              <a:lnSpc>
                <a:spcPct val="200000"/>
              </a:lnSpc>
            </a:pPr>
            <a:r>
              <a:rPr lang="en-AU" dirty="0"/>
              <a:t>Python standard collections</a:t>
            </a:r>
          </a:p>
          <a:p>
            <a:pPr>
              <a:lnSpc>
                <a:spcPct val="200000"/>
              </a:lnSpc>
            </a:pPr>
            <a:r>
              <a:rPr lang="en-AU" dirty="0"/>
              <a:t>Simplify code</a:t>
            </a:r>
          </a:p>
          <a:p>
            <a:pPr>
              <a:lnSpc>
                <a:spcPct val="200000"/>
              </a:lnSpc>
            </a:pPr>
            <a:r>
              <a:rPr lang="en-AU" dirty="0"/>
              <a:t>Statically analysable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5D94A-62AD-4D35-BC3E-2DBD8DE94B6B}"/>
              </a:ext>
            </a:extLst>
          </p:cNvPr>
          <p:cNvSpPr txBox="1"/>
          <p:nvPr/>
        </p:nvSpPr>
        <p:spPr>
          <a:xfrm>
            <a:off x="10557164" y="1210718"/>
            <a:ext cx="163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Python 3.8</a:t>
            </a:r>
          </a:p>
        </p:txBody>
      </p:sp>
    </p:spTree>
    <p:extLst>
      <p:ext uri="{BB962C8B-B14F-4D97-AF65-F5344CB8AC3E}">
        <p14:creationId xmlns:p14="http://schemas.microsoft.com/office/powerpoint/2010/main" val="2560508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544</TotalTime>
  <Words>743</Words>
  <Application>Microsoft Office PowerPoint</Application>
  <PresentationFormat>Widescreen</PresentationFormat>
  <Paragraphs>151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Calisto MT</vt:lpstr>
      <vt:lpstr>Consolas</vt:lpstr>
      <vt:lpstr>Wingdings 2</vt:lpstr>
      <vt:lpstr>Slate</vt:lpstr>
      <vt:lpstr>Modern Python From Alternate Universes</vt:lpstr>
      <vt:lpstr>PowerPoint Presentation</vt:lpstr>
      <vt:lpstr>Type Hints</vt:lpstr>
      <vt:lpstr>Type Hints – New Features</vt:lpstr>
      <vt:lpstr>Type Parameters</vt:lpstr>
      <vt:lpstr>Parameter Specifications</vt:lpstr>
      <vt:lpstr>Dataclasses</vt:lpstr>
      <vt:lpstr>Deduced Self Type</vt:lpstr>
      <vt:lpstr>Protocols</vt:lpstr>
      <vt:lpstr>Return Codes</vt:lpstr>
      <vt:lpstr>Return Codes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Python From Alternate Universes</dc:title>
  <dc:creator>Reece Jones</dc:creator>
  <cp:lastModifiedBy>Reece Jones</cp:lastModifiedBy>
  <cp:revision>155</cp:revision>
  <dcterms:created xsi:type="dcterms:W3CDTF">2022-03-21T14:02:48Z</dcterms:created>
  <dcterms:modified xsi:type="dcterms:W3CDTF">2022-03-22T09:30:53Z</dcterms:modified>
</cp:coreProperties>
</file>