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81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-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8FECA-C38F-488B-88C2-5B9E8575527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4E8C3-AF3B-4DB6-BCDD-863FC76CE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46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Greeting.</a:t>
            </a:r>
          </a:p>
          <a:p>
            <a:br>
              <a:rPr lang="en-AU" dirty="0"/>
            </a:br>
            <a:r>
              <a:rPr lang="en-AU" dirty="0"/>
              <a:t>Who am 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69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like Python, but also other languages.</a:t>
            </a:r>
          </a:p>
          <a:p>
            <a:br>
              <a:rPr lang="en-AU" dirty="0"/>
            </a:br>
            <a:r>
              <a:rPr lang="en-AU" dirty="0"/>
              <a:t>Other languages have cool features I take inspiration from.</a:t>
            </a:r>
          </a:p>
          <a:p>
            <a:br>
              <a:rPr lang="en-AU" dirty="0"/>
            </a:br>
            <a:r>
              <a:rPr lang="en-AU" dirty="0"/>
              <a:t>How can other languages help Python code, particularly using modern Python features.</a:t>
            </a:r>
          </a:p>
          <a:p>
            <a:endParaRPr lang="en-AU" dirty="0"/>
          </a:p>
          <a:p>
            <a:r>
              <a:rPr lang="en-AU" dirty="0"/>
              <a:t>Here to describe and inspire, not prescribe usage.</a:t>
            </a:r>
          </a:p>
          <a:p>
            <a:endParaRPr lang="en-AU" dirty="0"/>
          </a:p>
          <a:p>
            <a:r>
              <a:rPr lang="en-AU" dirty="0"/>
              <a:t>Ask </a:t>
            </a:r>
            <a:r>
              <a:rPr lang="en-AU"/>
              <a:t>any questions.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26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Ask if need to go over type hints?</a:t>
            </a:r>
          </a:p>
          <a:p>
            <a:endParaRPr lang="en-AU" dirty="0"/>
          </a:p>
          <a:p>
            <a:r>
              <a:rPr lang="en-AU" dirty="0"/>
              <a:t>Type hints core to a lot of this presentation.</a:t>
            </a:r>
          </a:p>
          <a:p>
            <a:endParaRPr lang="en-AU" dirty="0"/>
          </a:p>
          <a:p>
            <a:r>
              <a:rPr lang="en-AU" dirty="0"/>
              <a:t>Static typing is present in many languages.</a:t>
            </a:r>
          </a:p>
          <a:p>
            <a:endParaRPr lang="en-AU" dirty="0"/>
          </a:p>
          <a:p>
            <a:r>
              <a:rPr lang="en-AU" dirty="0"/>
              <a:t>Static analysis helps make safer code with fewer bugs.</a:t>
            </a:r>
          </a:p>
          <a:p>
            <a:endParaRPr lang="en-AU" dirty="0"/>
          </a:p>
          <a:p>
            <a:r>
              <a:rPr lang="en-AU" dirty="0"/>
              <a:t>Also better readability. Ever seen unreadable Python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6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But Python is dynamically typed scripting language.</a:t>
            </a:r>
          </a:p>
          <a:p>
            <a:endParaRPr lang="en-AU" dirty="0"/>
          </a:p>
          <a:p>
            <a:r>
              <a:rPr lang="en-AU" dirty="0"/>
              <a:t>Add type hints for static analysis.</a:t>
            </a:r>
          </a:p>
          <a:p>
            <a:endParaRPr lang="en-AU" dirty="0"/>
          </a:p>
          <a:p>
            <a:r>
              <a:rPr lang="en-AU" dirty="0"/>
              <a:t>Type hints are not used at runtime.</a:t>
            </a:r>
          </a:p>
          <a:p>
            <a:endParaRPr lang="en-AU" dirty="0"/>
          </a:p>
          <a:p>
            <a:r>
              <a:rPr lang="en-AU" dirty="0"/>
              <a:t>Basic code example – brief, probably already seen type hints and will discuss more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483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Another basic tool that’s not new, but very useful.</a:t>
            </a:r>
          </a:p>
          <a:p>
            <a:endParaRPr lang="en-AU" dirty="0"/>
          </a:p>
          <a:p>
            <a:r>
              <a:rPr lang="en-AU" dirty="0"/>
              <a:t>Also known as struct, record, POD types – class with just data.</a:t>
            </a:r>
          </a:p>
          <a:p>
            <a:endParaRPr lang="en-AU" dirty="0"/>
          </a:p>
          <a:p>
            <a:r>
              <a:rPr lang="en-AU" dirty="0"/>
              <a:t>Found in many functional languages, also C, C#, Kotlin.</a:t>
            </a:r>
            <a:br>
              <a:rPr lang="en-AU" dirty="0"/>
            </a:br>
            <a:r>
              <a:rPr lang="en-AU" dirty="0"/>
              <a:t>Kotlin in particular is good.</a:t>
            </a:r>
          </a:p>
          <a:p>
            <a:endParaRPr lang="en-AU" dirty="0"/>
          </a:p>
          <a:p>
            <a:r>
              <a:rPr lang="en-AU" dirty="0"/>
              <a:t>Find myself often writing functional Python code.</a:t>
            </a:r>
            <a:br>
              <a:rPr lang="en-AU" dirty="0"/>
            </a:br>
            <a:r>
              <a:rPr lang="en-AU" dirty="0"/>
              <a:t>Often classes with just data, constructor sets </a:t>
            </a:r>
            <a:r>
              <a:rPr lang="en-AU" dirty="0" err="1"/>
              <a:t>args</a:t>
            </a:r>
            <a:r>
              <a:rPr lang="en-AU" dirty="0"/>
              <a:t> to fields.</a:t>
            </a:r>
          </a:p>
          <a:p>
            <a:r>
              <a:rPr lang="en-AU" dirty="0"/>
              <a:t>Don’t need mutability nor OO complexity.</a:t>
            </a:r>
          </a:p>
          <a:p>
            <a:endParaRPr lang="en-AU" dirty="0"/>
          </a:p>
          <a:p>
            <a:r>
              <a:rPr lang="en-AU" dirty="0"/>
              <a:t>Immutability yields safer code.</a:t>
            </a:r>
          </a:p>
          <a:p>
            <a:endParaRPr lang="en-AU" dirty="0"/>
          </a:p>
          <a:p>
            <a:r>
              <a:rPr lang="en-AU" dirty="0"/>
              <a:t>Filesystem example code.</a:t>
            </a:r>
          </a:p>
          <a:p>
            <a:r>
              <a:rPr lang="en-AU" dirty="0"/>
              <a:t>Address example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269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Feature of type hinting for parameterising things on types.</a:t>
            </a:r>
          </a:p>
          <a:p>
            <a:endParaRPr lang="en-AU" dirty="0"/>
          </a:p>
          <a:p>
            <a:r>
              <a:rPr lang="en-AU" dirty="0"/>
              <a:t>Java and C# generics, C++ templates.</a:t>
            </a:r>
          </a:p>
          <a:p>
            <a:endParaRPr lang="en-AU" dirty="0"/>
          </a:p>
          <a:p>
            <a:r>
              <a:rPr lang="en-AU" dirty="0"/>
              <a:t>Importantly, type safe.</a:t>
            </a:r>
          </a:p>
          <a:p>
            <a:endParaRPr lang="en-AU" dirty="0"/>
          </a:p>
          <a:p>
            <a:r>
              <a:rPr lang="en-AU" dirty="0" err="1"/>
              <a:t>Rotate_array</a:t>
            </a:r>
            <a:r>
              <a:rPr lang="en-AU" dirty="0"/>
              <a:t> code example.</a:t>
            </a:r>
          </a:p>
          <a:p>
            <a:r>
              <a:rPr lang="en-AU" dirty="0"/>
              <a:t>Stack code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4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Very cool feature I call deduced self type.</a:t>
            </a:r>
          </a:p>
          <a:p>
            <a:endParaRPr lang="en-AU" dirty="0"/>
          </a:p>
          <a:p>
            <a:r>
              <a:rPr lang="en-AU" dirty="0"/>
              <a:t>Allows capturing derived type in base class.</a:t>
            </a:r>
          </a:p>
          <a:p>
            <a:endParaRPr lang="en-AU" dirty="0"/>
          </a:p>
          <a:p>
            <a:r>
              <a:rPr lang="en-AU" dirty="0"/>
              <a:t>Built-in to Scala, </a:t>
            </a:r>
            <a:r>
              <a:rPr lang="en-AU" dirty="0" err="1"/>
              <a:t>OCaml</a:t>
            </a:r>
            <a:r>
              <a:rPr lang="en-AU" dirty="0"/>
              <a:t>, Rust, coming in C++23, Python 3.11.</a:t>
            </a:r>
          </a:p>
          <a:p>
            <a:endParaRPr lang="en-AU" dirty="0"/>
          </a:p>
          <a:p>
            <a:r>
              <a:rPr lang="en-AU" dirty="0"/>
              <a:t>In the meantime, manually implement it.</a:t>
            </a:r>
          </a:p>
          <a:p>
            <a:endParaRPr lang="en-AU" dirty="0"/>
          </a:p>
          <a:p>
            <a:r>
              <a:rPr lang="en-AU" dirty="0"/>
              <a:t>Niche, but good for expressive </a:t>
            </a:r>
            <a:r>
              <a:rPr lang="en-AU" dirty="0" err="1"/>
              <a:t>mixins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Allows type safe code.</a:t>
            </a:r>
          </a:p>
          <a:p>
            <a:endParaRPr lang="en-AU" dirty="0"/>
          </a:p>
          <a:p>
            <a:r>
              <a:rPr lang="en-AU" dirty="0"/>
              <a:t>Printer code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4E8C3-AF3B-4DB6-BCDD-863FC76CE8C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46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4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00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6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35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44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827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525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083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9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51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16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60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83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5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88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8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0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AE9103-A54C-4076-A819-AA24BF3DB09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8C9D5B-B57F-48F5-AE07-D52AE8B12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193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1045-5856-4593-B17A-4E94D7589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Modern Python From Alternate Universes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EF3DB-3505-42AE-954E-D6A6680BF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5431" y="4353348"/>
            <a:ext cx="2295296" cy="1049867"/>
          </a:xfrm>
        </p:spPr>
        <p:txBody>
          <a:bodyPr/>
          <a:lstStyle/>
          <a:p>
            <a:r>
              <a:rPr lang="en-AU" dirty="0"/>
              <a:t>Reece Jones</a:t>
            </a:r>
          </a:p>
        </p:txBody>
      </p:sp>
    </p:spTree>
    <p:extLst>
      <p:ext uri="{BB962C8B-B14F-4D97-AF65-F5344CB8AC3E}">
        <p14:creationId xmlns:p14="http://schemas.microsoft.com/office/powerpoint/2010/main" val="408891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687C-4501-4236-BABD-14DB3B25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465-22F1-4BE5-9E5A-EDAA0D35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6186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Structural subtyping</a:t>
            </a:r>
          </a:p>
          <a:p>
            <a:pPr>
              <a:lnSpc>
                <a:spcPct val="200000"/>
              </a:lnSpc>
            </a:pPr>
            <a:r>
              <a:rPr lang="en-AU" dirty="0"/>
              <a:t>Found in </a:t>
            </a:r>
            <a:r>
              <a:rPr lang="en-AU" dirty="0" err="1"/>
              <a:t>OCaml</a:t>
            </a:r>
            <a:r>
              <a:rPr lang="en-AU" dirty="0"/>
              <a:t>, Go, C++</a:t>
            </a:r>
          </a:p>
          <a:p>
            <a:pPr>
              <a:lnSpc>
                <a:spcPct val="200000"/>
              </a:lnSpc>
            </a:pPr>
            <a:r>
              <a:rPr lang="en-AU" dirty="0"/>
              <a:t>Enable ad-hoc interfaces</a:t>
            </a:r>
          </a:p>
          <a:p>
            <a:pPr>
              <a:lnSpc>
                <a:spcPct val="200000"/>
              </a:lnSpc>
            </a:pPr>
            <a:r>
              <a:rPr lang="en-AU" dirty="0"/>
              <a:t>Python standard collections</a:t>
            </a:r>
          </a:p>
          <a:p>
            <a:pPr>
              <a:lnSpc>
                <a:spcPct val="200000"/>
              </a:lnSpc>
            </a:pPr>
            <a:r>
              <a:rPr lang="en-AU" dirty="0"/>
              <a:t>Simplify code</a:t>
            </a:r>
          </a:p>
          <a:p>
            <a:pPr>
              <a:lnSpc>
                <a:spcPct val="200000"/>
              </a:lnSpc>
            </a:pPr>
            <a:r>
              <a:rPr lang="en-AU" dirty="0"/>
              <a:t>Type safety!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5D94A-62AD-4D35-BC3E-2DBD8DE94B6B}"/>
              </a:ext>
            </a:extLst>
          </p:cNvPr>
          <p:cNvSpPr txBox="1"/>
          <p:nvPr/>
        </p:nvSpPr>
        <p:spPr>
          <a:xfrm>
            <a:off x="10557164" y="1210718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Python 3.8</a:t>
            </a:r>
          </a:p>
        </p:txBody>
      </p:sp>
    </p:spTree>
    <p:extLst>
      <p:ext uri="{BB962C8B-B14F-4D97-AF65-F5344CB8AC3E}">
        <p14:creationId xmlns:p14="http://schemas.microsoft.com/office/powerpoint/2010/main" val="256050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452B-FC92-4E59-8BDC-A5042372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Context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818CD-50D7-42A8-95BB-4F62B62E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17997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Scoped-based determinism</a:t>
            </a:r>
          </a:p>
          <a:p>
            <a:pPr>
              <a:lnSpc>
                <a:spcPct val="200000"/>
              </a:lnSpc>
            </a:pPr>
            <a:r>
              <a:rPr lang="en-AU" dirty="0"/>
              <a:t>Like C++ RAII</a:t>
            </a:r>
          </a:p>
          <a:p>
            <a:pPr>
              <a:lnSpc>
                <a:spcPct val="200000"/>
              </a:lnSpc>
            </a:pPr>
            <a:r>
              <a:rPr lang="en-AU" dirty="0"/>
              <a:t>Safe resource management</a:t>
            </a:r>
          </a:p>
          <a:p>
            <a:pPr>
              <a:lnSpc>
                <a:spcPct val="200000"/>
              </a:lnSpc>
            </a:pPr>
            <a:r>
              <a:rPr lang="en-AU" dirty="0"/>
              <a:t>Concise code</a:t>
            </a:r>
          </a:p>
          <a:p>
            <a:pPr>
              <a:lnSpc>
                <a:spcPct val="200000"/>
              </a:lnSpc>
            </a:pPr>
            <a:r>
              <a:rPr lang="en-AU" dirty="0"/>
              <a:t>More powerful than C++ ?!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163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341A-4614-4953-9802-AAF0647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Return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E25A-19C4-4928-9938-9343959D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657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Return values instead of exceptions and pattern match</a:t>
            </a:r>
          </a:p>
          <a:p>
            <a:pPr>
              <a:lnSpc>
                <a:spcPct val="200000"/>
              </a:lnSpc>
            </a:pPr>
            <a:r>
              <a:rPr lang="en-AU" dirty="0"/>
              <a:t>Used in Erlang and Elixir</a:t>
            </a:r>
          </a:p>
          <a:p>
            <a:pPr>
              <a:lnSpc>
                <a:spcPct val="200000"/>
              </a:lnSpc>
            </a:pPr>
            <a:r>
              <a:rPr lang="en-AU" dirty="0"/>
              <a:t>Very functional</a:t>
            </a:r>
          </a:p>
          <a:p>
            <a:pPr>
              <a:lnSpc>
                <a:spcPct val="200000"/>
              </a:lnSpc>
            </a:pPr>
            <a:r>
              <a:rPr lang="en-AU" dirty="0"/>
              <a:t>Explicit code paths</a:t>
            </a:r>
          </a:p>
          <a:p>
            <a:pPr>
              <a:lnSpc>
                <a:spcPct val="200000"/>
              </a:lnSpc>
            </a:pPr>
            <a:r>
              <a:rPr lang="en-AU" dirty="0"/>
              <a:t>Sometimes cleaner code</a:t>
            </a:r>
          </a:p>
          <a:p>
            <a:pPr>
              <a:lnSpc>
                <a:spcPct val="200000"/>
              </a:lnSpc>
            </a:pPr>
            <a:r>
              <a:rPr lang="en-AU" dirty="0"/>
              <a:t>Statically analysable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ED3A0-C927-482D-B8A7-B95F7414CB4E}"/>
              </a:ext>
            </a:extLst>
          </p:cNvPr>
          <p:cNvSpPr txBox="1"/>
          <p:nvPr/>
        </p:nvSpPr>
        <p:spPr>
          <a:xfrm>
            <a:off x="10557164" y="1210718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Python 3.10</a:t>
            </a:r>
          </a:p>
        </p:txBody>
      </p:sp>
    </p:spTree>
    <p:extLst>
      <p:ext uri="{BB962C8B-B14F-4D97-AF65-F5344CB8AC3E}">
        <p14:creationId xmlns:p14="http://schemas.microsoft.com/office/powerpoint/2010/main" val="325921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5F38-5AAC-414E-AA95-A8D5E008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Return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E2BC-F2CE-40F7-971C-81E700CC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Currently not quite powerful enough</a:t>
            </a:r>
          </a:p>
          <a:p>
            <a:pPr>
              <a:lnSpc>
                <a:spcPct val="200000"/>
              </a:lnSpc>
            </a:pPr>
            <a:r>
              <a:rPr lang="en-AU" dirty="0"/>
              <a:t>Need Elixir’s </a:t>
            </a:r>
            <a:r>
              <a:rPr lang="en-AU" b="1" i="1" dirty="0"/>
              <a:t>with</a:t>
            </a:r>
            <a:r>
              <a:rPr lang="en-AU" dirty="0"/>
              <a:t> expression</a:t>
            </a:r>
          </a:p>
          <a:p>
            <a:pPr>
              <a:lnSpc>
                <a:spcPct val="200000"/>
              </a:lnSpc>
            </a:pPr>
            <a:r>
              <a:rPr lang="en-AU" dirty="0"/>
              <a:t>Maybe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291168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5B10-1838-4BD6-9212-6E0F5CC6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Python is very cool</a:t>
            </a:r>
          </a:p>
          <a:p>
            <a:pPr>
              <a:lnSpc>
                <a:spcPct val="200000"/>
              </a:lnSpc>
            </a:pPr>
            <a:r>
              <a:rPr lang="en-AU" dirty="0"/>
              <a:t>…but so are other languages</a:t>
            </a:r>
          </a:p>
          <a:p>
            <a:pPr>
              <a:lnSpc>
                <a:spcPct val="200000"/>
              </a:lnSpc>
            </a:pPr>
            <a:r>
              <a:rPr lang="en-AU" dirty="0"/>
              <a:t>How can other languages inspire us to make Python more expressive and safer?</a:t>
            </a:r>
          </a:p>
          <a:p>
            <a:pPr>
              <a:lnSpc>
                <a:spcPct val="200000"/>
              </a:lnSpc>
            </a:pPr>
            <a:r>
              <a:rPr lang="en-AU" dirty="0"/>
              <a:t>I’m here to describe, not prescribe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024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E7CE-7265-427D-AE77-7F0C7063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E659-4F87-49CF-85EF-E114F246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Static typing</a:t>
            </a:r>
          </a:p>
          <a:p>
            <a:pPr>
              <a:lnSpc>
                <a:spcPct val="200000"/>
              </a:lnSpc>
            </a:pPr>
            <a:r>
              <a:rPr lang="en-AU" dirty="0"/>
              <a:t>Like C, Java, Haskell, Scala, etc.</a:t>
            </a:r>
          </a:p>
          <a:p>
            <a:pPr>
              <a:lnSpc>
                <a:spcPct val="200000"/>
              </a:lnSpc>
            </a:pPr>
            <a:r>
              <a:rPr lang="en-AU" dirty="0"/>
              <a:t>Static analysis = safer code</a:t>
            </a:r>
          </a:p>
          <a:p>
            <a:pPr>
              <a:lnSpc>
                <a:spcPct val="200000"/>
              </a:lnSpc>
            </a:pPr>
            <a:r>
              <a:rPr lang="en-AU" dirty="0"/>
              <a:t>Enhanced readability</a:t>
            </a:r>
          </a:p>
          <a:p>
            <a:pPr>
              <a:lnSpc>
                <a:spcPct val="200000"/>
              </a:lnSpc>
            </a:pPr>
            <a:r>
              <a:rPr lang="en-AU" dirty="0"/>
              <a:t>Important for many design techniques</a:t>
            </a:r>
          </a:p>
        </p:txBody>
      </p:sp>
    </p:spTree>
    <p:extLst>
      <p:ext uri="{BB962C8B-B14F-4D97-AF65-F5344CB8AC3E}">
        <p14:creationId xmlns:p14="http://schemas.microsoft.com/office/powerpoint/2010/main" val="411672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AAAC-D086-4E14-BB3A-CD20BA17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0F7C-631D-4F36-BBE2-13C4F23D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Python is dynamically-typed</a:t>
            </a:r>
          </a:p>
          <a:p>
            <a:pPr>
              <a:lnSpc>
                <a:spcPct val="200000"/>
              </a:lnSpc>
            </a:pPr>
            <a:r>
              <a:rPr lang="en-AU" dirty="0"/>
              <a:t>Annotate code with “hints” for static analysis</a:t>
            </a:r>
          </a:p>
          <a:p>
            <a:pPr>
              <a:lnSpc>
                <a:spcPct val="200000"/>
              </a:lnSpc>
            </a:pPr>
            <a:r>
              <a:rPr lang="en-AU" dirty="0"/>
              <a:t>Unused at runtime</a:t>
            </a:r>
          </a:p>
        </p:txBody>
      </p:sp>
    </p:spTree>
    <p:extLst>
      <p:ext uri="{BB962C8B-B14F-4D97-AF65-F5344CB8AC3E}">
        <p14:creationId xmlns:p14="http://schemas.microsoft.com/office/powerpoint/2010/main" val="106026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36B8-A10D-4286-AC12-FB4AC769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Dataclasses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BE4C-3CC3-4CC3-BCC7-A389DC29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0991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Struct, record, plain-old-data (POD) types</a:t>
            </a:r>
          </a:p>
          <a:p>
            <a:pPr>
              <a:lnSpc>
                <a:spcPct val="200000"/>
              </a:lnSpc>
            </a:pPr>
            <a:r>
              <a:rPr lang="en-AU" dirty="0"/>
              <a:t>“Classes” with just data</a:t>
            </a:r>
          </a:p>
          <a:p>
            <a:pPr>
              <a:lnSpc>
                <a:spcPct val="200000"/>
              </a:lnSpc>
            </a:pPr>
            <a:r>
              <a:rPr lang="en-AU" dirty="0"/>
              <a:t>Found in many functional languages, also C, C#, Kotlin</a:t>
            </a:r>
          </a:p>
          <a:p>
            <a:pPr>
              <a:lnSpc>
                <a:spcPct val="200000"/>
              </a:lnSpc>
            </a:pPr>
            <a:r>
              <a:rPr lang="en-AU" dirty="0"/>
              <a:t>Python often uses a functional style</a:t>
            </a:r>
          </a:p>
          <a:p>
            <a:pPr>
              <a:lnSpc>
                <a:spcPct val="200000"/>
              </a:lnSpc>
            </a:pPr>
            <a:r>
              <a:rPr lang="en-AU" dirty="0"/>
              <a:t>Simple, concise code</a:t>
            </a:r>
          </a:p>
          <a:p>
            <a:pPr>
              <a:lnSpc>
                <a:spcPct val="200000"/>
              </a:lnSpc>
            </a:pPr>
            <a:r>
              <a:rPr lang="en-AU" dirty="0"/>
              <a:t>Immutability = win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681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E7DE-1426-4028-958B-5ABF480F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7480-276B-4E00-A260-75ABB9D4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Parameterise things on types</a:t>
            </a:r>
          </a:p>
          <a:p>
            <a:pPr>
              <a:lnSpc>
                <a:spcPct val="200000"/>
              </a:lnSpc>
            </a:pPr>
            <a:r>
              <a:rPr lang="en-AU" dirty="0"/>
              <a:t>Java and C# generics, C++ templates</a:t>
            </a:r>
          </a:p>
          <a:p>
            <a:pPr>
              <a:lnSpc>
                <a:spcPct val="200000"/>
              </a:lnSpc>
            </a:pPr>
            <a:r>
              <a:rPr lang="en-AU" dirty="0"/>
              <a:t>Type safe!</a:t>
            </a:r>
          </a:p>
        </p:txBody>
      </p:sp>
    </p:spTree>
    <p:extLst>
      <p:ext uri="{BB962C8B-B14F-4D97-AF65-F5344CB8AC3E}">
        <p14:creationId xmlns:p14="http://schemas.microsoft.com/office/powerpoint/2010/main" val="190273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DDB7-76F9-479B-94FF-81E5FA4B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0548-ACA5-43CA-8805-AD0DE9DA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Static typing for handling arbitrary functions</a:t>
            </a:r>
          </a:p>
          <a:p>
            <a:pPr>
              <a:lnSpc>
                <a:spcPct val="200000"/>
              </a:lnSpc>
            </a:pPr>
            <a:r>
              <a:rPr lang="en-AU" dirty="0"/>
              <a:t>Like C++ variadic templates</a:t>
            </a:r>
          </a:p>
          <a:p>
            <a:pPr>
              <a:lnSpc>
                <a:spcPct val="200000"/>
              </a:lnSpc>
            </a:pPr>
            <a:r>
              <a:rPr lang="en-AU" dirty="0"/>
              <a:t>Can now wrap functions type-safely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34E49-F1CF-4DDF-BA62-8F43DFCB3220}"/>
              </a:ext>
            </a:extLst>
          </p:cNvPr>
          <p:cNvSpPr txBox="1"/>
          <p:nvPr/>
        </p:nvSpPr>
        <p:spPr>
          <a:xfrm>
            <a:off x="10557164" y="1210718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Python 3.10</a:t>
            </a:r>
          </a:p>
        </p:txBody>
      </p:sp>
    </p:spTree>
    <p:extLst>
      <p:ext uri="{BB962C8B-B14F-4D97-AF65-F5344CB8AC3E}">
        <p14:creationId xmlns:p14="http://schemas.microsoft.com/office/powerpoint/2010/main" val="414178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4F3F-497A-4D68-88DF-B938D4FA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 Parameter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4B0E-B6E5-4CF2-9ECA-707C0A66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Constraints for type parameters</a:t>
            </a:r>
          </a:p>
          <a:p>
            <a:pPr algn="just">
              <a:lnSpc>
                <a:spcPct val="200000"/>
              </a:lnSpc>
            </a:pPr>
            <a:r>
              <a:rPr lang="en-AU" dirty="0"/>
              <a:t>Like Java and C# generics constraints</a:t>
            </a:r>
          </a:p>
          <a:p>
            <a:pPr algn="just">
              <a:lnSpc>
                <a:spcPct val="200000"/>
              </a:lnSpc>
            </a:pPr>
            <a:r>
              <a:rPr lang="en-AU" dirty="0"/>
              <a:t>Express intent</a:t>
            </a:r>
          </a:p>
          <a:p>
            <a:pPr algn="just">
              <a:lnSpc>
                <a:spcPct val="200000"/>
              </a:lnSpc>
            </a:pPr>
            <a:r>
              <a:rPr lang="en-AU" dirty="0"/>
              <a:t>Stricter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27733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74C0-A859-4BBE-8C62-78ED934D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Deduced Self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D51F-DC36-4DC6-9450-DFD3CE450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2678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Capturing derived type in base class</a:t>
            </a:r>
          </a:p>
          <a:p>
            <a:pPr>
              <a:lnSpc>
                <a:spcPct val="200000"/>
              </a:lnSpc>
            </a:pPr>
            <a:r>
              <a:rPr lang="en-AU" dirty="0"/>
              <a:t>Ultra cool feature</a:t>
            </a:r>
          </a:p>
          <a:p>
            <a:pPr>
              <a:lnSpc>
                <a:spcPct val="200000"/>
              </a:lnSpc>
            </a:pPr>
            <a:r>
              <a:rPr lang="en-AU" dirty="0"/>
              <a:t>Built-in support in Scala, </a:t>
            </a:r>
            <a:r>
              <a:rPr lang="en-AU" dirty="0" err="1"/>
              <a:t>OCaml</a:t>
            </a:r>
            <a:r>
              <a:rPr lang="en-AU" dirty="0"/>
              <a:t>, Rust, C++23, Python 3.11</a:t>
            </a:r>
          </a:p>
          <a:p>
            <a:pPr>
              <a:lnSpc>
                <a:spcPct val="200000"/>
              </a:lnSpc>
            </a:pPr>
            <a:r>
              <a:rPr lang="en-AU" dirty="0"/>
              <a:t>Manual support in C++ &lt; 23 and Python &lt; 3.11</a:t>
            </a:r>
          </a:p>
          <a:p>
            <a:pPr>
              <a:lnSpc>
                <a:spcPct val="200000"/>
              </a:lnSpc>
            </a:pPr>
            <a:r>
              <a:rPr lang="en-AU" dirty="0"/>
              <a:t>Enable expressive </a:t>
            </a:r>
            <a:r>
              <a:rPr lang="en-AU" dirty="0" err="1"/>
              <a:t>mixins</a:t>
            </a:r>
            <a:endParaRPr lang="en-AU" dirty="0"/>
          </a:p>
          <a:p>
            <a:pPr>
              <a:lnSpc>
                <a:spcPct val="200000"/>
              </a:lnSpc>
            </a:pPr>
            <a:r>
              <a:rPr lang="en-AU" dirty="0"/>
              <a:t>Type safety!</a:t>
            </a:r>
          </a:p>
        </p:txBody>
      </p:sp>
    </p:spTree>
    <p:extLst>
      <p:ext uri="{BB962C8B-B14F-4D97-AF65-F5344CB8AC3E}">
        <p14:creationId xmlns:p14="http://schemas.microsoft.com/office/powerpoint/2010/main" val="1394642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122</TotalTime>
  <Words>641</Words>
  <Application>Microsoft Office PowerPoint</Application>
  <PresentationFormat>Widescreen</PresentationFormat>
  <Paragraphs>136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Calisto MT</vt:lpstr>
      <vt:lpstr>Wingdings 2</vt:lpstr>
      <vt:lpstr>Slate</vt:lpstr>
      <vt:lpstr>Modern Python From Alternate Universes</vt:lpstr>
      <vt:lpstr>PowerPoint Presentation</vt:lpstr>
      <vt:lpstr>Type Hints</vt:lpstr>
      <vt:lpstr>Type Hints</vt:lpstr>
      <vt:lpstr>Dataclasses</vt:lpstr>
      <vt:lpstr>Type Parameters</vt:lpstr>
      <vt:lpstr>Parameter Specifications</vt:lpstr>
      <vt:lpstr>Type Parameter Bounds</vt:lpstr>
      <vt:lpstr>Deduced Self Type</vt:lpstr>
      <vt:lpstr>Protocols</vt:lpstr>
      <vt:lpstr>Context Managers</vt:lpstr>
      <vt:lpstr>Return Codes</vt:lpstr>
      <vt:lpstr>Return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Python From Alternate Universes</dc:title>
  <dc:creator>Reece Jones</dc:creator>
  <cp:lastModifiedBy>Reece Jones</cp:lastModifiedBy>
  <cp:revision>108</cp:revision>
  <dcterms:created xsi:type="dcterms:W3CDTF">2022-03-21T14:02:48Z</dcterms:created>
  <dcterms:modified xsi:type="dcterms:W3CDTF">2022-03-21T16:05:14Z</dcterms:modified>
</cp:coreProperties>
</file>