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47"/>
    <p:restoredTop sz="94703"/>
  </p:normalViewPr>
  <p:slideViewPr>
    <p:cSldViewPr snapToGrid="0">
      <p:cViewPr>
        <p:scale>
          <a:sx n="171" d="100"/>
          <a:sy n="171" d="100"/>
        </p:scale>
        <p:origin x="-1472" y="-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3C88A-0ABE-1C81-2963-69EC1A3F2A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9F8191-8FF5-B76B-E446-B948465B2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CCBA0-31B6-160A-10B0-EF6F6821B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61DA-A682-5549-861F-E5B9E6F9E7A2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86BB4-4B0E-1E4C-0B48-C6508F277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C5B5A-1654-E5A5-7771-8085579C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03A0-50F8-7348-9AEB-869FF426FF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7707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5F25B-FF03-4F3B-4486-32024CDD4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065FE2-236F-2185-3144-F6464DFB8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D52FA-1828-C494-4B6B-43DC13CE6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61DA-A682-5549-861F-E5B9E6F9E7A2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D2776-F51B-6201-6BCC-AB9C6D5C7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28811-88AA-0714-CD5E-8E43A3FD8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03A0-50F8-7348-9AEB-869FF426FF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38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E3A19D-5691-C472-BFB3-18CE9F5363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9DA55A-A8EF-3975-F4F1-91617400D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DC6EB-555E-B588-C304-CC28AD9E3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61DA-A682-5549-861F-E5B9E6F9E7A2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60443-46CB-D154-F7CA-D6CD38118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377B9-3F95-AA1E-D374-3FF126FDF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03A0-50F8-7348-9AEB-869FF426FF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345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30539-FBDD-202D-C09D-CF902ABD9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BC538-9A3D-87B4-9703-85A0E38F3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1176F-5FCA-8D2A-4E8C-49690BBB4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61DA-A682-5549-861F-E5B9E6F9E7A2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A8371-2F31-3BDC-693E-7BB4FAD0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749D3-6D07-13F3-0031-234EDC2C0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03A0-50F8-7348-9AEB-869FF426FF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75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E0B7B-6898-9448-A789-CB7B7D464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D9F6E-773C-72EF-121E-90E2F0FCD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F168D-066A-B988-DD18-B159A7031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61DA-A682-5549-861F-E5B9E6F9E7A2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157DB-B46E-1E58-1FBF-75B4FE796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EA50C-3AD9-FD34-B031-16BC24EF2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03A0-50F8-7348-9AEB-869FF426FF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620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BFD7F-5D2E-EE47-6213-F2041EBA0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4A748-A04C-2159-B9EE-0A9D9093A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FC7EEB-CBB8-7D3C-A4FA-6ACF44DD8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C0A77-3A7C-FEE6-D82A-A576D3EB5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61DA-A682-5549-861F-E5B9E6F9E7A2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224C5-D8D9-3320-2879-754C0DFAD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CC8E5-6E18-03A1-4E75-991B00F3B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03A0-50F8-7348-9AEB-869FF426FF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665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F8B8-A718-5F26-E59A-B54858D99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2782B-1D14-6BB3-C0FC-D1AA43761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447B24-CF11-7F6A-B290-16052C963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FD5032-4604-0100-B779-40A3A7EED9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517173-4747-5E8C-65DE-21D2E83947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4ED5D7-1391-B3D5-9696-1154B5313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61DA-A682-5549-861F-E5B9E6F9E7A2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D34656-9FE3-6234-276D-CDBA4617D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A86BCF-5B03-F9E4-3343-DE6531D5E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03A0-50F8-7348-9AEB-869FF426FF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981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1694B-2B51-AC2E-A2F4-AFDC4C540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324C23-9795-CB5A-4941-879B4AF4B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61DA-A682-5549-861F-E5B9E6F9E7A2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DE658B-9C1E-8869-FD95-6423B1159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C39A6C-9086-F357-43E2-ED318DE34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03A0-50F8-7348-9AEB-869FF426FF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477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9C2361-7FB5-6B8F-0F17-A9957EA51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61DA-A682-5549-861F-E5B9E6F9E7A2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6E871D-6324-C188-F57F-D0AC8D049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3A11BB-D9EA-349D-D527-91D4106DA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03A0-50F8-7348-9AEB-869FF426FF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89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65052-CE6B-0A21-38F8-06EC707A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5D382-1F32-02D7-988E-7CE71C853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B53E3F-E945-2AEB-BE96-BE29F824F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B9DBC3-C1F5-0D8B-7D23-67508F70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61DA-A682-5549-861F-E5B9E6F9E7A2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55D1A-CE2B-AEBC-CC2D-E63D6AF80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31CE00-8033-60AB-E76E-3FECA2C58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03A0-50F8-7348-9AEB-869FF426FF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797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415A1-7678-CF4A-52D0-1126F679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87DA8D-B2AB-DE23-FC4D-58C2B02A1E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E0EA8-61B4-A86F-3E1F-A1170E364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58E78-8F9A-4C8C-5E4C-386B5E289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61DA-A682-5549-861F-E5B9E6F9E7A2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681E5-2C4D-461C-B3BF-045AAFC18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22724-3E70-61CD-6FB8-032EDC8E8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03A0-50F8-7348-9AEB-869FF426FF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92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9CBDE7-7B12-F011-9B38-9E39A046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D28DE-86C5-5C77-D181-D860F2EAE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FA299-208F-D4DD-CA73-B84FFF4373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461DA-A682-5549-861F-E5B9E6F9E7A2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D2123-6271-8E35-4AC0-A9B2A8BC9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D6238-9834-59FD-54DC-33B46E489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B03A0-50F8-7348-9AEB-869FF426FF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329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14ED8C-0A09-8137-3A30-DB8BC8A8A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626817"/>
            <a:ext cx="7772400" cy="28021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846A8B-9EBE-4BA4-0A15-2B5FE3BD1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429000"/>
            <a:ext cx="7772400" cy="285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120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Chen, Kangan</dc:creator>
  <cp:lastModifiedBy>Chen, Kangan</cp:lastModifiedBy>
  <cp:revision>1</cp:revision>
  <dcterms:created xsi:type="dcterms:W3CDTF">2024-02-07T15:51:31Z</dcterms:created>
  <dcterms:modified xsi:type="dcterms:W3CDTF">2024-02-08T14:04:49Z</dcterms:modified>
</cp:coreProperties>
</file>