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69CE-69E8-4385-901E-22C11739418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0F19-4894-4588-851E-2B21EED0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Winkler &amp; Zane </a:t>
            </a:r>
            <a:r>
              <a:rPr lang="en-US" dirty="0" err="1"/>
              <a:t>Laughery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The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90"/>
            <a:ext cx="4409200" cy="5128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93" y="1260390"/>
            <a:ext cx="4949802" cy="49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The Controller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90"/>
            <a:ext cx="5334255" cy="4000691"/>
          </a:xfrm>
        </p:spPr>
      </p:pic>
    </p:spTree>
    <p:extLst>
      <p:ext uri="{BB962C8B-B14F-4D97-AF65-F5344CB8AC3E}">
        <p14:creationId xmlns:p14="http://schemas.microsoft.com/office/powerpoint/2010/main" val="9926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The Controller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90"/>
            <a:ext cx="515538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50" y="1260390"/>
            <a:ext cx="519185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dirty="0"/>
              <a:t>The Model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89"/>
            <a:ext cx="4425048" cy="5106543"/>
          </a:xfrm>
        </p:spPr>
      </p:pic>
    </p:spTree>
    <p:extLst>
      <p:ext uri="{BB962C8B-B14F-4D97-AF65-F5344CB8AC3E}">
        <p14:creationId xmlns:p14="http://schemas.microsoft.com/office/powerpoint/2010/main" val="4284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dirty="0"/>
              <a:t>The Model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89"/>
            <a:ext cx="5073981" cy="49710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2" y="1260389"/>
            <a:ext cx="5376178" cy="53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dirty="0"/>
              <a:t>The Model Implementation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89"/>
            <a:ext cx="5765800" cy="4639667"/>
          </a:xfrm>
        </p:spPr>
      </p:pic>
    </p:spTree>
    <p:extLst>
      <p:ext uri="{BB962C8B-B14F-4D97-AF65-F5344CB8AC3E}">
        <p14:creationId xmlns:p14="http://schemas.microsoft.com/office/powerpoint/2010/main" val="17864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dirty="0" err="1"/>
              <a:t>CalculatorObserver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60389"/>
            <a:ext cx="8620809" cy="2989877"/>
          </a:xfrm>
        </p:spPr>
      </p:pic>
    </p:spTree>
    <p:extLst>
      <p:ext uri="{BB962C8B-B14F-4D97-AF65-F5344CB8AC3E}">
        <p14:creationId xmlns:p14="http://schemas.microsoft.com/office/powerpoint/2010/main" val="412819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lstStyle/>
          <a:p>
            <a:r>
              <a:rPr lang="en-US" dirty="0"/>
              <a:t>The Driver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389"/>
            <a:ext cx="10303427" cy="3328543"/>
          </a:xfrm>
        </p:spPr>
      </p:pic>
    </p:spTree>
    <p:extLst>
      <p:ext uri="{BB962C8B-B14F-4D97-AF65-F5344CB8AC3E}">
        <p14:creationId xmlns:p14="http://schemas.microsoft.com/office/powerpoint/2010/main" val="271865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MVC Demonstration</vt:lpstr>
      <vt:lpstr>The View</vt:lpstr>
      <vt:lpstr>The Controller Interface</vt:lpstr>
      <vt:lpstr>The Controller Implementation</vt:lpstr>
      <vt:lpstr>The Model Interface</vt:lpstr>
      <vt:lpstr>The Model Implementation</vt:lpstr>
      <vt:lpstr>The Model Implementation cont.</vt:lpstr>
      <vt:lpstr>CalculatorObserver</vt:lpstr>
      <vt:lpstr>The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Demonstration</dc:title>
  <dc:creator>Michael Winkler</dc:creator>
  <cp:lastModifiedBy>Michael Winkler</cp:lastModifiedBy>
  <cp:revision>3</cp:revision>
  <dcterms:created xsi:type="dcterms:W3CDTF">2016-11-28T03:42:40Z</dcterms:created>
  <dcterms:modified xsi:type="dcterms:W3CDTF">2016-11-28T04:31:00Z</dcterms:modified>
</cp:coreProperties>
</file>