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4423855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4423855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4423855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4423855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44238559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4423855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4423855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4423855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44238559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4423855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terprise.comodo.com/how-to-detect-ransomware.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cbc.ca/news/canada/toronto/oshawa-hospital-cyberattack-1.4114758" TargetMode="External"/><Relationship Id="rId4" Type="http://schemas.openxmlformats.org/officeDocument/2006/relationships/hyperlink" Target="https://www.bbc.com/news/world-us-canada-4240748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Ransomware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Jaskarandeep Garcha</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Ransomware is a type of malware that can take the data on your computer and hold it for ransom. It is the most common type of malware because of the pay off using cryptocurrency. It also has the ability to attack large companies, hospitals, police departments and even entire cities.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it Infect/Spread?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Ransomware spreads like a normal computer worm ending up on a computer through a downloaded file or through some other vulnerability in a network service. The malware stops user access to the computer either by encrypting files on the hard drive or locking down the system and displaying messages that are intended to force the user to pay the malware creator to remove the restrictions and regain access to their computer.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Detect It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https://enterprise.comodo.com/how-to-detect-ransomware.php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Remove It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t>Ransomware can be prevented just like every other type of malware program, but once executed, it can be hard to reverse the damage without a good, validated backup. According to some studies, about a quarter of the victims pay the ransom, and of those, about 30 percent still do not get their files unlocked. Either way, unlocking the encrypted files, if even possible, takes particular tools, decryption keys and more than a bit of luck. You could also completely wipe your computer but the best thing to do is to make sure you have a good, offline backup of all critical files.</a:t>
            </a:r>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News Report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https://www.cbc.ca/news/canada/toronto/oshawa-hospital-cyberattack-1.4114758</a:t>
            </a:r>
            <a:endParaRPr/>
          </a:p>
          <a:p>
            <a:pPr indent="0" lvl="0" marL="0" rtl="0" algn="l">
              <a:spcBef>
                <a:spcPts val="1600"/>
              </a:spcBef>
              <a:spcAft>
                <a:spcPts val="1600"/>
              </a:spcAft>
              <a:buNone/>
            </a:pPr>
            <a:r>
              <a:rPr lang="en" u="sng">
                <a:solidFill>
                  <a:schemeClr val="hlink"/>
                </a:solidFill>
                <a:hlinkClick r:id="rId4"/>
              </a:rPr>
              <a:t>https://www.bbc.com/news/world-us-canada-42407488</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