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BD09E-ACC8-426C-8AF3-D6A80867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9A5B42-EFB5-4193-B88B-01F6200B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B08D7-BE49-47D6-A423-EA19362B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CCE37-7794-427E-9C7E-DAD1256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BE71B-8A1B-480B-994F-CDCD3E26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2A57D-CAE2-4AA2-A8D0-D74E397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C76395-66BC-4CD5-A1D2-692931BE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F2761-3B1C-4792-B9EB-C1A03E3E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9B2CF-CF22-4E65-9F2B-6A3690D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F0970-912B-4B82-83F4-16697781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EB0D8E-D87F-4F33-87CE-859BDF3DD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8CC21D-DF9E-4BED-95CB-DC24F219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DA316-12FD-4777-B2B8-78D67385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2C14D-ABF3-406F-9EF6-6CDA5C7F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3D0C7-89EB-4C33-B91A-31DA7881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F1C8F-523C-4A56-B46F-1E42CB5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B3BEA-E991-406E-BE67-6E284755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1F65B-5AFA-4BCB-A72E-ECB24BD5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775B2-A9C8-46AA-83D9-917636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11F49-0A5A-41AC-B2B3-FBF819B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6A095-1D26-49C8-9F16-29B1C85D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198C2-CD09-4EB6-ADF2-55DE7B35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7713E-5E10-4868-AEED-690F8C87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BAE2F-BF96-4F82-BC9B-9080CD7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12FAE-EE3C-44FD-8891-B4F6179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3B0A7-5E75-4BD2-B891-410729F8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27452-8B35-4961-8703-BD2E0470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A0BBB-36B5-4CEA-8463-B8FE0583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DD276-6464-47C7-8DD5-A8F1CE7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1701FB-FA50-4B14-9330-1FEED4EC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F8BA2-5132-44DA-A5AC-6A13014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EE34A-519D-44B1-B923-9C5314EA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19AE1-6C89-444E-A9F6-A9736BF2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A150E-1DE9-4106-8436-D27DF5757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228983-9C04-4168-A81E-64EFE072B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9D367C-FF77-48A1-933E-12FAED08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7E951E-BCAA-4012-BE82-C5EDBB31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CEA384-557C-48B6-9BDA-631C0D3D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BD3BF8-70C5-4BB0-B1CF-EF3615BE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F504C-C5A4-44F2-96EA-5D3E8638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4326FE-2558-4BB1-8B52-D7BCE395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3F0D6B-5C3F-4A03-9560-92BD0C98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009831-33EF-4F79-AA07-77843734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961055-733B-47A4-83C2-C90DA1BF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A1C939-6B11-4650-826F-30E2FF8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96B564-2130-4DE9-8E3E-60C8D4B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AF4E0-0B4D-4908-AB11-6ABD315B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D9F75-0402-4630-9AE6-AB24D0B5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00A73-E9FE-4AC9-96FB-FF4FA63B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0AD859-AB3A-41D1-884A-9563602B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B4D04-B997-4F48-860C-FFCC894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CDC34-8447-4AC6-BF8F-75F3A8B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2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2A16B-37CF-4A79-984E-39D03567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53254-9ADC-4A0E-8642-1EACE91DB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462B27-85F3-4551-A379-6011527A1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7AEE9-37A9-4241-95F9-1E7B8F12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3B71E-493F-4681-B1D7-9EEFE949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C39237-E6AC-42F2-B17C-9F78676B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29DAE-49E5-4A7D-A3EB-20B3FDCE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A6596F-5E61-4E9E-93D2-F6E5D5FF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CF71F-925B-44F1-9BF9-12965C2D4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322A-5859-406F-BC69-73BB08D0E9B4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8A6B5-6FC2-4F62-A118-4EC35EAB8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975C-D351-49AC-98B9-AEA61C7F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73AF-3B2A-48A9-8492-43A23153B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B66CF-A542-42B3-BF62-C50AAF9BA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mckit</a:t>
            </a:r>
            <a:r>
              <a:rPr lang="en-US" dirty="0"/>
              <a:t> training meeting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26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EAA63-BC21-4F7D-926A-D34BD72F6AEF}"/>
              </a:ext>
            </a:extLst>
          </p:cNvPr>
          <p:cNvSpPr txBox="1"/>
          <p:nvPr/>
        </p:nvSpPr>
        <p:spPr>
          <a:xfrm>
            <a:off x="451022" y="25949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mckit</a:t>
            </a:r>
            <a:r>
              <a:rPr lang="en-US" sz="2000" dirty="0"/>
              <a:t> structure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C6A958-9037-41CF-A13F-30AA6C88736A}"/>
              </a:ext>
            </a:extLst>
          </p:cNvPr>
          <p:cNvSpPr/>
          <p:nvPr/>
        </p:nvSpPr>
        <p:spPr>
          <a:xfrm>
            <a:off x="586946" y="852616"/>
            <a:ext cx="2261286" cy="88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Universe</a:t>
            </a:r>
          </a:p>
          <a:p>
            <a:pPr algn="ctr"/>
            <a:r>
              <a:rPr lang="en-US" dirty="0"/>
              <a:t> _cells -&gt; list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90CB6B-101E-490A-9A48-8FCE37AD6879}"/>
              </a:ext>
            </a:extLst>
          </p:cNvPr>
          <p:cNvSpPr/>
          <p:nvPr/>
        </p:nvSpPr>
        <p:spPr>
          <a:xfrm>
            <a:off x="3383490" y="1700561"/>
            <a:ext cx="2012795" cy="122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Body</a:t>
            </a:r>
          </a:p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options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EDECB7E-E73E-403C-998A-3DB7ED9F73CC}"/>
              </a:ext>
            </a:extLst>
          </p:cNvPr>
          <p:cNvCxnSpPr/>
          <p:nvPr/>
        </p:nvCxnSpPr>
        <p:spPr>
          <a:xfrm>
            <a:off x="2687444" y="1471961"/>
            <a:ext cx="669073" cy="328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69EF79-2920-44F3-BA28-8DF9B45508E4}"/>
              </a:ext>
            </a:extLst>
          </p:cNvPr>
          <p:cNvSpPr/>
          <p:nvPr/>
        </p:nvSpPr>
        <p:spPr>
          <a:xfrm>
            <a:off x="6356194" y="2509025"/>
            <a:ext cx="3061011" cy="10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Shape</a:t>
            </a:r>
          </a:p>
          <a:p>
            <a:pPr algn="ctr"/>
            <a:r>
              <a:rPr lang="en-US" dirty="0"/>
              <a:t>Operation code (</a:t>
            </a:r>
            <a:r>
              <a:rPr lang="en-US" dirty="0" err="1"/>
              <a:t>opc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Operands (Shape or Surface)</a:t>
            </a:r>
            <a:endParaRPr lang="ru-RU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43635534-A93A-4461-92BD-AA6DAD9C68BD}"/>
              </a:ext>
            </a:extLst>
          </p:cNvPr>
          <p:cNvCxnSpPr/>
          <p:nvPr/>
        </p:nvCxnSpPr>
        <p:spPr>
          <a:xfrm>
            <a:off x="4878659" y="2196790"/>
            <a:ext cx="1477535" cy="5687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9A1304-B792-4F89-BEAA-4E6E9FD966B4}"/>
              </a:ext>
            </a:extLst>
          </p:cNvPr>
          <p:cNvSpPr/>
          <p:nvPr/>
        </p:nvSpPr>
        <p:spPr>
          <a:xfrm>
            <a:off x="646771" y="3161371"/>
            <a:ext cx="2261286" cy="108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Material</a:t>
            </a:r>
          </a:p>
          <a:p>
            <a:pPr algn="ctr"/>
            <a:r>
              <a:rPr lang="en-US" dirty="0"/>
              <a:t>composition</a:t>
            </a:r>
          </a:p>
          <a:p>
            <a:pPr algn="ctr"/>
            <a:r>
              <a:rPr lang="en-US" dirty="0"/>
              <a:t>density</a:t>
            </a:r>
            <a:endParaRPr lang="ru-RU" dirty="0"/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C905069E-25F7-40D4-8BD6-EE45EF6AB242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1777415" y="2481145"/>
            <a:ext cx="2036303" cy="6802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F17D3B-66EA-4F40-A369-6E2954897A9E}"/>
              </a:ext>
            </a:extLst>
          </p:cNvPr>
          <p:cNvSpPr/>
          <p:nvPr/>
        </p:nvSpPr>
        <p:spPr>
          <a:xfrm>
            <a:off x="3403456" y="4365702"/>
            <a:ext cx="1972861" cy="168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Options (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dict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ctr"/>
            <a:r>
              <a:rPr lang="en-US" dirty="0"/>
              <a:t>“FILL”</a:t>
            </a:r>
          </a:p>
          <a:p>
            <a:pPr algn="ctr"/>
            <a:r>
              <a:rPr lang="en-US" dirty="0"/>
              <a:t>“MAT”</a:t>
            </a:r>
          </a:p>
          <a:p>
            <a:pPr algn="ctr"/>
            <a:r>
              <a:rPr lang="en-US" dirty="0"/>
              <a:t>“U”</a:t>
            </a: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592015E7-D080-43D2-A802-9727C2A06471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1777415" y="4248616"/>
            <a:ext cx="2097635" cy="95342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34EC944-E05C-44E2-AE48-09D08E7A9F76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4389887" y="2921619"/>
            <a:ext cx="1" cy="1444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5D0A970-A850-48AF-801F-1682AC03455C}"/>
              </a:ext>
            </a:extLst>
          </p:cNvPr>
          <p:cNvCxnSpPr/>
          <p:nvPr/>
        </p:nvCxnSpPr>
        <p:spPr>
          <a:xfrm>
            <a:off x="4928839" y="4923263"/>
            <a:ext cx="16057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B0EE696-BA9C-42C9-A2DA-8B530CBCCA4D}"/>
              </a:ext>
            </a:extLst>
          </p:cNvPr>
          <p:cNvSpPr/>
          <p:nvPr/>
        </p:nvSpPr>
        <p:spPr>
          <a:xfrm>
            <a:off x="6534615" y="4577576"/>
            <a:ext cx="2341756" cy="147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dict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/>
              <a:t>“universe”</a:t>
            </a:r>
          </a:p>
          <a:p>
            <a:pPr algn="ctr"/>
            <a:r>
              <a:rPr lang="en-US" dirty="0"/>
              <a:t>“transformation”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2D9DD-40D8-4F85-AF74-0E350F8FFB5B}"/>
              </a:ext>
            </a:extLst>
          </p:cNvPr>
          <p:cNvSpPr txBox="1"/>
          <p:nvPr/>
        </p:nvSpPr>
        <p:spPr>
          <a:xfrm>
            <a:off x="451623" y="316248"/>
            <a:ext cx="115582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get help</a:t>
            </a:r>
          </a:p>
          <a:p>
            <a:endParaRPr lang="en-US" sz="2400" dirty="0"/>
          </a:p>
          <a:p>
            <a:r>
              <a:rPr lang="en-US" sz="2400" dirty="0"/>
              <a:t>Every public object (class, function, method) has </a:t>
            </a:r>
            <a:r>
              <a:rPr lang="en-US" sz="2400" b="1" dirty="0">
                <a:solidFill>
                  <a:srgbClr val="FF0000"/>
                </a:solidFill>
              </a:rPr>
              <a:t>.__doc__ </a:t>
            </a:r>
            <a:r>
              <a:rPr lang="en-US" sz="2400" dirty="0"/>
              <a:t>field, which contains docstring</a:t>
            </a:r>
          </a:p>
          <a:p>
            <a:endParaRPr lang="en-US" sz="2400" dirty="0"/>
          </a:p>
          <a:p>
            <a:r>
              <a:rPr lang="en-US" sz="2400" dirty="0"/>
              <a:t>Just type: </a:t>
            </a: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Body.simplify.__doc</a:t>
            </a:r>
            <a:r>
              <a:rPr lang="en-US" sz="2400" dirty="0">
                <a:solidFill>
                  <a:srgbClr val="FF0000"/>
                </a:solidFill>
              </a:rPr>
              <a:t>__)</a:t>
            </a:r>
          </a:p>
          <a:p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4BE2B-8762-4DAF-B2A3-6A0F66A3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97" y="2398587"/>
            <a:ext cx="8700304" cy="43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9A22C-AB45-420A-AF39-979D1BCD1D83}"/>
              </a:ext>
            </a:extLst>
          </p:cNvPr>
          <p:cNvSpPr txBox="1"/>
          <p:nvPr/>
        </p:nvSpPr>
        <p:spPr>
          <a:xfrm>
            <a:off x="551985" y="490653"/>
            <a:ext cx="4599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read_mcnp</a:t>
            </a:r>
            <a:r>
              <a:rPr lang="en-US" dirty="0"/>
              <a:t>(filename) – reads MCNP model</a:t>
            </a:r>
          </a:p>
          <a:p>
            <a:endParaRPr lang="en-US" dirty="0"/>
          </a:p>
          <a:p>
            <a:r>
              <a:rPr lang="en-US" dirty="0" err="1"/>
              <a:t>mcnp_repr</a:t>
            </a:r>
            <a:r>
              <a:rPr lang="en-US" dirty="0"/>
              <a:t>() – print entity as MCNP card</a:t>
            </a:r>
          </a:p>
          <a:p>
            <a:endParaRPr lang="en-US" dirty="0"/>
          </a:p>
          <a:p>
            <a:r>
              <a:rPr lang="en-US" dirty="0" err="1"/>
              <a:t>Universe.save</a:t>
            </a:r>
            <a:r>
              <a:rPr lang="en-US" dirty="0"/>
              <a:t>(filename) – saves MCNP model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A02F35-77C5-45C6-A3FB-DD23F079B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62"/>
          <a:stretch/>
        </p:blipFill>
        <p:spPr>
          <a:xfrm>
            <a:off x="2542478" y="3089146"/>
            <a:ext cx="6844321" cy="27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512C5A7-0841-4DB2-8773-95C11611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7" y="226798"/>
            <a:ext cx="4550633" cy="25633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FC2E4-0AE1-4E4C-A135-A3B36AACE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29" y="830156"/>
            <a:ext cx="4308904" cy="19600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86DF5-D140-44BE-9562-A5297413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52" y="3043366"/>
            <a:ext cx="5682821" cy="32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7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115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mckit training meeting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mckit training meeting</dc:title>
  <dc:creator>Roman Rodionov</dc:creator>
  <cp:lastModifiedBy>Roman Rodionov</cp:lastModifiedBy>
  <cp:revision>8</cp:revision>
  <dcterms:created xsi:type="dcterms:W3CDTF">2019-07-25T07:57:56Z</dcterms:created>
  <dcterms:modified xsi:type="dcterms:W3CDTF">2019-07-25T12:30:25Z</dcterms:modified>
</cp:coreProperties>
</file>