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-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709D6-E50C-44EA-9C9A-CB7008D73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BADFF2-51AD-48EC-905C-4CCA445A9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C6CAD-F920-4589-BB59-F8E4BD32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1D55-E473-4E1C-BE9B-3827ACCC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2AA65-7693-443E-94D4-0D3AA62C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B45-E43C-4E6E-B8A4-C6EBCE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F8B78-3FC9-4A50-B08E-838FD865A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EFBBF-A2F1-403C-A0C0-8E7DAA4F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696F3-76E9-4AD2-B406-F9D11210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71AA5-B3F4-4B27-87E9-AA5AD349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0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911A8A-AFDE-4C09-ACE5-70B55C5C7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28157-ED6B-44FA-BC60-C6F07A845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0F077-D967-4B07-9951-48BC4313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844FE-7CD0-4546-9D77-9D30D3C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199B3-3438-4AA5-B1E3-FBD384D8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22A38-B092-4A26-AC47-2B1BB607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D60D1-CB59-48B4-9F4B-43ED1952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09662-E4D0-4AAB-A56D-D53A4E85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1F72A-64FF-4647-84A6-FABCA9A3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272F8-584E-4C3F-A666-4BE0206C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6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2921C-32D8-47A7-B88E-5CCCD35E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2A0C1-1BFA-4F9F-BA8A-B36C4928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E5A03-DF08-4293-8811-81D306DC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7514E-9E43-4425-91F7-21F87BE0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05F6D-A941-474D-A640-6C09EA44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52A6A-A429-42E6-9225-A2AEE522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9C68D-3C5A-4BD3-901B-382C00D53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1B23F-BBB2-4325-9BDB-86AD882BB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9273-2AB2-4347-93E2-B63AE365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81955-B78C-466D-A18D-370BF138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85C281-9077-4ACF-9BB8-F81D0273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2494D-68EC-4026-AE78-DF554727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0A56A-6E61-4C06-9617-73196EFB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6E380-4A31-4913-85FF-C109A5414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4D7DE-90E5-4C5C-8FB3-161DE375B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494C4A-58FA-40ED-A2AE-3D81AB6A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B22012-2B8A-4502-9688-E4AA3D88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481DB-6A7E-47B8-8FAF-4B1DDC65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016764-937B-41DD-9341-CF8CBEC0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2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B1D86-1867-43DC-9854-482193EB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528309-6D05-4E28-ABCF-922B0E46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82B884-010F-436D-8C9D-B34ECFD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12BF8C-C171-4FFF-9D46-020446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81845-E4A5-4241-9F90-345873A7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B78E41-708B-441B-9DB3-612EE339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2778B-A2A1-4160-8D30-1FE954AC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6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779E4-2C45-4D6C-AEB4-37A25551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6BE69-868B-4D41-982A-7ACCB818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D94A8-51C3-400C-955F-80CC258A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B0E31-14F6-45F2-B340-D2E136A3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D489F-DEF5-4B4F-A673-A5778AC9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E9102-7AC3-4007-8D98-61EA428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AA375-B885-4079-B1D9-9F6DDB0D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EF8EF-C108-421F-B29A-DD0D00325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07A54-4E1E-45BC-A6DA-ED41C9DD5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6520E-D453-4263-8A92-D5ACB7EB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5570E-D96C-47FF-9589-462155F6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E45C9-E131-4FE2-87A5-A378AD7C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9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FA977-9A79-426E-A7C7-9FDCEACE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4BB75-A6F0-4F8E-9ED6-C7235EB9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C6C1-44C8-4AC4-ABF8-9FAE7A980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2B11-4FAA-4F67-8097-508FAB0320F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227CD-C518-415E-8199-16D7713DA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58823-96F3-4D65-AE3B-42C27C0E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7D13D4-2300-4954-A8E8-984B658E7249}"/>
              </a:ext>
            </a:extLst>
          </p:cNvPr>
          <p:cNvGrpSpPr/>
          <p:nvPr/>
        </p:nvGrpSpPr>
        <p:grpSpPr>
          <a:xfrm>
            <a:off x="415263" y="372533"/>
            <a:ext cx="12149309" cy="5978891"/>
            <a:chOff x="415263" y="372533"/>
            <a:chExt cx="12149309" cy="5978891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FB1C6B4F-95B3-4352-BE31-F01FB1629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75" t="41382" r="34174" b="-5624"/>
            <a:stretch/>
          </p:blipFill>
          <p:spPr>
            <a:xfrm rot="16200000">
              <a:off x="6856504" y="406809"/>
              <a:ext cx="3229602" cy="7165212"/>
            </a:xfrm>
            <a:prstGeom prst="rect">
              <a:avLst/>
            </a:prstGeom>
          </p:spPr>
        </p:pic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959EAAF-6D6D-4704-B1E3-5920966A40BD}"/>
                </a:ext>
              </a:extLst>
            </p:cNvPr>
            <p:cNvSpPr/>
            <p:nvPr/>
          </p:nvSpPr>
          <p:spPr>
            <a:xfrm>
              <a:off x="415263" y="2584377"/>
              <a:ext cx="1905431" cy="1821215"/>
            </a:xfrm>
            <a:prstGeom prst="roundRect">
              <a:avLst>
                <a:gd name="adj" fmla="val 824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34B4244-D9A7-4F2C-8B00-DAC0BF313C76}"/>
                </a:ext>
              </a:extLst>
            </p:cNvPr>
            <p:cNvSpPr/>
            <p:nvPr/>
          </p:nvSpPr>
          <p:spPr>
            <a:xfrm>
              <a:off x="2895552" y="916391"/>
              <a:ext cx="6496380" cy="5435033"/>
            </a:xfrm>
            <a:prstGeom prst="roundRect">
              <a:avLst>
                <a:gd name="adj" fmla="val 5203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6093958-6DF4-4DF6-B667-BB84107A9F47}"/>
                </a:ext>
              </a:extLst>
            </p:cNvPr>
            <p:cNvGrpSpPr/>
            <p:nvPr/>
          </p:nvGrpSpPr>
          <p:grpSpPr>
            <a:xfrm>
              <a:off x="3386619" y="372533"/>
              <a:ext cx="1479542" cy="1100667"/>
              <a:chOff x="1761067" y="321733"/>
              <a:chExt cx="1479542" cy="1100667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76FAFB4-73F9-4703-B759-08B8182EDAA1}"/>
                  </a:ext>
                </a:extLst>
              </p:cNvPr>
              <p:cNvSpPr/>
              <p:nvPr/>
            </p:nvSpPr>
            <p:spPr>
              <a:xfrm>
                <a:off x="1761067" y="321733"/>
                <a:ext cx="1202266" cy="11006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5F963CC-D5DF-4FDC-97B0-B7EB1012DEBC}"/>
                  </a:ext>
                </a:extLst>
              </p:cNvPr>
              <p:cNvGrpSpPr/>
              <p:nvPr/>
            </p:nvGrpSpPr>
            <p:grpSpPr>
              <a:xfrm>
                <a:off x="1892983" y="455776"/>
                <a:ext cx="1347626" cy="819630"/>
                <a:chOff x="2118408" y="785813"/>
                <a:chExt cx="1347626" cy="819630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2AD85327-9B1D-423A-A63D-08F297621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8408" y="785813"/>
                  <a:ext cx="945218" cy="591576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5D7185-12C2-433C-8957-21291649A4E8}"/>
                    </a:ext>
                  </a:extLst>
                </p:cNvPr>
                <p:cNvSpPr txBox="1"/>
                <p:nvPr/>
              </p:nvSpPr>
              <p:spPr>
                <a:xfrm>
                  <a:off x="2135186" y="1343833"/>
                  <a:ext cx="133084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AWS Cloud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429699E-1C39-4BDB-9DF9-DFB6A889B1AC}"/>
                </a:ext>
              </a:extLst>
            </p:cNvPr>
            <p:cNvGrpSpPr/>
            <p:nvPr/>
          </p:nvGrpSpPr>
          <p:grpSpPr>
            <a:xfrm>
              <a:off x="2386673" y="1163702"/>
              <a:ext cx="3727134" cy="1544237"/>
              <a:chOff x="957701" y="1884762"/>
              <a:chExt cx="3727134" cy="1544237"/>
            </a:xfrm>
          </p:grpSpPr>
          <p:pic>
            <p:nvPicPr>
              <p:cNvPr id="1026" name="Picture 2" descr="WordPress Amazon S3 Storage Plugin">
                <a:extLst>
                  <a:ext uri="{FF2B5EF4-FFF2-40B4-BE49-F238E27FC236}">
                    <a16:creationId xmlns:a16="http://schemas.microsoft.com/office/drawing/2014/main" id="{70B07915-8285-4CDE-8981-8D9A9C6DB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701" y="1884762"/>
                <a:ext cx="3727134" cy="1544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D2A7E-3583-4A8F-BDB5-1E8B3F989903}"/>
                  </a:ext>
                </a:extLst>
              </p:cNvPr>
              <p:cNvSpPr txBox="1"/>
              <p:nvPr/>
            </p:nvSpPr>
            <p:spPr>
              <a:xfrm>
                <a:off x="2480731" y="3048858"/>
                <a:ext cx="13308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AWS S3</a:t>
                </a:r>
                <a:endParaRPr lang="ko-KR" altLang="en-US" sz="11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578CD97-EBE7-4396-9CDE-C51AF8482338}"/>
                </a:ext>
              </a:extLst>
            </p:cNvPr>
            <p:cNvGrpSpPr/>
            <p:nvPr/>
          </p:nvGrpSpPr>
          <p:grpSpPr>
            <a:xfrm>
              <a:off x="5611347" y="1537888"/>
              <a:ext cx="1340358" cy="1057475"/>
              <a:chOff x="4237535" y="2252991"/>
              <a:chExt cx="1340358" cy="1057475"/>
            </a:xfrm>
          </p:grpSpPr>
          <p:pic>
            <p:nvPicPr>
              <p:cNvPr id="1030" name="Picture 6" descr="ec2-icon">
                <a:extLst>
                  <a:ext uri="{FF2B5EF4-FFF2-40B4-BE49-F238E27FC236}">
                    <a16:creationId xmlns:a16="http://schemas.microsoft.com/office/drawing/2014/main" id="{B76ECCC0-CF93-46CB-AA86-25B3B1CA9E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26" t="2371" r="11775" b="16324"/>
              <a:stretch/>
            </p:blipFill>
            <p:spPr bwMode="auto">
              <a:xfrm>
                <a:off x="4237535" y="2252991"/>
                <a:ext cx="759599" cy="795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653EE7-DF4C-4C79-A88A-820B70145772}"/>
                  </a:ext>
                </a:extLst>
              </p:cNvPr>
              <p:cNvSpPr txBox="1"/>
              <p:nvPr/>
            </p:nvSpPr>
            <p:spPr>
              <a:xfrm>
                <a:off x="4247045" y="3048856"/>
                <a:ext cx="13308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AWS EC2</a:t>
                </a:r>
                <a:endParaRPr lang="ko-KR" altLang="en-US" sz="11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pic>
          <p:nvPicPr>
            <p:cNvPr id="1032" name="Picture 8" descr="Image">
              <a:extLst>
                <a:ext uri="{FF2B5EF4-FFF2-40B4-BE49-F238E27FC236}">
                  <a16:creationId xmlns:a16="http://schemas.microsoft.com/office/drawing/2014/main" id="{EAA34458-3191-4A3A-93A1-D69637006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300" y="4776911"/>
              <a:ext cx="913018" cy="1025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0C1BDB-58C8-4CA5-8C3B-10F25379BF92}"/>
                </a:ext>
              </a:extLst>
            </p:cNvPr>
            <p:cNvGrpSpPr/>
            <p:nvPr/>
          </p:nvGrpSpPr>
          <p:grpSpPr>
            <a:xfrm>
              <a:off x="838425" y="2123990"/>
              <a:ext cx="1543229" cy="1171501"/>
              <a:chOff x="943734" y="2909234"/>
              <a:chExt cx="1543229" cy="117150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055861-E30A-4137-BC17-DDA5C3A77484}"/>
                  </a:ext>
                </a:extLst>
              </p:cNvPr>
              <p:cNvSpPr/>
              <p:nvPr/>
            </p:nvSpPr>
            <p:spPr>
              <a:xfrm>
                <a:off x="950699" y="3006269"/>
                <a:ext cx="1083968" cy="785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C43C4471-536E-4A19-9B19-651364203168}"/>
                  </a:ext>
                </a:extLst>
              </p:cNvPr>
              <p:cNvGrpSpPr/>
              <p:nvPr/>
            </p:nvGrpSpPr>
            <p:grpSpPr>
              <a:xfrm>
                <a:off x="943734" y="2909234"/>
                <a:ext cx="1543229" cy="1171501"/>
                <a:chOff x="683487" y="2245539"/>
                <a:chExt cx="1543229" cy="1171501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6569F8E-FDB8-4029-9A0B-E806CC246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3487" y="2245539"/>
                  <a:ext cx="942746" cy="942746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E69B19B-28C6-463F-8D23-EE8E6FF5F70E}"/>
                    </a:ext>
                  </a:extLst>
                </p:cNvPr>
                <p:cNvSpPr txBox="1"/>
                <p:nvPr/>
              </p:nvSpPr>
              <p:spPr>
                <a:xfrm>
                  <a:off x="895868" y="3155430"/>
                  <a:ext cx="133084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Client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0BFA785-4D42-4F39-98B2-F13856B6612F}"/>
                </a:ext>
              </a:extLst>
            </p:cNvPr>
            <p:cNvGrpSpPr/>
            <p:nvPr/>
          </p:nvGrpSpPr>
          <p:grpSpPr>
            <a:xfrm>
              <a:off x="698942" y="3430088"/>
              <a:ext cx="1330848" cy="757387"/>
              <a:chOff x="834731" y="4215332"/>
              <a:chExt cx="1330848" cy="757387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1ECA89AB-444B-47B6-B6F4-910E77293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207" y="4215332"/>
                <a:ext cx="559868" cy="559868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D671B0-CBCC-4282-9470-18D2706A72E7}"/>
                  </a:ext>
                </a:extLst>
              </p:cNvPr>
              <p:cNvSpPr txBox="1"/>
              <p:nvPr/>
            </p:nvSpPr>
            <p:spPr>
              <a:xfrm>
                <a:off x="834731" y="4711109"/>
                <a:ext cx="13308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Kotlin</a:t>
                </a:r>
                <a:endParaRPr lang="ko-KR" altLang="en-US" sz="11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C62A7CD-7B94-4CC5-836B-5853CE190964}"/>
                </a:ext>
              </a:extLst>
            </p:cNvPr>
            <p:cNvGrpSpPr/>
            <p:nvPr/>
          </p:nvGrpSpPr>
          <p:grpSpPr>
            <a:xfrm>
              <a:off x="6907422" y="3430088"/>
              <a:ext cx="1563883" cy="898741"/>
              <a:chOff x="6879406" y="3146895"/>
              <a:chExt cx="1563883" cy="898741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30AD6C4-0889-48EE-8F88-0EA6DB2DB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5531" y="3146895"/>
                <a:ext cx="566296" cy="670997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821BDD-EB8E-4D03-A2A4-B2B237874E08}"/>
                  </a:ext>
                </a:extLst>
              </p:cNvPr>
              <p:cNvSpPr txBox="1"/>
              <p:nvPr/>
            </p:nvSpPr>
            <p:spPr>
              <a:xfrm>
                <a:off x="6879406" y="3784026"/>
                <a:ext cx="15638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Logstash</a:t>
                </a:r>
                <a:endParaRPr lang="ko-KR" altLang="en-US" sz="11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D2A987D-9CF5-4508-8595-C0235D72700B}"/>
                </a:ext>
              </a:extLst>
            </p:cNvPr>
            <p:cNvGrpSpPr/>
            <p:nvPr/>
          </p:nvGrpSpPr>
          <p:grpSpPr>
            <a:xfrm>
              <a:off x="3452408" y="3856528"/>
              <a:ext cx="1876424" cy="2329790"/>
              <a:chOff x="3158412" y="3463614"/>
              <a:chExt cx="1876424" cy="232979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A9B7E07-570F-4C43-A785-F37DDB9C399A}"/>
                  </a:ext>
                </a:extLst>
              </p:cNvPr>
              <p:cNvGrpSpPr/>
              <p:nvPr/>
            </p:nvGrpSpPr>
            <p:grpSpPr>
              <a:xfrm>
                <a:off x="3159126" y="4483750"/>
                <a:ext cx="1875710" cy="920383"/>
                <a:chOff x="5802963" y="5940935"/>
                <a:chExt cx="1875710" cy="920383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A85AD1A-FD32-454F-BD6A-F13F7DD96D90}"/>
                    </a:ext>
                  </a:extLst>
                </p:cNvPr>
                <p:cNvSpPr txBox="1"/>
                <p:nvPr/>
              </p:nvSpPr>
              <p:spPr>
                <a:xfrm>
                  <a:off x="6347825" y="6599708"/>
                  <a:ext cx="133084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Node.js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  <p:pic>
              <p:nvPicPr>
                <p:cNvPr id="1036" name="Picture 12">
                  <a:extLst>
                    <a:ext uri="{FF2B5EF4-FFF2-40B4-BE49-F238E27FC236}">
                      <a16:creationId xmlns:a16="http://schemas.microsoft.com/office/drawing/2014/main" id="{B74C9C36-3A41-46FE-8E31-1FF35920BF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2963" y="5940935"/>
                  <a:ext cx="1806225" cy="6773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82DD480-80A7-4EE4-80ED-7DF80B75A0B3}"/>
                  </a:ext>
                </a:extLst>
              </p:cNvPr>
              <p:cNvGrpSpPr/>
              <p:nvPr/>
            </p:nvGrpSpPr>
            <p:grpSpPr>
              <a:xfrm>
                <a:off x="3158412" y="3463614"/>
                <a:ext cx="1707749" cy="2329790"/>
                <a:chOff x="3158412" y="3463614"/>
                <a:chExt cx="3186820" cy="2329790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0D39D26A-8065-4AA8-8EB8-D42B1DE13CE7}"/>
                    </a:ext>
                  </a:extLst>
                </p:cNvPr>
                <p:cNvSpPr/>
                <p:nvPr/>
              </p:nvSpPr>
              <p:spPr>
                <a:xfrm>
                  <a:off x="3158412" y="3929761"/>
                  <a:ext cx="3186820" cy="1863643"/>
                </a:xfrm>
                <a:prstGeom prst="roundRect">
                  <a:avLst>
                    <a:gd name="adj" fmla="val 8244"/>
                  </a:avLst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C6C50A2-28A4-4C8E-B08A-D6DD2E50E7C9}"/>
                    </a:ext>
                  </a:extLst>
                </p:cNvPr>
                <p:cNvSpPr/>
                <p:nvPr/>
              </p:nvSpPr>
              <p:spPr>
                <a:xfrm>
                  <a:off x="3584266" y="3463614"/>
                  <a:ext cx="2383030" cy="9203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9A75F7-1FEF-4EAB-BD6C-F3919EE94F03}"/>
                    </a:ext>
                  </a:extLst>
                </p:cNvPr>
                <p:cNvSpPr txBox="1"/>
                <p:nvPr/>
              </p:nvSpPr>
              <p:spPr>
                <a:xfrm>
                  <a:off x="3584268" y="3763280"/>
                  <a:ext cx="23830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검색서버</a:t>
                  </a: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5A028BF-5190-4F4B-9917-3B1673BA655D}"/>
                </a:ext>
              </a:extLst>
            </p:cNvPr>
            <p:cNvGrpSpPr/>
            <p:nvPr/>
          </p:nvGrpSpPr>
          <p:grpSpPr>
            <a:xfrm>
              <a:off x="9964108" y="1740260"/>
              <a:ext cx="1945126" cy="3672898"/>
              <a:chOff x="9964108" y="948413"/>
              <a:chExt cx="1945126" cy="367289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4E50099-8235-4A4F-9955-70BB62AE7024}"/>
                  </a:ext>
                </a:extLst>
              </p:cNvPr>
              <p:cNvSpPr/>
              <p:nvPr/>
            </p:nvSpPr>
            <p:spPr>
              <a:xfrm>
                <a:off x="9964108" y="1311765"/>
                <a:ext cx="1905431" cy="3309546"/>
              </a:xfrm>
              <a:prstGeom prst="roundRect">
                <a:avLst>
                  <a:gd name="adj" fmla="val 8244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330403F-57CA-44B9-923D-B83B4BEE5AC1}"/>
                  </a:ext>
                </a:extLst>
              </p:cNvPr>
              <p:cNvSpPr/>
              <p:nvPr/>
            </p:nvSpPr>
            <p:spPr>
              <a:xfrm>
                <a:off x="10363755" y="948413"/>
                <a:ext cx="1083968" cy="785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387D179-6647-4D3F-93D4-57475F432B01}"/>
                  </a:ext>
                </a:extLst>
              </p:cNvPr>
              <p:cNvSpPr txBox="1"/>
              <p:nvPr/>
            </p:nvSpPr>
            <p:spPr>
              <a:xfrm>
                <a:off x="10251399" y="1710498"/>
                <a:ext cx="13308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Back</a:t>
                </a:r>
                <a:r>
                  <a: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Office</a:t>
                </a:r>
                <a:endParaRPr lang="ko-KR" altLang="en-US" sz="11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771F0CFD-A163-45A7-AB49-FA5417168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3150" y="1002269"/>
                <a:ext cx="785178" cy="785178"/>
              </a:xfrm>
              <a:prstGeom prst="rect">
                <a:avLst/>
              </a:prstGeom>
            </p:spPr>
          </p:pic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B974C598-3BAA-49E4-B35B-02C303352314}"/>
                  </a:ext>
                </a:extLst>
              </p:cNvPr>
              <p:cNvGrpSpPr/>
              <p:nvPr/>
            </p:nvGrpSpPr>
            <p:grpSpPr>
              <a:xfrm>
                <a:off x="10033524" y="2362834"/>
                <a:ext cx="1875710" cy="937316"/>
                <a:chOff x="10033524" y="2244303"/>
                <a:chExt cx="1875710" cy="937316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EDFAC4F-DC7A-4ACB-857D-4500EF1C5C90}"/>
                    </a:ext>
                  </a:extLst>
                </p:cNvPr>
                <p:cNvSpPr txBox="1"/>
                <p:nvPr/>
              </p:nvSpPr>
              <p:spPr>
                <a:xfrm>
                  <a:off x="10578386" y="2920009"/>
                  <a:ext cx="133084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Node.js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  <p:pic>
              <p:nvPicPr>
                <p:cNvPr id="62" name="Picture 12">
                  <a:extLst>
                    <a:ext uri="{FF2B5EF4-FFF2-40B4-BE49-F238E27FC236}">
                      <a16:creationId xmlns:a16="http://schemas.microsoft.com/office/drawing/2014/main" id="{87387FC8-0E58-4ACB-A1C5-80C279ED98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33524" y="2244303"/>
                  <a:ext cx="1806225" cy="6773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D707913-132D-454C-8751-7B22A3B64B6D}"/>
                  </a:ext>
                </a:extLst>
              </p:cNvPr>
              <p:cNvGrpSpPr/>
              <p:nvPr/>
            </p:nvGrpSpPr>
            <p:grpSpPr>
              <a:xfrm>
                <a:off x="10254279" y="3568343"/>
                <a:ext cx="1330848" cy="773933"/>
                <a:chOff x="10254279" y="3449812"/>
                <a:chExt cx="1330848" cy="773933"/>
              </a:xfrm>
            </p:grpSpPr>
            <p:pic>
              <p:nvPicPr>
                <p:cNvPr id="1038" name="Picture 14">
                  <a:extLst>
                    <a:ext uri="{FF2B5EF4-FFF2-40B4-BE49-F238E27FC236}">
                      <a16:creationId xmlns:a16="http://schemas.microsoft.com/office/drawing/2014/main" id="{C5C62C4F-7A6B-43DF-B545-864A3ADAD7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05699" y="3449812"/>
                  <a:ext cx="622248" cy="5396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26182D0-C0AF-4813-B148-56A6B093D6D1}"/>
                    </a:ext>
                  </a:extLst>
                </p:cNvPr>
                <p:cNvSpPr txBox="1"/>
                <p:nvPr/>
              </p:nvSpPr>
              <p:spPr>
                <a:xfrm>
                  <a:off x="10254279" y="3962135"/>
                  <a:ext cx="133084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Vue.js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</p:grp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03C5AC4-25A9-411C-A292-54D3CA3190E8}"/>
                </a:ext>
              </a:extLst>
            </p:cNvPr>
            <p:cNvSpPr txBox="1"/>
            <p:nvPr/>
          </p:nvSpPr>
          <p:spPr>
            <a:xfrm>
              <a:off x="1493982" y="3918245"/>
              <a:ext cx="6282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Figma</a:t>
              </a:r>
              <a:endPara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75120392-87B1-4E4D-A169-08E3836BC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27" t="19697" r="50000" b="66431"/>
            <a:stretch/>
          </p:blipFill>
          <p:spPr>
            <a:xfrm rot="16200000">
              <a:off x="2536253" y="3169220"/>
              <a:ext cx="917016" cy="1481602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46F91E-6ECC-4C3B-8ED5-CC8C40422B2F}"/>
                </a:ext>
              </a:extLst>
            </p:cNvPr>
            <p:cNvSpPr txBox="1"/>
            <p:nvPr/>
          </p:nvSpPr>
          <p:spPr>
            <a:xfrm rot="1584058">
              <a:off x="2623433" y="3657017"/>
              <a:ext cx="123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Http Response</a:t>
              </a:r>
              <a:endParaRPr lang="ko-KR" altLang="en-US" sz="9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7D6E21-1E23-4715-B3A7-7F36EC002AD7}"/>
                </a:ext>
              </a:extLst>
            </p:cNvPr>
            <p:cNvSpPr txBox="1"/>
            <p:nvPr/>
          </p:nvSpPr>
          <p:spPr>
            <a:xfrm>
              <a:off x="11331017" y="4110675"/>
              <a:ext cx="123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Http Request</a:t>
              </a:r>
              <a:endParaRPr lang="ko-KR" altLang="en-US" sz="105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8F1141-7AF2-4F1E-B870-69C9380CB435}"/>
                </a:ext>
              </a:extLst>
            </p:cNvPr>
            <p:cNvSpPr txBox="1"/>
            <p:nvPr/>
          </p:nvSpPr>
          <p:spPr>
            <a:xfrm rot="19047336">
              <a:off x="5748531" y="3905881"/>
              <a:ext cx="1338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검색결과 </a:t>
              </a:r>
              <a:r>
                <a:rPr lang="en-US" altLang="ko-KR" sz="900" dirty="0"/>
                <a:t>API </a:t>
              </a:r>
              <a:r>
                <a:rPr lang="ko-KR" altLang="en-US" sz="900" dirty="0"/>
                <a:t>조회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243A38-E2FE-42BD-9CC7-68CBA68AF75A}"/>
                </a:ext>
              </a:extLst>
            </p:cNvPr>
            <p:cNvSpPr txBox="1"/>
            <p:nvPr/>
          </p:nvSpPr>
          <p:spPr>
            <a:xfrm rot="21327495">
              <a:off x="6896147" y="4603472"/>
              <a:ext cx="1338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DB </a:t>
              </a:r>
              <a:r>
                <a:rPr lang="ko-KR" altLang="en-US" sz="900" dirty="0"/>
                <a:t>수집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ED50E8-FFAF-4068-85B4-098529320FE9}"/>
                </a:ext>
              </a:extLst>
            </p:cNvPr>
            <p:cNvSpPr txBox="1"/>
            <p:nvPr/>
          </p:nvSpPr>
          <p:spPr>
            <a:xfrm rot="21327495">
              <a:off x="7939457" y="3165940"/>
              <a:ext cx="1338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수집 데이터 색인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08C930-37AF-4AC7-94BF-6FE3EFBEC237}"/>
                </a:ext>
              </a:extLst>
            </p:cNvPr>
            <p:cNvSpPr txBox="1"/>
            <p:nvPr/>
          </p:nvSpPr>
          <p:spPr>
            <a:xfrm rot="19823516">
              <a:off x="8135717" y="4439764"/>
              <a:ext cx="11647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Data </a:t>
              </a:r>
              <a:r>
                <a:rPr lang="ko-KR" altLang="en-US" sz="900" dirty="0"/>
                <a:t>업데이트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3DAB8B3-C68F-4CB7-8CD9-393C426B40F6}"/>
                </a:ext>
              </a:extLst>
            </p:cNvPr>
            <p:cNvSpPr txBox="1"/>
            <p:nvPr/>
          </p:nvSpPr>
          <p:spPr>
            <a:xfrm>
              <a:off x="10046918" y="1522979"/>
              <a:ext cx="1739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Content </a:t>
              </a:r>
              <a:r>
                <a:rPr lang="ko-KR" altLang="en-US" sz="700" dirty="0"/>
                <a:t>업데이트용 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관리자 페이지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C5783BD-BE64-4E90-A6BD-1EF3DDFC32BC}"/>
                </a:ext>
              </a:extLst>
            </p:cNvPr>
            <p:cNvSpPr txBox="1"/>
            <p:nvPr/>
          </p:nvSpPr>
          <p:spPr>
            <a:xfrm>
              <a:off x="4490696" y="2513085"/>
              <a:ext cx="11647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CI Tool</a:t>
              </a:r>
              <a:endParaRPr lang="ko-KR" altLang="en-US" sz="900" dirty="0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EEF9A96-EB09-463C-A6F5-005008E7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882" y="2719319"/>
              <a:ext cx="629741" cy="102567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90CE377-FA2A-4AE3-BAFD-C6AB9E0FA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210247">
              <a:off x="10269529" y="3500754"/>
              <a:ext cx="504234" cy="90503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DDA546F-EADA-4D15-AE6E-30B773445A82}"/>
                </a:ext>
              </a:extLst>
            </p:cNvPr>
            <p:cNvSpPr txBox="1"/>
            <p:nvPr/>
          </p:nvSpPr>
          <p:spPr>
            <a:xfrm rot="1461962">
              <a:off x="2349117" y="4028835"/>
              <a:ext cx="123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Http Request</a:t>
              </a:r>
              <a:endParaRPr lang="ko-KR" altLang="en-US" sz="105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4D30C4-7574-4758-9EC7-479C19025FD7}"/>
                </a:ext>
              </a:extLst>
            </p:cNvPr>
            <p:cNvSpPr txBox="1"/>
            <p:nvPr/>
          </p:nvSpPr>
          <p:spPr>
            <a:xfrm rot="20972693">
              <a:off x="9733161" y="3933634"/>
              <a:ext cx="123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Http Response</a:t>
              </a:r>
              <a:endParaRPr lang="ko-KR" altLang="en-US" sz="105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4FA6776-4CEB-4E6E-8ACD-515BA26CB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3837" y="3414751"/>
              <a:ext cx="587778" cy="587778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8E3DF70-5304-4021-8E2C-CA20647ED71B}"/>
                </a:ext>
              </a:extLst>
            </p:cNvPr>
            <p:cNvGrpSpPr/>
            <p:nvPr/>
          </p:nvGrpSpPr>
          <p:grpSpPr>
            <a:xfrm>
              <a:off x="6943122" y="1566658"/>
              <a:ext cx="1563883" cy="968180"/>
              <a:chOff x="6943122" y="1566658"/>
              <a:chExt cx="1563883" cy="9681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51E391-617A-4FF0-9BD3-294D638486F3}"/>
                  </a:ext>
                </a:extLst>
              </p:cNvPr>
              <p:cNvSpPr txBox="1"/>
              <p:nvPr/>
            </p:nvSpPr>
            <p:spPr>
              <a:xfrm>
                <a:off x="6943122" y="2273228"/>
                <a:ext cx="15638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Elasticsearch</a:t>
                </a:r>
                <a:endParaRPr lang="ko-KR" altLang="en-US" sz="11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840982EE-E7BE-435E-9A1A-9A1FE5DD26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63" r="28797" b="21019"/>
              <a:stretch/>
            </p:blipFill>
            <p:spPr bwMode="auto">
              <a:xfrm>
                <a:off x="7291160" y="1566658"/>
                <a:ext cx="821551" cy="759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7730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47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Microsoft GothicNeo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Myung Ji</dc:creator>
  <cp:lastModifiedBy>Shin Myung Ji</cp:lastModifiedBy>
  <cp:revision>24</cp:revision>
  <dcterms:created xsi:type="dcterms:W3CDTF">2021-01-31T15:55:31Z</dcterms:created>
  <dcterms:modified xsi:type="dcterms:W3CDTF">2021-03-26T05:28:32Z</dcterms:modified>
</cp:coreProperties>
</file>