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ed0ec636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ed0ec636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ed0ec636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ed0ec636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355125"/>
            <a:ext cx="4260300" cy="63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Plants vs Zombies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1302650"/>
            <a:ext cx="8508600" cy="3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O jogador dispõe de diferentes tipos de plantas para defender o seu jardim de uma invasão de zumbis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Interface gráfica: tabuleiro</a:t>
            </a:r>
            <a:r>
              <a:rPr lang="pt-BR" sz="2200"/>
              <a:t> (jardim)</a:t>
            </a:r>
            <a:r>
              <a:rPr lang="pt-BR" sz="2200"/>
              <a:t> + menu voltado ao controle do jogo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Atores: Plantas, posicionadas no tabuleiro pelo jogador, e zumbis, que surgirão aleatoriamente na extremidade direita do tabuleiro.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-1383250" y="496900"/>
            <a:ext cx="993900" cy="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-2095000" y="2242725"/>
            <a:ext cx="1974000" cy="5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448" y="579850"/>
            <a:ext cx="6013126" cy="3983776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rgbClr val="000000">
                <a:alpha val="72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Arquitetura: MVC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52800"/>
            <a:ext cx="85206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Model: contém a implementação das classes de plantas e zumbis. Envia para a View atualizações no estado visual do jogo.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Controller:  processa as ações do jogador. Pode se comunicar com a View ou com o Model.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View: responsável pela interface gráfica. Envia ao Controller as ações do usuário e recebe do Model e do Controller atualizações no estado visual do jogo.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