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(diagrama de heranças parte 2)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4" name="Google Shape;174;p22"/>
          <p:cNvCxnSpPr>
            <a:stCxn id="171" idx="0"/>
            <a:endCxn id="173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>
            <a:stCxn id="169" idx="0"/>
            <a:endCxn id="173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implements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 rot="-2700243">
            <a:off x="1508753" y="2146346"/>
            <a:ext cx="3000183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>
            <a:stCxn id="100" idx="1"/>
            <a:endCxn id="97" idx="3"/>
          </p:cNvCxnSpPr>
          <p:nvPr/>
        </p:nvCxnSpPr>
        <p:spPr>
          <a:xfrm flipH="1">
            <a:off x="6391278" y="2641225"/>
            <a:ext cx="469200" cy="19044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/>
          <p:nvPr/>
        </p:nvSpPr>
        <p:spPr>
          <a:xfrm>
            <a:off x="2519050" y="1284050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1" name="Google Shape;111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Listener: usado pelo model para notificar ao entity controller sobre a criação de novas entidades.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Entity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0" name="Google Shape;130;p20"/>
          <p:cNvCxnSpPr>
            <a:stCxn id="125" idx="3"/>
            <a:endCxn id="127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>
            <a:stCxn id="127" idx="3"/>
            <a:endCxn id="126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>
            <a:stCxn id="129" idx="1"/>
            <a:endCxn id="127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28" idx="1"/>
            <a:endCxn id="127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6" idx="2"/>
            <a:endCxn id="128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26" idx="2"/>
            <a:endCxn id="129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26" idx="3"/>
            <a:endCxn id="136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(</a:t>
            </a:r>
            <a:r>
              <a:rPr lang="pt-BR"/>
              <a:t>diagrama de heranças)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5" name="Google Shape;155;p21"/>
          <p:cNvCxnSpPr>
            <a:stCxn id="147" idx="0"/>
            <a:endCxn id="146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stCxn id="145" idx="2"/>
            <a:endCxn id="146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stCxn id="150" idx="0"/>
            <a:endCxn id="146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>
            <a:stCxn id="151" idx="0"/>
            <a:endCxn id="146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stCxn id="154" idx="0"/>
            <a:endCxn id="148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stCxn id="153" idx="0"/>
            <a:endCxn id="148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52" idx="0"/>
            <a:endCxn id="148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49" idx="0"/>
            <a:endCxn id="147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48" idx="0"/>
            <a:endCxn id="147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