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7c67906e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a7c67906e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7c67906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7c67906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7c67906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7c67906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7c67906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7c67906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7c67906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a7c67906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a7c67906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a7c67906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7c67906e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7c67906e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7c6790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a7c6790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7c67906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7c67906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9250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Gem Collectors - MC322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48522"/>
            <a:ext cx="56511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Medrano Silva - 247113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Pacheco Manoel - 247165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760375" y="265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Passando para o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1590875" y="1816588"/>
            <a:ext cx="2175000" cy="17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1726725" y="2055075"/>
            <a:ext cx="1756200" cy="13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Célula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2520475" y="2571750"/>
            <a:ext cx="9111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Terreno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2"/>
          <p:cNvCxnSpPr>
            <a:stCxn id="201" idx="2"/>
          </p:cNvCxnSpPr>
          <p:nvPr/>
        </p:nvCxnSpPr>
        <p:spPr>
          <a:xfrm>
            <a:off x="2976025" y="3159450"/>
            <a:ext cx="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2"/>
          <p:cNvSpPr/>
          <p:nvPr/>
        </p:nvSpPr>
        <p:spPr>
          <a:xfrm>
            <a:off x="2160275" y="3923550"/>
            <a:ext cx="1138800" cy="6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(alguns atores)</a:t>
            </a:r>
            <a:endParaRPr/>
          </a:p>
        </p:txBody>
      </p:sp>
      <p:cxnSp>
        <p:nvCxnSpPr>
          <p:cNvPr id="204" name="Google Shape;204;p22"/>
          <p:cNvCxnSpPr/>
          <p:nvPr/>
        </p:nvCxnSpPr>
        <p:spPr>
          <a:xfrm flipH="1" rot="10800000">
            <a:off x="1006650" y="2620275"/>
            <a:ext cx="564000" cy="12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>
            <a:endCxn id="203" idx="1"/>
          </p:cNvCxnSpPr>
          <p:nvPr/>
        </p:nvCxnSpPr>
        <p:spPr>
          <a:xfrm>
            <a:off x="992075" y="3872250"/>
            <a:ext cx="1168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/>
          <p:nvPr/>
        </p:nvSpPr>
        <p:spPr>
          <a:xfrm>
            <a:off x="2263150" y="771350"/>
            <a:ext cx="3931200" cy="3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GUI</a:t>
            </a:r>
            <a:endParaRPr/>
          </a:p>
        </p:txBody>
      </p:sp>
      <p:cxnSp>
        <p:nvCxnSpPr>
          <p:cNvPr id="207" name="Google Shape;207;p22"/>
          <p:cNvCxnSpPr/>
          <p:nvPr/>
        </p:nvCxnSpPr>
        <p:spPr>
          <a:xfrm flipH="1" rot="10800000">
            <a:off x="3144875" y="1241850"/>
            <a:ext cx="595200" cy="13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/>
          <p:nvPr/>
        </p:nvSpPr>
        <p:spPr>
          <a:xfrm rot="-995">
            <a:off x="4794427" y="1981295"/>
            <a:ext cx="1036200" cy="6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Atores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142125" y="1028700"/>
            <a:ext cx="418800" cy="301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</a:t>
            </a:r>
            <a:endParaRPr/>
          </a:p>
        </p:txBody>
      </p:sp>
      <p:cxnSp>
        <p:nvCxnSpPr>
          <p:cNvPr id="210" name="Google Shape;210;p22"/>
          <p:cNvCxnSpPr>
            <a:endCxn id="208" idx="3"/>
          </p:cNvCxnSpPr>
          <p:nvPr/>
        </p:nvCxnSpPr>
        <p:spPr>
          <a:xfrm rot="10800000">
            <a:off x="5830627" y="2318195"/>
            <a:ext cx="1288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>
            <a:stCxn id="208" idx="1"/>
          </p:cNvCxnSpPr>
          <p:nvPr/>
        </p:nvCxnSpPr>
        <p:spPr>
          <a:xfrm rot="10800000">
            <a:off x="3894427" y="2292395"/>
            <a:ext cx="9000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>
            <a:stCxn id="208" idx="0"/>
          </p:cNvCxnSpPr>
          <p:nvPr/>
        </p:nvCxnSpPr>
        <p:spPr>
          <a:xfrm flipH="1" rot="10800000">
            <a:off x="5312527" y="1293095"/>
            <a:ext cx="72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/>
          <p:nvPr/>
        </p:nvSpPr>
        <p:spPr>
          <a:xfrm>
            <a:off x="1777000" y="2804000"/>
            <a:ext cx="6345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4995275" y="2318500"/>
            <a:ext cx="6345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</a:t>
            </a:r>
            <a:endParaRPr/>
          </a:p>
        </p:txBody>
      </p:sp>
      <p:cxnSp>
        <p:nvCxnSpPr>
          <p:cNvPr id="215" name="Google Shape;215;p22"/>
          <p:cNvCxnSpPr/>
          <p:nvPr/>
        </p:nvCxnSpPr>
        <p:spPr>
          <a:xfrm>
            <a:off x="3786000" y="2854500"/>
            <a:ext cx="33360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2"/>
          <p:cNvSpPr txBox="1"/>
          <p:nvPr/>
        </p:nvSpPr>
        <p:spPr>
          <a:xfrm>
            <a:off x="1497775" y="3370875"/>
            <a:ext cx="1756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02124"/>
                </a:solidFill>
                <a:highlight>
                  <a:srgbClr val="FFFFFF"/>
                </a:highlight>
              </a:rPr>
              <a:t>notificação</a:t>
            </a:r>
            <a:endParaRPr sz="1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4008150" y="2931400"/>
            <a:ext cx="289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Nível pedi solicitação de comandos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5830625" y="1469575"/>
            <a:ext cx="100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atores recebem comandos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3945800" y="1418125"/>
            <a:ext cx="100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 recebe a </a:t>
            </a: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interpretação</a:t>
            </a: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 e modifica a matriz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2"/>
          <p:cNvCxnSpPr/>
          <p:nvPr/>
        </p:nvCxnSpPr>
        <p:spPr>
          <a:xfrm flipH="1" rot="10800000">
            <a:off x="2108850" y="1278625"/>
            <a:ext cx="668700" cy="14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2"/>
          <p:cNvSpPr txBox="1"/>
          <p:nvPr/>
        </p:nvSpPr>
        <p:spPr>
          <a:xfrm>
            <a:off x="484950" y="852350"/>
            <a:ext cx="175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GUI recebe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notificação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alterações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e gera as imagens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jogo: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Somos um garoto em busca de gemas para a nossa coleção;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Para obtê-las, temos que percorrer diversos </a:t>
            </a:r>
            <a:r>
              <a:rPr lang="pt-BR"/>
              <a:t>níveis, resolvendo quebra-cabeças e interagindo com a sala para que possamos pegar as gemas;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Aplicar os conceitos de orientação à objetos, arquitetura e design patterns em um projeto de maior complexidade.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Mecânicas</a:t>
            </a:r>
            <a:r>
              <a:rPr lang="pt-BR"/>
              <a:t> do jogo: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Movimento é feito através do teclado com as teclas WASD e, para pegarmos itens, usamos a tecla 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Interagimos com os objetos ao andar em direção </a:t>
            </a:r>
            <a:r>
              <a:rPr lang="pt-BR"/>
              <a:t>a eles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Diferentes tipos de terrenos;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Atores como caixa, laser, parede, </a:t>
            </a:r>
            <a:r>
              <a:rPr lang="pt-BR"/>
              <a:t>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Presença de menus de começo de jogo, próxima fase, perdeu e fim do jogo.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em funcionamento: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nosso jogo possui algumas objetos implementados dentro deles temos: Caixas, Lasers, Computadores, portas de diferentes tipos de </a:t>
            </a:r>
            <a:r>
              <a:rPr lang="pt-BR"/>
              <a:t>verificação;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Diferentes Terrenos: Gelo, terra, pedra;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 itens a serem coletados tais como chave, e o objetivo do jogo: as gemas;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do jogo: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050" y="1689725"/>
            <a:ext cx="4539900" cy="3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do Jogo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800" y="1694050"/>
            <a:ext cx="3071101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do Jogo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950" y="1958375"/>
            <a:ext cx="5519174" cy="2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96750" y="471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Geral: MVC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75" y="1077100"/>
            <a:ext cx="5104850" cy="38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92150" y="312475"/>
            <a:ext cx="47493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Olhando mais de perto: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914575" y="3743050"/>
            <a:ext cx="2155800" cy="11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Leitor (facade):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contato do </a:t>
            </a:r>
            <a:r>
              <a:rPr lang="pt-BR" sz="1900"/>
              <a:t>usuário</a:t>
            </a:r>
            <a:r>
              <a:rPr lang="pt-BR" sz="1900"/>
              <a:t> com o app</a:t>
            </a:r>
            <a:endParaRPr sz="1900"/>
          </a:p>
        </p:txBody>
      </p:sp>
      <p:sp>
        <p:nvSpPr>
          <p:cNvPr id="178" name="Google Shape;178;p21"/>
          <p:cNvSpPr/>
          <p:nvPr/>
        </p:nvSpPr>
        <p:spPr>
          <a:xfrm>
            <a:off x="5432275" y="3665050"/>
            <a:ext cx="2029500" cy="11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Montador(monta matriz inicia)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9" name="Google Shape;179;p21"/>
          <p:cNvSpPr/>
          <p:nvPr/>
        </p:nvSpPr>
        <p:spPr>
          <a:xfrm>
            <a:off x="3179025" y="2571750"/>
            <a:ext cx="20295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 Control </a:t>
            </a:r>
            <a:endParaRPr/>
          </a:p>
        </p:txBody>
      </p:sp>
      <p:cxnSp>
        <p:nvCxnSpPr>
          <p:cNvPr id="180" name="Google Shape;180;p21"/>
          <p:cNvCxnSpPr>
            <a:endCxn id="179" idx="1"/>
          </p:cNvCxnSpPr>
          <p:nvPr/>
        </p:nvCxnSpPr>
        <p:spPr>
          <a:xfrm flipH="1" rot="10800000">
            <a:off x="2726025" y="3070500"/>
            <a:ext cx="4530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stCxn id="179" idx="3"/>
            <a:endCxn id="178" idx="0"/>
          </p:cNvCxnSpPr>
          <p:nvPr/>
        </p:nvCxnSpPr>
        <p:spPr>
          <a:xfrm>
            <a:off x="5208525" y="3070500"/>
            <a:ext cx="12384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endCxn id="183" idx="2"/>
          </p:cNvCxnSpPr>
          <p:nvPr/>
        </p:nvCxnSpPr>
        <p:spPr>
          <a:xfrm flipH="1" rot="10800000">
            <a:off x="5108675" y="2237150"/>
            <a:ext cx="572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1"/>
          <p:cNvSpPr/>
          <p:nvPr/>
        </p:nvSpPr>
        <p:spPr>
          <a:xfrm>
            <a:off x="5325425" y="1977950"/>
            <a:ext cx="711300" cy="25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Atores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6522625" y="2220475"/>
            <a:ext cx="49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5819350" y="1524925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Solicita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ação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a ator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3838125" y="1925125"/>
            <a:ext cx="711300" cy="25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Nível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3402775" y="1173250"/>
            <a:ext cx="20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Pode receber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solicitações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ações do nível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1"/>
          <p:cNvCxnSpPr>
            <a:stCxn id="186" idx="2"/>
            <a:endCxn id="179" idx="0"/>
          </p:cNvCxnSpPr>
          <p:nvPr/>
        </p:nvCxnSpPr>
        <p:spPr>
          <a:xfrm>
            <a:off x="4193775" y="2184325"/>
            <a:ext cx="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/>
          <p:nvPr/>
        </p:nvSpPr>
        <p:spPr>
          <a:xfrm>
            <a:off x="1561325" y="2117275"/>
            <a:ext cx="711300" cy="5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</a:t>
            </a: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 rot="10800000">
            <a:off x="2272625" y="2602100"/>
            <a:ext cx="879600" cy="2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 txBox="1"/>
          <p:nvPr/>
        </p:nvSpPr>
        <p:spPr>
          <a:xfrm>
            <a:off x="925625" y="1568725"/>
            <a:ext cx="19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Solicita a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da imagem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1"/>
          <p:cNvCxnSpPr>
            <a:stCxn id="189" idx="2"/>
          </p:cNvCxnSpPr>
          <p:nvPr/>
        </p:nvCxnSpPr>
        <p:spPr>
          <a:xfrm flipH="1">
            <a:off x="1506275" y="2620675"/>
            <a:ext cx="410700" cy="10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1"/>
          <p:cNvSpPr txBox="1"/>
          <p:nvPr/>
        </p:nvSpPr>
        <p:spPr>
          <a:xfrm>
            <a:off x="462925" y="2835513"/>
            <a:ext cx="2064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Leitor precisa ser notificado do fim da </a:t>
            </a: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animação</a:t>
            </a: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receber</a:t>
            </a: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novo comando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