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25e0c2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25e0c2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25e0c25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25e0c25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0908" y="-59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MC322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707500" y="17176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Henrique Pacheco Manoel - 247165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Gabriel Medrano Silva - 247113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36850" y="35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de jogo: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25" y="1304425"/>
            <a:ext cx="5051900" cy="33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82175" y="4256800"/>
            <a:ext cx="331300" cy="2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 funcionamento: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Será</a:t>
            </a:r>
            <a:r>
              <a:rPr lang="en"/>
              <a:t> feita uma interface </a:t>
            </a:r>
            <a:r>
              <a:rPr lang="en"/>
              <a:t>gráfica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Cada </a:t>
            </a:r>
            <a:r>
              <a:rPr lang="en"/>
              <a:t>célula</a:t>
            </a:r>
            <a:r>
              <a:rPr lang="en"/>
              <a:t> terá um ou mais objetos que o jogador poderá interagir;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Atores como: jogador, caixa, gelo, teletransporte, pilar, etc;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Jogador </a:t>
            </a:r>
            <a:r>
              <a:rPr lang="en"/>
              <a:t>poderá</a:t>
            </a:r>
            <a:r>
              <a:rPr lang="en"/>
              <a:t> mover a caixa, usar o teletransporte,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3427938" y="3201174"/>
            <a:ext cx="1505898" cy="1239042"/>
            <a:chOff x="3071457" y="2013875"/>
            <a:chExt cx="1944600" cy="1569600"/>
          </a:xfrm>
        </p:grpSpPr>
        <p:sp>
          <p:nvSpPr>
            <p:cNvPr id="70" name="Google Shape;70;p1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Modelo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1067073" y="3201178"/>
            <a:ext cx="1801786" cy="1239042"/>
            <a:chOff x="1351625" y="1850935"/>
            <a:chExt cx="2059419" cy="1569600"/>
          </a:xfrm>
        </p:grpSpPr>
        <p:sp>
          <p:nvSpPr>
            <p:cNvPr id="74" name="Google Shape;74;p15"/>
            <p:cNvSpPr/>
            <p:nvPr/>
          </p:nvSpPr>
          <p:spPr>
            <a:xfrm>
              <a:off x="1466444" y="185093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1655476" y="2103674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Controle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5305387" y="3276114"/>
            <a:ext cx="1850628" cy="1175253"/>
            <a:chOff x="4390051" y="2013887"/>
            <a:chExt cx="2503217" cy="1110300"/>
          </a:xfrm>
        </p:grpSpPr>
        <p:sp>
          <p:nvSpPr>
            <p:cNvPr id="78" name="Google Shape;78;p15"/>
            <p:cNvSpPr/>
            <p:nvPr/>
          </p:nvSpPr>
          <p:spPr>
            <a:xfrm>
              <a:off x="4390051" y="2013887"/>
              <a:ext cx="2357700" cy="1110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4476168" y="2167096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Interface gráfica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>
            <a:off x="2169900" y="2571750"/>
            <a:ext cx="1506000" cy="452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572000" y="2571750"/>
            <a:ext cx="1506000" cy="452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7533849" y="3315080"/>
            <a:ext cx="1034958" cy="1175253"/>
            <a:chOff x="5015947" y="2013875"/>
            <a:chExt cx="2630804" cy="1110300"/>
          </a:xfrm>
        </p:grpSpPr>
        <p:sp>
          <p:nvSpPr>
            <p:cNvPr id="83" name="Google Shape;83;p15"/>
            <p:cNvSpPr/>
            <p:nvPr/>
          </p:nvSpPr>
          <p:spPr>
            <a:xfrm>
              <a:off x="5015947" y="2013875"/>
              <a:ext cx="2357700" cy="1110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229651" y="21860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Jogador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81499" y="3233080"/>
            <a:ext cx="1034958" cy="1175253"/>
            <a:chOff x="5015947" y="2013875"/>
            <a:chExt cx="2630804" cy="1110300"/>
          </a:xfrm>
        </p:grpSpPr>
        <p:sp>
          <p:nvSpPr>
            <p:cNvPr id="86" name="Google Shape;86;p15"/>
            <p:cNvSpPr/>
            <p:nvPr/>
          </p:nvSpPr>
          <p:spPr>
            <a:xfrm>
              <a:off x="5015947" y="2013875"/>
              <a:ext cx="2357700" cy="1110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5229651" y="21860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Comando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5"/>
          <p:cNvSpPr/>
          <p:nvPr/>
        </p:nvSpPr>
        <p:spPr>
          <a:xfrm>
            <a:off x="512625" y="2634625"/>
            <a:ext cx="1094700" cy="452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592950" y="2634625"/>
            <a:ext cx="1506000" cy="452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10800000">
            <a:off x="720489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10800000">
            <a:off x="65929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598099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53690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8182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418019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35421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>
            <a:off x="29913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24770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10800000">
            <a:off x="196274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361691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864066" y="4703629"/>
            <a:ext cx="391800" cy="27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318375" y="4554675"/>
            <a:ext cx="391800" cy="32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7747600" y="4603075"/>
            <a:ext cx="391800" cy="32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