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0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3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2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34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5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0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7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4F3F230-1A98-461D-BA5F-4DCA97579B9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3E9AC12-A0A9-488C-AD57-55E620E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5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MC3 Schedule Builder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5203" y="1006966"/>
            <a:ext cx="1541444" cy="11699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75203" y="4896999"/>
            <a:ext cx="1541444" cy="11699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Electives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44020" y="771182"/>
            <a:ext cx="4285561" cy="16415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CIS 112 Data  Structures</a:t>
            </a:r>
          </a:p>
          <a:p>
            <a:pPr algn="ctr"/>
            <a:r>
              <a:rPr lang="en-US" dirty="0" smtClean="0"/>
              <a:t>MAT 165 Discrete Mathematics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5203" y="2897157"/>
            <a:ext cx="1541444" cy="1082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44020" y="2599982"/>
            <a:ext cx="4285561" cy="1696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544019" y="2597832"/>
            <a:ext cx="4285561" cy="299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544019" y="2897437"/>
            <a:ext cx="4285561" cy="286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44019" y="3183876"/>
            <a:ext cx="4285561" cy="2547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Chemistry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544019" y="3438652"/>
            <a:ext cx="4285561" cy="263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544018" y="4674537"/>
            <a:ext cx="4285561" cy="164780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544018" y="4674537"/>
            <a:ext cx="4285561" cy="259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Nursing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544018" y="4934217"/>
            <a:ext cx="4285561" cy="2644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544018" y="5193897"/>
            <a:ext cx="4285561" cy="2376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Biology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544018" y="5431543"/>
            <a:ext cx="4285561" cy="2408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544018" y="5672347"/>
            <a:ext cx="4285561" cy="2974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53" name="Trapezoid 52"/>
          <p:cNvSpPr/>
          <p:nvPr/>
        </p:nvSpPr>
        <p:spPr>
          <a:xfrm rot="16200000">
            <a:off x="3859578" y="-271750"/>
            <a:ext cx="1641511" cy="3727372"/>
          </a:xfrm>
          <a:prstGeom prst="trapezoid">
            <a:avLst>
              <a:gd name="adj" fmla="val 14262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apezoid 53"/>
          <p:cNvSpPr/>
          <p:nvPr/>
        </p:nvSpPr>
        <p:spPr>
          <a:xfrm rot="16200000">
            <a:off x="3830961" y="1583518"/>
            <a:ext cx="1698746" cy="3727374"/>
          </a:xfrm>
          <a:prstGeom prst="trapezoid">
            <a:avLst>
              <a:gd name="adj" fmla="val 1733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63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apezoid 54"/>
          <p:cNvSpPr/>
          <p:nvPr/>
        </p:nvSpPr>
        <p:spPr>
          <a:xfrm rot="16200000">
            <a:off x="3859576" y="3637900"/>
            <a:ext cx="1641511" cy="3727372"/>
          </a:xfrm>
          <a:prstGeom prst="trapezoid">
            <a:avLst>
              <a:gd name="adj" fmla="val 14262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0">
                <a:schemeClr val="accent2">
                  <a:lumMod val="0"/>
                  <a:lumOff val="100000"/>
                </a:schemeClr>
              </a:gs>
              <a:gs pos="98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296"/>
            <a:ext cx="4213391" cy="27186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8614"/>
            <a:ext cx="2439386" cy="2439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1921296"/>
            <a:ext cx="4286250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63" y="4818899"/>
            <a:ext cx="4944737" cy="186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825527"/>
            <a:ext cx="10553700" cy="2430908"/>
          </a:xfrm>
        </p:spPr>
      </p:pic>
    </p:spTree>
    <p:extLst>
      <p:ext uri="{BB962C8B-B14F-4D97-AF65-F5344CB8AC3E}">
        <p14:creationId xmlns:p14="http://schemas.microsoft.com/office/powerpoint/2010/main" val="37392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498056"/>
              </p:ext>
            </p:extLst>
          </p:nvPr>
        </p:nvGraphicFramePr>
        <p:xfrm>
          <a:off x="819150" y="2222500"/>
          <a:ext cx="10553700" cy="413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/>
                <a:gridCol w="3517900"/>
                <a:gridCol w="3517900"/>
              </a:tblGrid>
              <a:tr h="432565">
                <a:tc>
                  <a:txBody>
                    <a:bodyPr/>
                    <a:lstStyle/>
                    <a:p>
                      <a:r>
                        <a:rPr lang="en-US" dirty="0" smtClean="0"/>
                        <a:t>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Matty</a:t>
                      </a:r>
                      <a:r>
                        <a:rPr lang="en-US" baseline="0" dirty="0" smtClean="0"/>
                        <a:t>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Richard</a:t>
                      </a:r>
                      <a:endParaRPr lang="en-US" dirty="0"/>
                    </a:p>
                  </a:txBody>
                  <a:tcPr/>
                </a:tc>
              </a:tr>
              <a:tr h="370166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GUI design and implementation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RateMP</a:t>
                      </a:r>
                      <a:r>
                        <a:rPr lang="en-US" dirty="0" smtClean="0"/>
                        <a:t> input</a:t>
                      </a:r>
                      <a:r>
                        <a:rPr lang="en-US" baseline="0" dirty="0" smtClean="0"/>
                        <a:t> Troubleshooter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Project Manager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Lead programmer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File Management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Facebook Integration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Food Director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Additional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5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CA31A7-CA60-42AF-9B25-C71D3075F58F}">
  <we:reference id="wa104038830" version="1.0.0.1" store="en-us" storeType="OMEX"/>
  <we:alternateReferences>
    <we:reference id="WA104038830" version="1.0.0.1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113</TotalTime>
  <Words>56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MC3 Schedule Builder</vt:lpstr>
      <vt:lpstr>PowerPoint Presentation</vt:lpstr>
      <vt:lpstr>Tools!</vt:lpstr>
      <vt:lpstr>Time Line</vt:lpstr>
      <vt:lpstr>Responsibilities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MC3 Schedule Builder</dc:title>
  <dc:creator>damore1405@gmail.com</dc:creator>
  <cp:lastModifiedBy>damore1405@gmail.com</cp:lastModifiedBy>
  <cp:revision>15</cp:revision>
  <dcterms:created xsi:type="dcterms:W3CDTF">2013-04-07T17:52:58Z</dcterms:created>
  <dcterms:modified xsi:type="dcterms:W3CDTF">2013-04-07T19:46:41Z</dcterms:modified>
</cp:coreProperties>
</file>