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SEARCH 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Iterative Pseudocode</a:t>
            </a:r>
            <a:r>
              <a:rPr lang="en-US"/>
              <a:t>:</a:t>
            </a:r>
            <a:endParaRPr/>
          </a:p>
        </p:txBody>
      </p:sp>
      <p:pic>
        <p:nvPicPr>
          <p:cNvPr id="95" name="Google Shape;9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601" y="2200837"/>
            <a:ext cx="5172797" cy="332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32" y="1881705"/>
            <a:ext cx="6525536" cy="39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2627" y="1700704"/>
            <a:ext cx="6058746" cy="432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