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9" r:id="rId13"/>
    <p:sldId id="27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09T02:24:05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8369 5796 455,'0'-11'389,"0"11"-69,0-8-53,0 1 174,0 7-275,3-11 0,-3 11 4,-3-9-3,3 9 12,0-9 12,0 9 2,0-11-6,0 11-68,0-9 33,0 9-89,0 0 28,-1-7-31,1 7-25,0 0 4,0 0-27,4 7-5,0 2 1,0 4 6,1 4-57,1 4 62,-1 0-51,3 4 54,-3 0-49,0-3 54,-1 3-55,5 0 8,-5-3 4,-2-4-1,2 16 48,-1-22 18,-2-1-63,0 1 91,-1-2 1,0-3 2,-2 1-12,2-8-9,-9 4-12,9-4-24,-17-4 33,8-4-4,0-1-4,-2-8 40,-1-3-75,-3-37 35,10 27-6,2 4-55,3-4 47,3 4-59,1 2 51,3-5-56,2 7 55,4 3-60,2 2 54,7 0-58,-3 9 49,4-3-53,0 8 53,-1 1-46,5 5 49,-3 3-51,4 4 58,-5 4-51,-1 0 59,-4 4-55,-8-1 54,-1 2-47,-8-1 55,-1 3-52,-10 1 44,1 4-43,-9-4 10,-5 7-4,-1-5 3,-35 21 5,36-29-40,-1-2-82,5-3-117,-2-2-163,6-5-169,1-4-402,2-2-565</inkml:trace>
  <inkml:trace contextRef="#ctx0" brushRef="#br0" timeOffset="687.2606">9550 5651 8,'0'0'649,"1"-8"-199,-1 8-113,3-8-87,-3 8-61,0 0-40,0 0-41,8 8-14,-6-3-18,-2 6-17,7 15 17,-5-8-43,1 0-7,-1 4-6,1 2-47,-1-2 77,1 2-57,-2-2 72,-1-3-42,0 2 12,0-1 14,0-3 3,0 0 6,-4 0 5,4-7 29,-2 14 204,-1-17-100,-2-1-32,3 0-25,2-6-25,-12 3-16,12-3-16,-18-7-1,9-3 56,0-2-80,-1-5 37,1-5-72,4-4 35,-3-4-58,6 5 35,-6-25 31,7 31-59,0 0 46,1 4-68,0 3 40,0-2-56,1 6 37,0 1-43,3 2 45,-4 5-54,13 0 58,-4 5-51,2 5 59,-2-1-57,5 5 61,13 20-33,-12-17-20,-3-2 52,2 1-48,-4-2 46,3 0-47,-3-2 58,-1-2-55,0-1 54,-4-1-40,5-3 75,-3-1-16,-1 0 11,-6-4 0,18-5 11,-9-3 9,0-4-41,2-3 29,-3-4-32,1-10 12,1-2-40,-1-8 29,0-3-39,-2 2-1,0 8 18,-3 0 1,0 7 0,0 3-8,-2 2-22,2 3-81,0-10-430,-3 17 40,4 1 49,-5 9 13,7-6-3,-7 6-452,0 0-434</inkml:trace>
  <inkml:trace contextRef="#ctx0" brushRef="#br0" timeOffset="1045.2655">10230 5487 602,'0'0'567,"14"-6"238,-14 6-513,10-4-120,-10 4 5,0 0-86,9 7 29,-9 2-28,4 1-11,-1 6-14,-2 2-4,0 4-15,3 2-1,-3 1-8,2-1-9,-2 0 7,3 24 18,-3-23 23,-1-6-66,3 0 52,-2-1-65,0-1 55,-1-3-59,0 0 56,3-3-40,-3 0 108,0-4 10,1 3 109,-1-10-13,0 9-26,0-9-37,0 0-37,0 0-21,0-9-25,-1-6 1,1-1-50,0-8 16,0-6-62,1-4 38,2-5-43,-1-3-8,1 5 64,2 3 33,-3 1 9,2 3 26,0 8-19,4-27 27,-3 28-79,-1 4-34,2 2-53,-1 2-61,4-2-62,-1 5-9,2 1-97,0-1 7,-1 5-146,4 4-9,-3-1-71,3 5-495,-3-3-597</inkml:trace>
  <inkml:trace contextRef="#ctx0" brushRef="#br0" timeOffset="1205.2699">10300 5703 1005,'-10'13'727,"2"-5"-73,2 1-199,-2-1-20,3-2-107,1 0-21,4-6-37,-5 7-16,5-7-92,-4 7-31,4-7-2,12-2-54,3-3-9,7-2-97,43-20-272,-23 13 30,3 1-140,2-3-146,-3 1-508,3-1-684</inkml:trace>
  <inkml:trace contextRef="#ctx0" brushRef="#br0" timeOffset="1988.2605">12852 5017 945,'3'-10'383,"0"5"-102,1-1-69,-4 6-44,7-5-46,-7 5-22,5 9-4,-5 1-31,0 7 17,0 7 11,-3 4-61,-1 7 64,-1 9-57,0 1 38,-4 4-68,4-3 51,0 2-16,-3-3-4,6 0-2,-3-4-14,1-5-2,1-4 2,2-6-7,0 3-7,-2-4 1,3-4-2,0-3 2,0 0-49,0-5 57,0 13-16,0-17-23,-1-1 50,1-8-104,0 0 26,0 0-19,0 0 12,0 0 2,-5-14 23,2 4-4,-1-4 24,-2-1 14,2 0 55,0-1-14,-1 4 85,-4-17 68,3 16-154,2 1 37,0-1-68,2 1 46,-1 2-65,2-1 41,1 2-63,1-3 51,3 4-57,1-6 56,5 1-52,-1 4 51,4-1-56,2 2 54,1 3-51,0-1 51,3 4-52,-1 2 47,0 1-44,0 2 52,0 2-57,2 0 59,1 2 0,-1 2-7,-1-3 1,-3-1-5,2 4-6,-3-4 7,7 1 6,15 1 15,-17-5-8,-2-2-45,4 0 68,-2-3-57,1-3 84,-6 0-45,3-1 82,-8-3-52,3 0 60,-4-6-75,-3 0-18,-3-1 44,-3-1-70,-3 1 46,-16-20-24,6 23-44,-2 2 50,-2 2-57,1 5 40,-1 1-137,2 5-71,-2 2-172,2 2-144,-3 4-413,5-1-495</inkml:trace>
  <inkml:trace contextRef="#ctx0" brushRef="#br0" timeOffset="2340.2978">15175 4971 122,'-4'-10'606,"4"10"-104,-1-11-83,0 3-83,-1 3-78,2 5-61,-2-7-54,2 7-33,0 0-21,0 0-15,-5 11-9,2 11 50,2-4-51,0 3 22,-2 4-59,2 1 51,-2 1-56,3 0 38,0 2-54,3-3 6,-2-2 37,3 3-66,1-3 10,1 0-102,2-4 4,0-1-96,17 13-281,-8-18 151,-2-8-363,8 0-199</inkml:trace>
  <inkml:trace contextRef="#ctx0" brushRef="#br0" timeOffset="2987.7286">15764 4953 219,'4'-4'559,"-4"4"-157,0 0-82,9 2-68,-10 15 135,-1-6-244,0 3-33,-2 2-11,0 2-7,3 0-14,-3-2 5,0 2 14,3-2-58,-3 0 53,3-2-90,-3 2 56,1-5-62,1 0 57,-2-1-54,2 6 47,0-9 23,1-1-16,1-6 102,-1 11-11,1-11 95,-3 6-77,3-6-29,0 0-30,0 0 17,0-8-83,0-1 43,0-1-67,0-3 47,0-2-58,4-20 28,-3 18 3,2-3-52,2 3 55,-3-2-59,5-2 46,-2 4-49,-1 1 44,0 2-47,1-3 61,0 3-57,-1 4 38,-2-1-43,2 3 53,0-1-53,1-7 22,-5 16 24,5-9-53,-5 9 58,5-10-60,-5 10 45,4-7-34,-4 7 48,1-9-51,-1 9 60,3-5-62,-3 5 51,0 0-51,4-6 63,-4 6-59,0 0 31,2-7 29,-2 7-53,0 0 48,0 0-55,0 0 52,0 0-60,0 0 55,4-5-58,-4 5 47,0 0 2,0 7-40,0-7 49,4 10-14,0-2 11,-3 0-44,4 3 29,-2 3-25,-1 2 54,2 1-50,1 1 48,2 2-46,-2 2 56,1-1-57,-1 1 55,3 0-57,0-3 43,-2 1-34,0 0 40,1-4-46,7 12-3,-7-15 18,1 1 10,0-4 8,0 0 2,-1-3 21,2-1 40,-1-2-11,-8-4 54,19 0-23,-9-4-12,3-4-19,0-1-15,0-6 18,3-7-39,12-39 33,-12 26-30,-4-5-35,1 1 37,-3-2-21,-2 3 23,-3 8-32,0 6 1,-1 1 3,0 5 1,-3-1-23,4 4-51,-1 2-94,-4 2-65,3 1-98,-3 2-318,0 8 281,0 0-80,0 0-30,0 0-372,2 5-381</inkml:trace>
  <inkml:trace contextRef="#ctx0" brushRef="#br0" timeOffset="3353.2786">16532 4686 341,'8'-5'595,"-8"5"-109,9-5-161,-9 5-25,9 10 126,-9-3-266,2 6-40,-4 2-23,-1 3-13,3 4-5,-2 0-16,-1 4 30,-1 1 20,3-3-21,0 0 0,-1-1-81,1-2 42,2-2-2,-1-2-11,0 0-2,0-3-9,2-2-5,-2 1-48,1-2 55,-1-1-47,0-2 69,0 0-2,0-8 125,0 13-21,0-13 31,0 0-98,0 0 24,0 0-88,-3-12 30,1-17-29,-1 10-47,2-5 50,1-3-43,-3 1 58,2 1 4,1 1 12,-1 4 11,-3-1 16,4 2-4,4-1 22,-4 3 17,1 0-4,0 1-21,2-1-14,10-18 27,-2 16-84,5-3-1,0 2-3,2 0-1,1 1-20,4 2-32,-1 2-78,1 1-14,-1 1-140,-3 6 3,3-3-122,-3 5-32,-4 2-72,4 2-81,8 1-1911</inkml:trace>
  <inkml:trace contextRef="#ctx0" brushRef="#br0" timeOffset="3510.8258">16679 4818 579,'-9'11'551,"4"-1"-97,1-2-93,0 0-59,4-8-24,0 10-1,4-5-13,3-2-50,3-2-30,5-2-88,7-2 6,2 0-120,8-6-30,31-2-393,-39 7 17,-1 2-436,-4 0-410</inkml:trace>
  <inkml:trace contextRef="#ctx0" brushRef="#br0" timeOffset="4121.8208">15475 4907 584,'0'-11'523,"-1"5"-87,0 0-25,-2-1-14,3 1-37,-2 0-21,-2-1-87,4 7 8,-4-10-82,4 10-6,-6-9-76,-6 8 64,-2 2-83,0 6-71,-10 7 69,-4 7-40,-3 5 54,2 4-38,-6 8 44,8-3-61,4 0-3,5-5 1,3 4-7,6-2-20,5-8 32,4 2-33,4-4 30,5-2-27,6 1 36,7-4-11,10 0-3,9-7-72,-4-3-122,13-4-138,-8-3-168,9-4-124,-2-3-444,-3-2-653</inkml:trace>
  <inkml:trace contextRef="#ctx0" brushRef="#br0" timeOffset="4827.8263">8569 7824 200,'1'-6'640,"2"-5"-106,-2 6-66,0-2-37,3-2-71,-4 9-49,1-11-64,-1 11-54,4-10-47,-4 10 46,4-4-127,-4 4-8,4 8 10,-3 5 4,3 2-8,-3 3 2,3 6-15,-4-1-8,6 2-10,-3 3-9,-2-1 1,2 0-16,-2-3-8,-1 1-30,1 20-151,-1-26 30,0-3-32,0-2-29,0-1 16,3-2-8,-3-4-14,0-7-39,1 8 6,-1-8 11,0 0 24,4-11 35,-3 1 2,-1-2 10,0-6-61,-5-38-360</inkml:trace>
  <inkml:trace contextRef="#ctx0" brushRef="#br0" timeOffset="5103.8208">8538 7778 524,'-19'-32'343,"-4"1"-12,-4 6-39,0 5-40,-1 3-29,3 4-33,-5 5-26,7 1-32,-4 7-21,-1 4-12,3 6-2,-2 5 16,0 9 12,3 6 61,3 8-62,5 0 51,4 7-61,6 1 40,2 0-75,10 5 0,2-8-16,6 3-7,35 39 11,-19-45-53,9-2 30,3-8-30,-4-5 50,8-7-55,3-4 30,4-3-38,2-8 29,4-3-30,-1-5 32,9-5-36,-4-6 35,-2-2-8,-6-5 55,42-33 57,-61 20-102,-8 1 21,-5-3-42,-9-5 25,-5-5-44,-4-2 25,-11 0-31,-7 2 32,-10-4-24,-5 4 38,-9 7-34,-8 7 25,-3 10-6,2 8-43,-51 5-162,49 16-53,-3 2-159,9 7-112,-1 0-570,4 4-700</inkml:trace>
  <inkml:trace contextRef="#ctx0" brushRef="#br0" timeOffset="5643.8261">10668 7683 373,'3'-6'389,"-2"-1"-47,0 0-35,-1 0-24,-1 1-1,0-1-11,-3-1-25,0 2-21,0-1-24,-1 1-42,-10 1 92,15 5-153,-21 2-15,6 3-28,0 9 26,-6 4-16,1 2-2,-1 6-17,2 5-3,1-1-7,2 2 37,4-1-58,2-3 46,4 2-84,-1-6 20,3 21-159,7-25 11,-2-2-14,4-4-33,2 1-32,4-4-7,1-1-4,4-5-14,1-3-21,3-3-62,2-4-214,8-3-64</inkml:trace>
  <inkml:trace contextRef="#ctx0" brushRef="#br0" timeOffset="6794.8214">10870 7766 259,'9'-14'529,"-3"2"-100,-3 1-55,-3 4-67,-3 0-27,0 0-55,-4 5-17,-8 3 146,2 2-195,0 5-10,-2 2-10,2 2-29,0 1-20,2 0-15,3 3-15,2-3-4,1 2 43,1-3-70,4 2-2,6-2-4,-2 0-1,5 0 0,0-5-3,5 1-2,3-1-4,2-4 0,1-3-1,1 0-2,3-3 0,2-4-1,-2-1-14,0 2-14,-1-7-31,-1 1-7,-4 0-4,-3-3 12,-1 1 9,4-9-14,-13 14 32,-2-1 0,-1 2 1,-4 0-7,-1 1 15,-2-2-10,0 4 17,-3 1-5,-2-2 22,5 1-7,-3 0 29,2 3-9,-2-4 24,8 6-9,-14-10 81,14 10-58,-6-9-37,6 9 10,0-12-25,1 4 26,3-1-43,0 2 31,2-2-38,2 2 29,2-2-30,0 3 25,3-1-7,-3 3-3,4 0 2,8 1-21,-7 6-4,-3 0 22,-2 1-16,3 3 24,-3-2-20,0 5 23,-1-2-4,0 3 1,-1-2-1,-2 0-2,-1 0-4,2 0 5,-2-2 8,0 2-8,4 3 17,-5-8-8,-2 3 1,-2-7 3,9 6-4,-9-6-4,13 1-3,-13-1 1,14-1-6,-5-2-3,1 1 0,-1-1-3,0 1 3,4-3-17,-3 3 22,17-6-12,-13 3-4,1 0 24,1-2-23,-1 1 22,-1-2-23,0-1 26,4-1-26,-3 0 33,-2-2-29,4-2 24,-6 0-5,2 2-3,-4-1-1,0 0 2,-4 1 8,4 0 10,-4 3 5,-1 1 6,-3 2-11,3-2-12,0 1-10,-4 7-2,4-4-7,-4 4 5,0 0-3,0 0 6,-3 7-26,2 0 26,1 1-27,0 16 26,1-8 6,2 1-22,2 0 31,0-1-32,1 4 17,2-1 12,2 0-2,2-2 2,3 5-2,0-1-2,3-1-1,-4-1 1,4 2-3,-1-3 2,10 16 2,-17-17-12,0-2 13,-2-3-9,-3 0 0,0 2 2,0-7-2,0 4-1,-2-4 5,-2 2 7,-1-9-23,0 9-5,0-9-23,0 0-33,0 0-10,-14-7-137,13-4 68,-2 0-3,2-6-25,1-5-1,0-4-25,4-10-5,0-4 33,2-3 26,0 0 45,3 1 70,0 1 70,1 4 104,-2 7-21,0 3 103,7-16 171,-10 26-278,0 2 19,-1 2-78,0 7 37,1 1-35,-5 5 26,0 0-3,17 6-3,-15 2-7,2 6-27,1 2 14,0 6-31,-1 0 21,0 7-38,0 26 31,-3-24-14,-1-3-32,0 0 29,0-1-10,0-2-7,0-2-14,0-4-17,-1 1-5,1-4-10,-3 0-1,3-3 12,-2 0 7,-1-5 3,-1 1 16,1-4-17,-4-1-16,7-4 4,-9 0-15,9 0-4,-14-6 9,8-2 8,-1 0 8,2-2 6,0 2 24,1-4-14,-1 2 24,3-3-29,-1 4 25,3-2-28,4-8 4,1 11 20,-1 0-13,2 3 8,1-3-22,-1 4 21,7 0-19,-3 1 32,2 1-29,0 1 22,1-1-2,2 4-3,-2-1 2,1 1 1,4 1-4,10 1 0,-15-1 3,0-1 2,-3 2 12,3-1 15,-2-2 18,1 0 19,-12-1-20,23 0 25,-12-1-43,-2-2 25,3 2-37,-1-3 20,-2 2-42,0-1 27,10 0-114,-19 3-16,16-1-24,-16 1-28,16 1-42,-16-1-53,13 3-52,-13-3-20,14 8-11,-14-8-42,10 5-366,-10-5-248</inkml:trace>
  <inkml:trace contextRef="#ctx0" brushRef="#br0" timeOffset="7255.8226">14017 7296 17,'3'-8'324,"-2"2"-46,4-9 260,-1 6-226,-4 1-99,4-2 12,-1 1 34,-3 0-83,1 2 38,-1-1-69,0 2 39,0-3-73,0 9 34,-4-10-80,3 2 34,1 8-70,-8-7 46,8 7-61,-13 0 63,3 4-56,-3 4 69,2 2-52,-3 5 76,-3 5-52,6 5 44,-1 1-49,-2 1-4,5 0-16,5-3-2,2 0-24,3-1 19,3 1-23,11 17 47,-1-21-5,2-3-40,0-3 30,3-3-33,3-2 24,1-2-49,0-1-59,1-2-123,1 0-106,-5-4-79,3-1-179,-1-2-313,-2-4-435</inkml:trace>
  <inkml:trace contextRef="#ctx0" brushRef="#br0" timeOffset="7909.8237">13993 7248 207,'-5'-8'536,"0"4"-9,2-5-134,-2 3 14,0 2-82,4-3 13,-2 0-92,3 7 6,-6-13 56,6 13-247,0 0 42,-4-5-72,4 5 47,1 7-67,-1 3 52,4 0-58,0 7 51,1 4-60,2 2 3,-1 0-2,0-1 3,-2 2 1,1 2-1,-1-4-16,1 0 24,0-1-12,-5-2 24,3-3-14,-2 0 25,-1-3-24,1 0 30,-1-2-13,2-3 50,-4 2-14,1-4 29,1-6-38,-4 11 26,4-11-33,-14-3 42,9-4-33,1 0-46,-1-11 22,4-1-15,-2-8-14,3 1-11,4-11-13,5-4-1,0 2 10,8 2-13,-2 2 8,7 3 4,-2 6-1,1 8 4,23-7-16,-22 18 20,-3 5 0,2 5 0,0 5 3,-1 2 6,-4 3-6,0 5 13,-4 0-3,-3 1 4,0 2 2,-6 1 8,-6 0-22,2 3 29,-7-2-30,-12 24 30,6-22 6,-5-3-26,2-3 0,-2-1-10,-3-2 36,8-5-50,-1-2-55,-1-4-83,5-2-106,11-3-64,-17-3-18,12-2-49,4-7-66,1 2-337,4-5-321</inkml:trace>
  <inkml:trace contextRef="#ctx0" brushRef="#br0" timeOffset="8361.2943">14520 7129 539,'15'-1'481,"-2"2"11,-3 4-134,0 5 12,2-1-116,-1 6 36,-2 4-72,-1 1 10,-2 2-63,2 2-6,-3 1-4,0 3-17,5 26 49,-6-28-100,1-4-42,-1 2 23,-3-4-28,2-2 29,-2-2-37,2 0 25,-2-2-25,-1-3 54,0 1-9,0-6 19,-1 2-10,1-8-10,-3 5-2,3-5 49,-10-5-64,6-2-27,2-3 7,-2-5-32,1-4 20,3 0-23,0-6-11,3-1-1,-2 1 5,2 3 4,-1 3 10,3 2-8,-2 1-11,-1 0-1,2 5 0,1 4-1,-1 2 4,5-2-2,-9 7-7,13 0 17,-7 4-3,3 0-4,3 0 3,-2 5-1,-1-1 3,2 0-4,1 2-25,-1-2 31,-2 2-25,13 4 17,-13-10 13,0-2-23,2 3 34,-11-5-15,13 0 30,-4-3-2,0 0 30,-4-6-5,0 1-11,3-6-2,-4-2-10,1-4-7,-3-5-5,2 2-8,-4-43-13,0 41-5,3-3 19,-6 3-22,3 4-12,0 2-79,-1 3-55,-2 2-46,3 3-82,3-3-57,-3 5-62,0 1 25,0 3 13,0 5 16,5-9 17,3 5-356,-8 4 94,14-4-106</inkml:trace>
  <inkml:trace contextRef="#ctx0" brushRef="#br0" timeOffset="8687.2964">15088 6953 172,'0'0'510,"13"-3"-142,-13 3-74,14 3-46,-14-3-13,10 7 4,-2 0 4,-4 4-16,1 6 3,0-1-28,-1 5-14,0 1-1,0 5-14,-2 0-19,2 3-15,0 27 107,-2-31-172,-2 2 15,4-2-32,-4-2 17,3-2-45,-1-3 21,1-2-32,-2 0 24,-1-2-34,4-4 36,-3 0 3,-1 0-2,0-5 17,3 1-4,2 2 25,-5-9-58,0 0 25,0-12-40,0 5 25,0-6-28,-3-3 13,3-3-52,0-8 1,-5-8-33,4-1 42,-3 3-20,3-1 85,-2 4 1,1 1 30,-1 4 3,2 0 4,-2 3 2,6 1-14,-6 1-20,6 2-3,-2 0-11,4-4 0,4 3-20,4 0 13,0-3-22,3 2 15,4 2-31,0 1-39,2 2-116,17-8-407,-20 18 124,-2 1-56,-3 1-124,-1 6-348,-3-1-568</inkml:trace>
  <inkml:trace contextRef="#ctx0" brushRef="#br0" timeOffset="8823.2953">15290 7134 612,'-14'15'756,"5"1"-174,0-6-52,0 2-70,4-6-28,0 3-60,1-4-19,0 0-76,4-5-46,3 7-63,-3-7-13,33-15-84,-5 6-248,-1-3-117,9-5-82,2 1-129,3 0-639,1-3-758</inkml:trace>
  <inkml:trace contextRef="#ctx0" brushRef="#br0" timeOffset="9678.8356">17204 6794 931,'8'-20'300,"2"0"-103,4-2 1,3 0-109,6-4 47,-3 5-93,0 2 43,1 1-69,-2 2 50,-2 4-73,-2 2 53,-2 3-59,0 1 63,-13 6-16,19 10 191,-15 3-71,-5 3-54,-6 10 11,-2 13 6,-10 5-12,-4 12 4,-4 7 43,-2 2-46,-7 2 49,8-2-57,-4-1 9,5-2 7,0-6-35,7-2 48,2-12-31,5-2-3,0 1-3,5-10-17,1 1-11,6-8-7,2-2 31,2-2-22,1-6-15,6 3-1,1-1-5,7-8-6,1 1-9,2-5-7,2-4-5,27-8-13,-21 0-28,-2-3-25,-2-4-72,-2-2-13,-5-8-12,0 2-9,-6-1 63,-2-5-40,-5 5 75,-4 2-44,-5-1 77,-4-1-45,-8 2 79,-4 1-43,-33-16 88,20 20 28,6 4-45,-1 2 7,0-3 3,6 8-8,1-5-6,3 5-1,1 1-2,7-2-13,1 2-17,0 1-2,5-3-8,4 7-4,7-10-12,3 5-5,5-4-10,7 1 33,6-1-49,4 0 9,5-4 12,1 4 7,-3 2-4,2 0 9,-3 2 5,-6 0 3,-1 2 4,-5 2-3,-3-2 1,0 3 6,8 0 49,-14 1 1,-5 2 22,-8-3-8,9 11-4,-6-7-5,-3-4-14,0 14 1,0-7-9,-1 0-5,-1 1-4,0-1-14,1 3 60,0-3-62,-2 2 7,6 4 3,-2-4-2,2-5-4,3 3 3,0 1-5,2-3-15,2 0 13,2 4-4,-1-3 0,3 2 1,0 1-3,3 3 6,-3 0-4,0 2-1,-4 2 1,9 9-9,-12-12 4,-2 2 9,-1-6-27,0 2 57,-2-2 15,1 0 70,-2-4 5,4 0 30,-5-5-31,0 0-10,0 0-34,0 0 1,1-8-38,2-6 9,1-8-67,2-8-27,3-12-80,8-1-3,2-12-43,0 2-10,3 2-15,-3 12-69,0 1-77,0 4-38,4 4-85,-7 5-442,0 2-473</inkml:trace>
  <inkml:trace contextRef="#ctx0" brushRef="#br0" timeOffset="10769.8343">19894 6149 498,'3'-18'461,"0"3"-9,-4 3-152,2 4-19,-1-2-116,0 10 23,0 0-96,0 0-18,-11 10 2,3 8 8,-2 11 41,-5 14-69,-2 9 41,-20 68 13,19-56-94,3 2 5,-2-4-5,5 2-10,-3 0 10,0-5-3,5-10-4,-2-1 2,2-4-8,1-2 5,0-5-4,-1-8 8,4-2-4,-2-5-4,0-3 3,-2-1-2,1 0-4,0-8-19,-1 1-17,-3-5-8,-1 1 4,0-6 6,1-2-4,-6-3-6,0-4 15,0-1 3,0-4 9,0 1 13,2 0 27,-14-14 91,22 14-76,-1 0-7,5 2-11,4 0-6,1-2-12,5 3-17,1-3 14,11-1-12,3-1 27,8-1-19,8-4 1,4 2 3,6-1-1,6 0 52,55-18-5,-58 22-57,1 1 52,-3 1-58,-5 0 55,-6 4-61,-5 2 52,-6-2-57,-2 3 56,-6 4-63,-2-2 73,-15 3-30,14 3 76,-10 1-54,-4-4 11,-14 24 59,4-8-31,-7 0-5,-2 2 3,1 2-11,0-2-4,0 0-10,3-2-9,1 1 0,1-6 6,4 1 9,0 0-20,5-3 9,-2 0 0,5-3-7,5 4 31,-4-10-33,15 1-9,-2-5-4,3 2 13,5-6-46,-1-3 28,5-3-21,0-1 27,-1-3-24,3-3 18,-5 4 3,-3 2 30,-1 1 9,-8 4-11,3 1-12,-3 3-16,-2-1-2,-8 7-3,9-2-3,-9 2-23,1 9 33,-1-1-24,-1 4 28,0-1-29,-2 5 28,-1 0-30,3 1 36,-2-2-2,2 0-4,0 11-3,1-13-56,1-4-12,2 3-24,2-5-24,0 0-37,4-3-17,2-3-6,1-1 8,2-1 4,1-6 10,3 1 15,1-4 6,-1-2 31,5-5-17,22-29-93,-21 16 106,-2-3 1,-3-3 25,0-3 68,0 1-14,-2-1 136,-2 6-14,-3 6 104,-6 7-41,3 0 34,-4 5-91,-1 4 30,0 4-67,-4 7 72,-5 4 74,0 7-144,-4 5-2,1 4-17,-1 4-9,-2 6-33,-1 7 37,3 0-40,-2-3 22,4-1-37,1-1 21,1-4-46,2-1 16,1-6-36,-1-2-29,3-1-15,0-2-3,1-5-11,2 0-23,1-3-23,2-2-36,-6-6-20,17 2-10,-7-10-14,3 1 18,3-7 18,1-6 32,5-6-30,-2-8 0,2-5-10,28-67-164,-25 50 280,1 3 159,-2 4 114,-6 12 173,0 3-48,-8 9 10,3 6-109,-4 1 3,-1 8-47,-3 4 92,-5 6-23,11 5-18,-7 5-6,-3 4-52,-1 33 103,0-13-179,-4-2-57,-1 12-60,2-2-70,-4 2-60,2 1-96,0-1-89,2-1-35,2-6-42,-2-2-162,5-5-251,0-4-370</inkml:trace>
  <inkml:trace contextRef="#ctx0" brushRef="#br0" timeOffset="11267.8314">22295 6200 128,'17'-18'482,"-1"3"-87,-3 0-57,1 1-65,-2 4-56,-3 1-49,-3 3-23,-6 6-26,10-5-4,-10 5 4,-2 8-9,-6 1-9,-15 20 106,4-6-85,-3 5-62,2-1 46,-5 2-70,4-1 49,3-3-62,4-1 47,1-2-65,0 0 54,7-3-56,2-2 57,3 1-50,3 0 60,5-1-46,3 3 63,5 1-78,8-1 48,4 1-61,1 0 55,5 0-57,-1 1 3,0-1 6,-1 1-1,-3-3 0,-6 1 0,-2-3 14,-2 1 5,-6 0 1,-3 0 46,-3 12 45,-10-13-55,-1 0-5,-5-1-13,-4 1-11,-2-1 3,-1-4-10,-3-3-3,1 2-2,1-5-16,2-3-23,-2 0-28,4-3-64,0-3-27,1-2-57,-4-19-299,15 9 244,4-5 8,3-11 9,8-8-11,5-3-41,4-13-67,6-2-181,3-5-42</inkml:trace>
  <inkml:trace contextRef="#ctx0" brushRef="#br0" timeOffset="12001.8389">22616 6307 1189,'28'-34'219,"-5"7"33,-5 6 5,-3 3-35,-1 2-42,-2 6-17,-6 4 47,-6 6 7,14 2-8,-10 7-19,0 1-17,-4 10 27,0 7-71,-4 5 19,2 3-72,-5 8 34,2 1-72,-8 49 22,4-49-38,2-3-27,0 3 22,1-5-35,-2-10 4,4 0-30,-1-5-1,3-3-38,-2-3-24,0-2-13,1-1 8,1-3 18,-3-2-13,0-1-51,-6-1-220,11-8 191,-15-3 34,6 0-6,-1-8 23,-3 1 24,2-4 29,0-3 115,1 3 13,1-4 84,0 4-35,5 1 46,-2-1-77,2 2 39,3 1-74,4-12 47,2 9-14,5 2-70,0 2 55,5-5-62,2 3 54,6-2-55,1 0 57,2 0-51,1 1 75,2 1-52,-1-3 62,2 5-66,-2 1 50,-5 1-67,15-4 40,-21 6 5,-6 2-55,-2 2 65,-9 2-39,14 0 75,-14 0-54,3 8 67,-8-2-54,-2 4 59,-4 2-65,-1 2 46,-2 1-61,1-1 42,-2 1-43,4 0 35,0-1-58,5-2-1,-3 1 4,4-1 0,2-3 6,3 0 1,4-2 2,1-1-3,4-1-5,3-3-16,2-2-16,4-4-20,5-1 50,2-2-54,30-15 15,-24 3 54,0 1-50,-6 2 78,-2 1-20,-5 3 87,-3 2-44,-2 2 31,-3 2-73,-1 1 42,-9 5-62,12-2 63,-12 2-47,1 7 49,-4-1-60,-4 14 51,2-8-62,2 0 6,-1-2 0,0 2-2,3 0-19,-3-4-21,4 4-7,0-5-7,0 0-7,3 1-16,1-4-17,-4-4-20,11 5-31,-11-5 6,32-2-90,-18-3 156,2-1-44,0-5 72,2-3-49,1-4 57,2-3-56,-2-5 63,3-4-46,-2-1 62,-1-5-62,3-4 8,0-1 19,3-7 36,-7 12 59,1 0 129,-5 9 24,-1 4-1,-3 5-42,-2 1-35,-3 6-14,3 2-41,-8 9-2,0 0 9,5 6 4,-8 4-14,-1 8 44,-3 4-62,-2 8 38,-3 8-65,-12 43 53,10-41-59,4 3-90,-2-4-30,2 0-15,1-8-8,3-1-18,-1-1-18,2-6-16,-1-2-20,2-4 0,0 0-11,2-4 35,-2-3-24,1 0-52,-7 0-615,10-10 307</inkml:trace>
  <inkml:trace contextRef="#ctx0" brushRef="#br0" timeOffset="12339.8321">23314 6708 759,'-8'-12'201,"-1"3"103,1 0-59,1-4 73,-1 3-42,-1 1 43,4 1-94,0-1 26,0 1-87,1 1 22,0 0-92,4 0 38,0-1-86,4 1 41,1 0-69,4-4 52,2 4-67,2-3 48,6 3-65,1-4 55,1 5-57,5-3 53,2 0-57,23-6 44,-24 8 22,-3 2-55,2-2 56,-3 4-59,-4 1 56,1-3-45,-3 2 42,-2-1-59,-2 4 46,-3-3-51,2 2 52,-2 0-51,0-1 61,-10 2-55,24-3 59,-13-1 13,-2 2-62,2-1 51,1-2-51,2 2 45,-3-4-57,2 0 55,1 2-55,-5-1 58,0 1-41,0 0 77,-3 1-45,1-1 64,-7 5-70,2-4 18,-2 4-25,0 0-5,-13 2-2,1 8-4,-4 1-1,0 2-2,-5 7 51,2-1-63,-5 6 5,3 1-12,0 0-50,-1 1-57,8-3-57,-1-2-38,4-1-38,5-1-21,0-5 7,4 1-20,2-3-34,3-3-484,2-1-333</inkml:trace>
  <inkml:trace contextRef="#ctx0" brushRef="#br0" timeOffset="13628.6918">23864 6581 45,'4'-13'774,"-1"5"-209,-1-3 14,2 4-103,1-10 330,-2 7-523,-1 4-54,1 1-51,-3 5-46,5-10 20,-5 10-87,8-4 41,-8 4-70,0 0 42,16 4-61,-9 1 41,-1 3-56,4 0 0,-1 2-2,8 10-1,-11-12-5,-1 0 2,-1-2 1,3 1 5,-5 0-2,4-1 9,-2-3 0,-1 4 1,-3-7 13,5 6 3,-5-6 13,0 0-7,8 4-11,-8-4-5,6-5 4,3-4-22,-1-1 2,-1-2-8,6-4-2,-1-1 40,-1 1-54,3 1 58,-1-2-62,0 4 4,-3 3 2,0-1-3,0 3 47,-1 2-53,-1 2 58,7 1-37,-6 6-11,-9-3 45,13 5-52,-3 1 56,-3-1-57,-1 1 51,1 1-51,0 0 55,-2-2-54,3 2 55,-2-2-70,3 2 42,-1-2-59,0 0 51,11 2-69,-8-7 2,2 0 43,-13 0-41,24-2 59,-7-2-48,-3 2 63,-1-2-54,-2 0 65,2 0-55,-3 2 54,-2-1-56,-8 3 57,15-4-61,-15 4 59,12 0-51,-12 0 63,9 2-57,-9-2 59,7 5-58,-7-5 62,8 5-50,-8-5 52,8 6-54,-8-6 60,6 4-50,-6-4 52,10 3-58,-10-3 59,14 1-63,4-4 33,-6 2 24,-2-3-60,4-4 57,-1 2-60,1 0 60,-1-2-50,-1 2 47,-1-3-52,-2 4 63,-1-1-61,0 1 56,-3 0-53,-5 5 51,8-7-62,-8 7 35,0 0 32,0 0-57,-9 8 56,1-1-58,2-2 62,-2 2-69,2 2 60,-2-4-55,4 3 54,-3 0-57,3-2 55,-1 2-58,2-3 58,3-5-55,-5 11 58,5-11-53,0 9 50,0-9-58,3 5 53,-3-5-64,0 0 58,15 0-52,-15 0 54,14-2-52,-14 2 54,13-3-54,-13 3 53,11-2-53,-11 2 55,16 2-37,-16-2-21,6 7 57,0-1-52,-6-6 58,4 9-58,0 0 59,-1-5-56,-1 3 61,-2-7-58,5 11 60,-2-5-51,-3-6 50,5 10-54,1-6 60,5 1-21,-11-5-40,17 2 61,-17-2-66,24-3 36,-9-1-61,0-1 57,4-4-45,0 1 58,1-4-62,0 0 69,3-2-65,-1-3 65,0 0-53,-1-1 74,-1-1-51,0 0 57,-1-1-57,-1-1 63,0-4-26,2-3 1,-2-2-10,1 2 48,-1-4-9,0 0 53,1 1-39,1 0 53,-5 6 6,-2 3-2,-2 5-28,6-12 22,-12 20-93,0 4-8,-5 5-2,0 0-18,2 14 23,-8 1-15,2 5 18,-5 7-6,-1 4-11,-3 7 1,-1 1-15,2 1-15,0 0-21,2-1-13,-7 24-139,13-30 68,2-8-30,-1 1-32,-1 0-29,4-6-39,-1-1-36,-1-2-18,0-2 17,1-2 43,0 0 42,-2-3 21,2-2 21,-2-1 29,-2-2 18,-4-1 5,9-4 135,-14-4 76,9-1 11,-1-2 76,-1-1-31,2 1 71,0 0-64,3-5 33,-1 4-80,2-4 29,1 1-84,2 1 41,2-3-79,6-2 52,4 1-79,4-7 38,10-1-78,2 0 49,2-2-69,2 2 53,3 0-58,2 0 65,0 3-47,-2 2 59,3 0-54,-2 5 60,-6 1-54,0 3 68,-1 1-53,20-2 79,-31 6-7,-3 3-46,-2 2 92,-6 2-24,0 2 76,-4 2-59,-1 1 48,-5 5-42,-2 1 18,-4 2-2,0 2 8,-2 3-14,0 0-5,-1-1-14,-1 27 114,5-25-92,4 2-14,-2 1 20,9 0-14,2 5 20,3-2-11,5 7 6,2-2-14,3-2-7,-2-2-25,-1-4-13,-4-2-18,-3-3-2,-4-1-15,-3-1 6,-7 5-49,-11 1-90,-11 6-139,-19 1-190,-8 1-243,-42 4-860,-10 0-1182</inkml:trace>
  <inkml:trace contextRef="#ctx0" brushRef="#br0" timeOffset="15112.7015">20911 6632 480,'8'-8'1023,"-8"8"-654,1-7-3,-1 7-126,4-7 4,-4 7-98,0 0 21,-4-4-81,4 4 39,-10 1-55,10-1 41,-15 7-67,6-1 45,0 0-58,-3 2 60,2 1-65,1 1 48,-2-1-63,2 3-3,1-2 2,0 2-2,1 2 4,0-2-7,2 0 2,1 3-2,2-4-19,2 3 30,1 0-3,0-2-1,7 3-9,15 13 10,-9-15-6,5 1 2,-1 1-5,5 2-5,-5-4 3,0 0-6,-3 0 2,2 0 0,-3 0-3,-4-1 2,-1 4 11,-3-7 29,-2 3 29,-4 0 15,-9 11 74,-1-14-95,0 2-12,-5 0-15,-1-2-2,2-1-8,1 0-5,-1-4-7,3 0-21,2 1-52,-4-4-26,13-1-118,-11-1 17,11 1-66,-7-9-16,10-7-228,1 7 294,3-3 27,2 3 31,3-3 33,-2 1 22,4 3 31,-4-3 39,4 3 23,-5-1 40,3 2 32,-2 3 21,-1-4 9,0 5 19,0-2 14,-2 3 15,1-3 7,1 3 1,0-3 5,0 3-15,-1-1 19,3 0-28,1-4 18,2 3-56,6-3 8,-1-1-53,-1-2 15,3-1-37,0-2 22,1-1-37,20-20 43,-21 14-39,-6 6-5,-1-1 14,-4 4 8,-2-1-6,-3 4-8,-5 0-10,0 8 1,-5-4 17,-3 6-5,-6 6-15,-1 4 37,-7 5-41,3 4 25,-26 33 0,29-24-43,3-4-2,5 1-69,3-3-52,5-3-59,5 0-77,4-3-130,10-2-91,8-2-533,5-8-627</inkml:trace>
  <inkml:trace contextRef="#ctx0" brushRef="#br0" timeOffset="33069.9154">9008 10147 309,'0'0'391,"0"-12"-33,0 12-134,0-9 1,7 0 51,-7 9-211,6-6 38,-6 6-76,13-1 48,-13 1-66,15 5 48,-8 1-63,3 2 57,-4 1-63,3 2 54,0 4-56,0 2 68,-4 0-60,0 4 89,-1 20-4,-4-20-64,-4 2 8,-1 1 3,-4 3 2,-5-4 12,1 0 15,-2-2 20,-3-3 16,3-4 42,-2-1-26,-1-8 50,4 1-70,-1-4 46,2-4-66,-14-7 65,17 2-55,4-3-61,-1 2 48,6-3-61,1 3 46,1-2-64,3 3 55,4-2-62,2 4 56,0 1-57,3 3 55,1-2-54,5 6 55,-1-1-46,1 2 45,2 4-71,-1 0 41,-1 2-95,1-1-20,-4 5-21,1-6 9,-3 4-17,-4-4-5,0 1-3,-1-2 13,-2 0 10,-1-1 6,-6-6-2,9 4-9,-9-4-130,0 0 142,1-5 7,-1-5 16,-5 3 2,0-8 9,0-1-6,-4-4 4,-5-5 4,0-10 8,-3-2 10,-1-1 20,-2-3 12,-8-8 47,-3 3 74,-34-39 261,28 49-208,5 10 84,-3 1-77,2 6 29,-4 5-90,5 4-16,4 8-12,-1 4-17,-6 8-10,-2 7 14,0 7 20,-5 14 63,4 3-47,3 8 65,-29 61 120,40-48-172,2 1-10,8 6-14,5-3 7,9 1-6,4-11 40,6 8-58,12-7-4,6-6 47,5-1-61,8-10 46,9-3-49,1-11 58,8-5-56,61 0 50,-60-21-75,13-8 3,-3-5 1,3-5 0,1-11-4,-5-3 5,-1-2-9,-4-7 44,-8-5-31,-2-5 21,-10-5-8,-5-4-9,-10-4-13,-6-5-10,-11-69-23,-20 72-5,-11 6 27,-9 7 11,-11 9 2,-3 8 1,-8 9-3,2 13-3,-2 6-1,-4 11-24,1 7-26,-9 9-88,5 7-51,7 8-198,5 3-84,-25 43-2160</inkml:trace>
  <inkml:trace contextRef="#ctx0" brushRef="#br0" timeOffset="33689.8371">11441 10101 334,'4'-12'585,"0"1"-99,-3 2-79,2 1-40,-3 8-61,4-11-62,-4 11-56,1-10-41,-1 10-35,0 0-20,-4 5-12,3 5-6,-3 4-16,-1 6 55,-13 38 25,8-24-89,1 4 2,-4-1-2,3 0-9,1-7 2,-1 2 6,1-5 3,0 1-15,1-8 25,-1 1-30,3-1 25,-1-3-9,2-3 86,0-5 17,0 7 159,5-16-177,-6 5-47,6-5 1,-3-10-40,3-2 10,0-4-13,3-7-8,2-6-11,1-10-6,4-3-7,2-1-22,2 4 19,-1 0-24,2 4 21,-2 6-22,1 4-1,-3 6 5,2 5 1,1 6 18,0-1-18,3 6 21,-3 6-23,1 2 22,3 4-23,0 6 33,1 4-26,-1 3 27,0 2-33,-4 0 4,19 22-84,-19-21-3,-1-1 13,1-5-59,-4 0-20,-2 1-64,2-3-31,-5-2-56,2-1-42,-5 0-41,1-2-53,-2-2-417,-2-3-415</inkml:trace>
  <inkml:trace contextRef="#ctx0" brushRef="#br0" timeOffset="34338.8352">11246 10442 10,'-8'5'480,"2"-3"-92,-6 4 310,12-6-374,-7 5-17,7-5-25,-8 4-13,8-4-25,0 0-32,-8 3-28,8-3-50,0 0-30,0 0-21,0 0-15,0 0-13,9 1-8,4-2-11,2 1 13,3-5-25,9 2-2,-1-2-5,8 0-4,-1 2-4,2-4-19,-1 0-48,1 2-42,-2-4-66,2 2-78,-1 0-67,2-2-75,-4 3-490,5-9-431</inkml:trace>
  <inkml:trace contextRef="#ctx0" brushRef="#br0" timeOffset="34727.8376">12099 10055 419,'4'-6'559,"0"0"-137,-4 6-107,5-8-62,-5 8-53,0 0-40,8 4-34,-4 4-3,-2 1-16,3 4-12,-1 2 68,1 4-71,8 25 101,-3-15-64,-2 1-61,0-1 39,-2-1-69,3 2-6,-3-5-3,1 0-12,-2-2 7,0 0-4,0-4-1,-4-2 4,3 0 0,-4-5 18,0 1 32,0 6 69,-4-11-93,-2-1 14,0-3-30,6-4 22,-17-2-32,4-1 24,3-7-12,-2 0-6,1-8-10,1 0-4,-2-9-6,5 1-2,0 2-5,3 0-2,4-20-4,0 25-1,8 0-1,-3 3-2,4 4 0,0 1 12,0 0-9,2 5 1,2 3-7,-1 1 6,-12 2 0,20 3 5,-11 1-1,1 4 1,-1 1 1,-5 1-1,1 1 0,-5 4 1,0-3 1,-1 4-3,-4-2-29,0 2-38,-2 0-30,1-1-35,0-3-38,-1-1-30,2 0-19,0-3-39,2-3-13,3-5-9,-5 4-346,5-4 4,4-7-136</inkml:trace>
  <inkml:trace contextRef="#ctx0" brushRef="#br0" timeOffset="35073.8295">12374 10184 679,'9'-3'303,"0"0"-3,-9 3-25,22 6-28,-11-1-21,1 4-13,-2 0-31,0 6-29,3 2-20,-3 0 2,-1 4-3,1-1-14,-1 0-20,-2 2-12,4 23 61,-7-25-84,-3-1-19,2 0 13,-3-4-18,0-1 21,0 0-3,-3-2 44,2-2-18,-3 1 29,-1-5-33,1-2 20,4-4-49,-11 4 25,11-4-41,-22-18 32,16 5-26,-1-8-14,2 0-10,1-6-5,2 2 3,-1-4-6,6 4-3,-1 0-2,3 1-32,-1 1 36,5 3-35,-1 2 29,1 3-28,-3 4 28,16-4-16,-13 11-5,-9 4 22,15 0 5,-2 4-26,-5 1 29,-2 7-1,3-3-3,-4 4-13,-1 2-20,-3 0-33,2-1-37,-2 1-41,-1 1-48,0-2-34,0-1-17,0-1-34,0-2-4,0-3 19,0 0 2,0-7-46,1 10-378,-1-10-189</inkml:trace>
  <inkml:trace contextRef="#ctx0" brushRef="#br0" timeOffset="35769.8277">12719 10256 450,'5'-8'344,"3"1"-67,-3 3-60,-5 4-44,9-5 0,-9 5-5,9-3 0,-9 3 5,11 6-4,2 5 81,-8-1-147,2-1-12,-1 5 6,-1-1-19,3-1-14,-3 2-6,0 1 2,-1-1-8,1-1-8,-4-1-6,3 0-5,-4-2-6,4 0 8,-4-2 12,0 7 96,0-15-73,-4 6-14,4-6-5,0 0-7,0 0-10,-10-4 7,5-3-9,2-3-7,-2-4-8,4-2-5,-3-9-14,3 1-3,1-5-3,0 3-1,2-28 6,2 29-3,0 4 18,0 4-17,0 0 13,2 5-18,-1 5 18,0 0 0,-5 7 0,9-3 2,-9 3-2,13 8-1,-8-2 0,-1 4 0,1 0-4,4 15-22,-4-10-21,-4-1 19,3-1-105,0-2 24,0 1-86,-3-3-7,4-1 1,-2-1 13,1 0-10,-4-7 2,10 5 9,-10-5 0,0 0 23,14-7 30,-9 0 26,1-1 16,-2-4 14,4-2 11,-3-3 1,3-5-28,-1-5-13,2-2-10,0-2 18,0 2 61,0-3 93,-1 6 67,-2 2 44,3 4 15,-1 1-46,1-5 116,-3 16-114,-6 8 1,10-4 11,-10 4-12,8 6-29,-3 1-5,-2 4-16,2 1-15,-4 2-4,4 1 17,0 2-14,-1 0-10,0 1-8,0 0 42,2 18 15,-2-21-98,2 1 44,-2-2-65,0-1 55,1 0-56,2-4 57,-1-2-60,0 1 3,3-4 2,0-3 2,3 2 6,-2-2 1,3-1-1,-2 3-5,20 2 5,-14 0 8,-1 2 6,3 5 1,-2-1-2,-2 1 1,-1 5-5,0 0 10,-5 1 8,0 1 16,-1 0 1,-3-1-26,-4-2 43,2 0-4,-2-2 71,2 8 133,-3-14-73,1 1-15,-1-1-2,0-8-30,-4 5-14,4-5-33,0 0-13,-5-4-29,4-8-1,-2 2-36,3-10-39,0-3-92,4-11-53,1-7-89,13-42-301,-5 47 249,-2 0-78,2 10-59,-4 6-684,4-2-738</inkml:trace>
  <inkml:trace contextRef="#ctx0" brushRef="#br0" timeOffset="36202.8324">15516 9506 71,'3'-14'747,"-2"5"-161,-1-7 300,0 7-562,0 9-90,-1-5-49,1 5 11,-12 7-77,0 5 29,-4 9-64,-7 8 7,4 3 2,-4 2 4,1 2-33,1 1 15,4 3-33,-1-2-2,5-1 9,3-2-32,4-3 20,3-9-29,1 4 20,4-4-48,2-3-1,1 0-38,5-5-52,6-3-46,0-1-49,6-6-63,-3-3-16,8-4-48,1 0-5,40-23-724,-29 6 223</inkml:trace>
  <inkml:trace contextRef="#ctx0" brushRef="#br0" timeOffset="37232.8316">15854 9697 575,'10'-16'334,"-4"5"-29,-6 1-32,0 4-8,-11 1 301,11 5-343,-21 5 55,7 2-55,-4 5-17,2 0-21,-6 7-25,4 1-9,-1 3-46,2-1 2,5 0-39,1-4 21,6 1-46,1 0 25,4-2-33,8 9 47,1-13-34,0-5-34,5 0 34,0-5-36,5-1 22,4-2-35,0-3 0,0-3-3,0-2 34,4-4-34,-3-2 28,-2-3-33,-3-3 29,-1-2-55,4-28-53,-16 28 38,-2 0 3,-3 4-4,-3 1 2,-6 2-10,-1 4 48,0 2-77,-2 4 23,-1 0-83,-1 5 15,-2 1-62,2 3-22,-2 2-1,2 2 9,2 2 12,2 0 23,1 2 18,2 3 18,-2-5 24,7 1 24,-2 1 18,3-4 15,2 1 10,0-1 10,3-3 8,-1 1 17,-4-6 17,10 6 19,-10-6 32,19-3 177,-12-2-74,-1-2 14,2 2-5,1-7 2,-3 5-9,2-4 20,0 3-8,0-5-9,0 5-29,0-3-23,-2 5-26,2-2-18,-2 3-16,1 2-11,8 2 20,-15 1-38,15 5-1,-6-1-8,0 4-1,0 0-2,0 2 1,5 0-28,-5 2 29,0-2-21,0 1 25,-1 2-29,-1-4 23,0 1-21,-2-3 23,6 9-7,-4-10-12,-5-1 25,2 0-23,-4-5 22,14 3-18,-14-3 15,14-2-21,-5-3 20,3-1 6,-1 0-4,3-2-11,-2 0-5,3 1 1,-5 0 13,3 0-18,2 4-3,-2-2 1,0 1 1,0 1-3,-1 3 0,1-2 2,-1 4 2,-1-2 0,-2 3 14,-9-3-16,19 5 3,-19-5-6,16 4 2,-16-4 1,19 3-4,-19-3 3,10 4 0,-10-4 6,14 0-2,-14 0-3,14-4-2,-5 1-5,5-6-1,-2 3-13,-1-1 1,3-3 4,-1 4 3,-3-2 0,2 3 1,7-2-10,-10 6 20,-9 1 2,18 0-2,-18 0 0,15 4-1,-6-3 4,-1 5 0,-2-3 4,-1 4-1,3-5 6,-2 1-1,1 1-7,-7-4 2,10 7-1,0-4 5,-10-3 3,14 2-7,-14-2 4,19-2-3,-19 2-3,16-3 3,-16 3-6,16 0 0,-16 0 2,18 2 6,-9 2 2,1 0-7,2 5-15,-1-3 25,-2 8-20,0-4 24,0 3-15,1 0-2,-2 0 3,-3 1-4,3 1 21,-3-5-20,-1 2 24,-2 0-22,-2-3 29,0 1-26,0-3 39,-2 3-40,-2-3 26,-5 3-12,9-10-19,-13 5 27,13-5-24,-9-5 19,2-1-20,0 0 17,2-7-24,1-3 12,2 0-11,-2-9-15,1-1-29,3-11-25,3-9-6,1-3-4,10-48-33,-5 48 115,0 6 63,1 4 14,-1 9 19,1 1-35,0 4 6,2 7-33,-6 5 16,6 4-15,-2 4 33,-10 5 8,15 2-2,-6 2-3,0 8-5,4 22 29,-8-9-52,-2-3-5,-1 4-9,1 4 0,-2-4-27,-1 4 30,0-5-34,0 4 10,0-7-59,0 0-24,0-3-65,0-2-27,0 0-30,4-2-2,-3-6-46,0-2-52,3-2-39,-4-5-461,9-3-334</inkml:trace>
  <inkml:trace contextRef="#ctx0" brushRef="#br0" timeOffset="37560.8338">17170 9486 256,'10'-14'572,"-5"7"-137,3-1-75,-8 8-23,14-3-34,-14 3 8,10 3-116,-5 4 23,4 1-57,-4-1 31,2 5-73,-1 1 28,-1-2-75,9 16 59,-7-17-77,-1 3-9,3-2-8,-3-1 0,3 1-3,-1-3-8,2-2 1,-1 2-13,0-5 4,5-3-2,-2 0-15,-1-1-17,7-4-19,-3-4-9,21-13-77,-22 7 23,5-4-5,-6 3 16,0-1 19,-3 2 20,-2 1 13,-3 0 14,0 6 9,-4-2 15,-1 3 22,0 7 29,-10-7 34,10 7 10,-15 0 17,2 4 6,0 2-21,0 5-9,-3-1-24,3 7-8,-1-2-8,2 4-12,2 0-5,1 1-9,4 1-1,1-1-40,4-3-12,0 3-47,3-2-41,3 0-39,13 18-347,-6-24 166,1-2 14,2-1-86,0-4-374,1-1-301</inkml:trace>
  <inkml:trace contextRef="#ctx0" brushRef="#br0" timeOffset="37988.832">17747 9659 383,'0'0'450,"0"-13"-75,0 6-60,0 1-11,0-3 2,0 4-7,-1-4-11,1 1 7,-1-1-20,-3 1-40,4-1-29,0-1-29,0 4-68,4-5 5,-2 4-54,2-3 14,0 3-17,1-1-12,3 1-14,-1 3-9,1 1-5,0 0-7,1 6 8,11 2 4,-8 1-5,-1 3-12,-2 0-3,4 3-2,-4-2 3,-3 1 2,3 2-8,-1-3 4,-2 4 4,1-5-3,-2 2 0,0-5 6,-1 3-5,1-4 11,1 6-12,1-8-17,-7-3 31,0 0-3,16-3-6,-7-4-5,0 0-5,0-1-4,1-1-1,-1 2-1,0-1 0,1 3 0,-2 0-16,-3 1 0,-5 4 8,19 0-18,-10 4 23,-2 1 2,0 0 2,1 3-1,-3-1-6,3-1 0,2 3 1,0-2-2,-1 2 0,4-3-12,-3 0-5,4-1-10,0-2-5,2-1-4,3-2 4,1-2 7,2-1-5,2-2-1,-1-1 10,3 1 3,-3-1 8,-1 0 10,-2 3-7,-2 0-42,-3 3-41,-2 0-34,0 1-31,-4 1-62,-3 2-67,-1 9-877,-5-13 178</inkml:trace>
  <inkml:trace contextRef="#ctx0" brushRef="#br0" timeOffset="38760.8311">20658 9474 113,'-5'-5'472,"0"-6"-98,0 1-23,1-5-65,0-2-11,4-2-42,3-2-26,1-2-12,3-6-11,2 4 17,4-1-32,1 2-8,0 7-56,0 3 0,4 2-41,0 3 9,-3 4-35,3 4 11,-1 3-24,1 3 11,1 5-23,0-3 15,0 8-1,2 2-5,-1 0-9,-1 0-3,-1 0-2,18 14 8,-21-17-14,2-1 4,-2 1-3,4-6 2,-2 1 0,2-3 0,-1-5 4,1-1-7,3-1 1,0-7-6,6 0 5,-3-5 5,1-3-2,1-6 0,16-28-5,-25 23-5,-4 4 60,-1-4 39,-7 7 31,-2-1-29,0 5 18,-1 2-65,-3 1 7,0 0-99,0 5-48,-2-1-81,2 9-82,-5-7-97,5 7-23,0 0-1012,-9-2 165</inkml:trace>
  <inkml:trace contextRef="#ctx0" brushRef="#br0" timeOffset="39261.2997">22083 8997 715,'0'0'426,"-5"-9"-141,5 9-60,0 0-38,0 0-11,-4 9-9,8-1-27,0 6 12,3 5-1,0 2-11,-1 5-29,3 3 2,1 2-14,1 7-10,-2-1-9,-1-1 1,-1-4 1,-2 1-2,0-4 19,-2-3-10,-1-5 2,0 0 16,-1-3 5,-1-1 18,0-3-12,0-4 31,-3 2-54,1-8 16,-2 2-49,-9-7 55,4-5-58,0-2-42,4-4 26,-1-6-27,-1-4 13,1-8-47,2-2-12,5-2 4,2 1 3,3 0 32,2 6-37,2-2 34,3 6-32,4 3 34,22-9-23,-17 22-12,2 3 42,-1 4-43,3 2 39,-2 1-27,-1 8 0,-3-1 34,-3 2-35,0 3 37,-6-1-36,-4 2 39,-4 0-30,-3 1 27,-1 0-40,-5-3 40,-2 0-53,-2 1 17,-4 0-40,0-3-43,-3-4-50,3 0-37,0-2-51,1-3-61,13-3-58,-19-1-41,13-4-72,2-5-318,1 3-309</inkml:trace>
  <inkml:trace contextRef="#ctx0" brushRef="#br0" timeOffset="39653.8419">22653 9114 952,'11'5'414,"-2"4"-42,-1 3-31,0 2-53,-1 6-28,0 0-35,-3 6-32,-2 1-18,2 2-3,-1 2-5,-1 1-37,-2-3-13,0 0-3,0-3-11,0 1-10,0-5-5,-1-2-41,1-1 23,-1-2-40,1-2 33,-2-3 4,1-2 51,0-1-36,1-9 11,-3 9-32,3-9 2,0 0-38,-2-9 29,2-1-41,1-22 6,3 9-9,-2-7-43,2-2 16,5-10-42,-4 0 20,3 1 11,-3 2 30,0 5-29,1 5 49,-3 2-47,1 6 42,0 2-34,-2 1 27,1 2-35,2-6 3,-1 10 30,-2 4-34,3-1 33,-1 4-31,1 1 39,-5 4-32,12-3 27,-12 3-32,14-2 40,-14 2-34,14 0 6,-14 0 32,15-1-33,-15 1 38,26-4-13,-26 4-15,15-5 24,-6 2-33,3 0 6,-5-3-58,1-1 2,1 3-62,-3-3-15,3 1-49,-5 2-48,4 2-65,-8 2-55,9-7-17,-9 7-10,0 0-433,0 0-346</inkml:trace>
  <inkml:trace contextRef="#ctx0" brushRef="#br0" timeOffset="40489.2153">22796 9179 307,'0'0'302,"0"0"-32,0 0-58,-8-4-18,8 4-27,0 0-28,0 0-2,0 0-6,-7-3 1,7 3 8,0 0 2,0 0-5,0 0 151,0 0-145,0 0 14,0 0-32,-4-3 3,4 3-27,0 0 9,0 0-31,0 0 8,0 0-35,0 0 11,0 0-30,0 0 13,0 0-29,0 0 18,0 0 2,0 0-38,0 0 24,3-9-27,-3 9 23,0 0-26,3-5 20,-3 5-23,5-3 26,-5 3-20,0 0 28,7-5-16,-7 5 36,0 0-31,0 0 32,4-7-25,-4 7 23,0 0-35,0 0 25,0 0-28,5-5 24,-5 5-32,0 0 18,0 0-28,0 0 22,0 0-19,0 0-3,2 8 31,-3-1-23,1 1 27,-4 23 16,3-14-32,0 5 30,-1 2-5,1 5-9,0-3 2,-2 3-11,2-4 11,1 6-10,-1-8 3,-1 2 3,1 2-3,-3-5-27,4-2 45,-2-1-24,-1 14 68,1-22 11,-1 0 0,3-1 42,-4-1-21,4-9 10,-6 8-46,6-8 2,-8-3-47,2-1 32,2-6-28,-1-2 9,2-5-28,-2-4 12,4-7-24,-2-35 14,7 21-22,1-3 4,-1 4 3,3 5 15,0 4-24,-2 3 19,3 6-20,-3-1 14,5 4-16,-1 7 18,-1 1-28,2 1 20,0 6-20,-1 2 7,0 6 3,3 4 8,-2 3 0,2 4 1,0 3 2,-3 2 12,4 3-18,-3 1 12,2 0-9,0 4 4,0-4 1,-3-3 13,1-1-26,-1-2 21,-1-1-11,10 7 19,-11-12 6,1-6-14,1-1 13,-9-4-24,17-1 8,-6-3-11,-1-5 20,2-2-7,-1-5 9,2-6-23,1-7 1,-1-3 2,-3-7-2,4-2 17,7-38-8,-14 46-9,1 5 22,-4 6-7,0-2-31,-2 7-24,1 3-63,2-1-110,-4 5-19,0 2-12,-1 8-30,4-4-61,-4 4-65,0 0-19,7 4-18,-7-4-487,7 8-500</inkml:trace>
  <inkml:trace contextRef="#ctx0" brushRef="#br0" timeOffset="40841.2201">23447 9021 157,'12'1'587,"-12"-1"-148,7 5-48,-5 4-18,-2-2 1,0 6-75,0 4-15,0 2-48,-1 4 21,-2 2-68,2 2 8,-3 3-52,3 33 124,1-36-150,-1 3-39,2-4 28,-1 3-44,1-4 23,-1-6-46,3 1 21,-2-2-38,0-1 24,1-4-35,0-3 35,-2 2-30,5-7 32,-5-5-31,9 9 40,-9-9-21,7-10-37,-5 4 20,-2-6-20,3-3 19,-2-2-16,0-8 14,-2 0-33,-3-8 2,3-3 8,-3-1-4,0 2 34,-2-2-2,2 4 49,0 3 7,2 4 45,-1 1-5,-1 4 5,4 0-23,-1 1-9,2 2-32,4-4 1,2 1-27,4 1 4,3-1-18,5 2-4,-2 2-23,7 0-27,2 2-46,26-11-147,-21 18 79,-2-2-92,-4 6-52,-4 3-77,1 1-99,-3 3-50,-2 3-112,-3 1-332,-1 0-548</inkml:trace>
  <inkml:trace contextRef="#ctx0" brushRef="#br0" timeOffset="40996.2155">23569 9193 45,'-20'16'848,"1"-3"-186,3-3-94,2 1-86,5-5-111,0-1-22,4 2-77,5-7-14,0 0-79,0 0-3,0 0-70,17 0 11,-4-7-103,7 0-86,2-1-79,6-3-111,6-7-91,2 0-40,0 0-612,0-3-605</inkml:trace>
  <inkml:trace contextRef="#ctx0" brushRef="#br0" timeOffset="41190.2179">24365 8726 341,'28'0'1051,"-14"4"-587,-1 4-11,5 2-36,-5 6-17,0 2-65,-2 9 39,3 1-40,-1 9-30,-2 3-57,0 7-85,-2 2 39,-3 4-37,0 15-21,-6-11-34,-10 77 58,-3-69-96,-4 0-27,-8-4-13,-5-2-33,-6-2-34,-8-1-99,-7-2 10,-1-6-54,-8-3-55,-4-5-32,-4-5-87,-5-5-79,-1-7-9,-5-6-146,-5-9-360,-7-4-527</inkml:trace>
  <inkml:trace contextRef="#ctx0" brushRef="#br0" timeOffset="41588.2126">21937 8622 189,'0'-7'588,"0"7"-148,0 0-71,-15 13-13,1 8 58,-5 13-97,-8 13 0,-4 8-16,-35 73 197,34-58-227,1 3-75,7-1-15,6-2-53,7-3 2,8-10-53,8-3 11,12 3-40,7-6 20,7-7-42,8-7 5,12-4-16,9-9-72,4-7-72,12-5-141,3-7-128,5-5-104,3-3-110,3-9-352,-2-7-551</inkml:trace>
  <inkml:trace contextRef="#ctx0" brushRef="#br0" timeOffset="42656.2123">27611 5992 105,'4'-9'627,"-4"9"-142,2-5-100,-2 5-76,0 0-64,3-7-53,-3 7-50,0 0-32,0 0-17,5 10-55,-4-4 53,1 7-47,0 4 41,1 2 39,-1 5-69,0 4 45,1 6-68,0 1 51,-1-1-68,1 0 52,-2 22 57,-1-30-105,0-1 69,0 0-51,-1-6 58,0-1-48,-2-1 68,2-3-45,-2-1 92,0-2-33,0-3 37,0-3-57,3-5-16,-6 5 12,6-5-58,-9-20 56,9 4-87,0-5-2,1-7-14,6-4-14,2-8 9,5 1-8,2-3 3,5 5-7,2 2 42,2 1-52,2 7 49,0 1-59,-3 10 29,-1 3-18,0 8 52,-5 1-55,4 8 9,-2 1 2,1 8 12,-1 3 1,-2 8 4,-6 2 5,-3 6-3,-4-1-2,-4 3 47,-2-2-56,-4 2 7,-3-1 10,-5 1-4,-16 26-4,11-37 0,-4 0 6,4-5 1,-5-1-8,3-4-12,-1-5-46,5-3-1,-2-2-113,5-3-36,0-5-124,2-2-123,2-5-170,4-2-290,2-4-485</inkml:trace>
  <inkml:trace contextRef="#ctx0" brushRef="#br0" timeOffset="43137.2118">27113 6049 190,'0'0'-66,"2"-8"24</inkml:trace>
  <inkml:trace contextRef="#ctx0" brushRef="#br0" timeOffset="43777.2112">28388 6237 172,'0'0'560,"-3"-10"-57,3 10-150,-1-7 12,1 7-98,-3-8-3,3 8-107,0 0 15,-1-9-90,1 9 26,0 0-69,0 0 43,0 0-69,-4 12 56,3-2-58,1 1 58,0 4-6,0 3-9,-1 2-9,1-2-9,0 3-4,0-1 0,-2-1 17,1 0-5,-4 16-8,3-20 33,0-1-39,0-3 80,-1-1-34,2 1 90,-2-3-49,1-2 37,2-6-82,-7 4-3,7-4-17,-6-2 31,6 2-60,-8-14 34,6 1-68,-1-20 21,2 11 25,2 2-68,-1 0 9,0-1 6,4 4 0,-3-1 5,2 1-9,-2 5-1,1 2-9,1 0-5,0 3 57,1 4-56,-4 3 57,7-3-57,-7 3 48,12 3-52,-3 2 56,-2 2-51,1 0 43,5 0-58,-3 3 54,2-3-59,0 1 58,1 1-46,0-3 57,0-1-54,0-1 62,-1-2-54,1 1 62,10-6-15,-11-2-25,-1-2 53,-1 0-58,-1-8 59,0 2-55,-4-6 48,2-4-62,-1 1 9,-2-2 52,0-1-49,-2 1 62,-2 6-59,3 0 50,-3 1-71,1-8-217,0 13-3,1 3-106,-1 2-40,-1 7 9,4-10-9,-4 10-379,6-6-294</inkml:trace>
  <inkml:trace contextRef="#ctx0" brushRef="#br0" timeOffset="44181.4604">28990 6021 294,'16'-4'849,"-16"4"-611,8 4 32,-8-4-84,1 10 56,-1 0-67,-1 2 24,0 2-61,-2 3 46,2 3-67,-2 3 71,1 2-82,-1-3 36,2 3-81,0 0 49,-1 19 25,2-25-108,0-2 45,0 0-64,0 0 53,2-5-59,-2 1 52,0 0-63,0-5 69,0 3-22,0-5 101,0 3-37,0-9 48,-2 6-70,2-6 30,0 0-68,0 0 33,-6-8-61,2-4 35,0-2-70,2-6 54,-2-4-63,-1-3 7,1-4 5,0-3 5,4 3 13,-1 2 64,-2 2-36,3 1 54,0 1-51,3-23 56,1 29-43,0-3-43,4 2 31,1-1-38,3 3 30,3-5-38,1 3 40,0 3-46,1 3 45,1-1-49,-2 1 42,1 2-39,1 3 37,-3 0-83,17-4-171,-14 5 60,-3 4-82,1 1-46,-5 0-43,3 3-36,-2 0-12,-12 0-101,19 1-250,-19-1-254</inkml:trace>
  <inkml:trace contextRef="#ctx0" brushRef="#br0" timeOffset="44326.4554">29060 6105 524,'-13'14'370,"4"-1"26,0-3-112,3 0 32,-2 8 286,11-14-321,-3-4 30,14 8-79,0-7 5,4-1-98,7-1 30,2-3-94,9 0 30,0 1-99,-3-2-44,-4 0-170,-3 3-54,1-3-124,-7 5-151,15-2-1478</inkml:trace>
  <inkml:trace contextRef="#ctx0" brushRef="#br0" timeOffset="44960.4506">26272 6421 21,'0'0'487,"-14"1"-156,14-1 20,-17 1-115,17-1 43,-18 2-62,18-2 53,-16 2-54,16-2 66,-16 1-62,16-1 43,-12 2-84,12-2 25,-11 1-91,11-1 26,0 0-73,0 0 34,0 0-61,0 0 55,18 1-61,23-6 53,-13 1-22,8-3-63,2 4 49,8-4-64,-1 1 28,0 1-137,-7 2-12,-1-1-123,-5 4-26,-1 0-86,-3 4-38,-4-1-462,-7 1-422</inkml:trace>
  <inkml:trace contextRef="#ctx0" brushRef="#br0" timeOffset="45144.4523">26402 6653 655,'-41'17'569,"4"0"-83,9-4-62,1-2-66,8 0-71,1-3-43,7-1-50,-1-4-36,12-3-26,-6 9-22,6-9-13,0 0-26,23 0-12,0-6-12,7 0-18,4-1 6,5-5-132,2 2 22,42-16-259,-42 11 79,-3 1 41,-2-3-47,-1-3-15,-3-3-22,-7 0-72,-2-3-183,-5-3-68</inkml:trace>
  <inkml:trace contextRef="#ctx0" brushRef="#br0" timeOffset="45285.9938">26756 6414 897,'-1'-18'212,"-2"1"92,-6-12 306,4 20-337,1-4-6,0 6-100,-2-2 12,4 4-86,2 5 34,0 0-61,0 0 67,0 0-49,8 14 83,4-4-44,6 3 68,2 5-48,5-1 39,1 5-88,1 2 36,-6-6-77,-1 3 42,-1 1-64,-3-4-5,-4 2-1,-5-1-3,-6 1 4,-5 2-6,-7 3-77,-7 5-50,-5 0-75,-5-4-86,0 0-120,-35 18-1092,35-31-177</inkml:trace>
  <inkml:trace contextRef="#ctx0" brushRef="#br0" timeOffset="46567.9964">30604 5395 560,'1'-8'407,"-1"8"-75,1-12-77,-1 12-54,0-9-37,0 9-45,-2-5-18,2 5-22,-11 2-75,5-1 59,-3 6 11,-1 5 1,-2 4 2,-3 6 34,2 3-29,-3 10 25,0 4-1,-12 50 108,14-42-137,4 1-14,-3 12-18,7-8-43,-2 1 49,3-2-10,0-2-13,2 3 1,-2-6-2,3 1-8,-1-9-5,2-4-11,-2 0 11,1-8-4,-5 25 15,3-28-16,-1-2-4,-4-4 4,0 0-1,-6-4-24,2-2-19,-6 0-7,5-7 6,-5-2 9,0-2 4,0-2 6,-3-2-5,1-6 0,1 3 6,2-4 6,1-1 9,2 0-5,2 2 2,4 0 11,-1-2-5,4 0-10,2 2-19,3-2-9,3 2-6,5-4-4,0 0-51,9-2 82,3 0-63,1-1 66,35-18-46,-20 17 15,-2 1 59,-4 4-2,-2 2 0,-3 3-4,-1 1-6,-3 0 9,-3 4-11,-2-1-1,-3 3-65,1 1 72,-13 0-52,22 1 61,-13 4-47,7 4 40,-9-6 25,-1 4-51,2-2 53,-1 0 1,0 2 1,-1-2-5,2 0-1,-2 2-3,3-2-1,-1 0-6,1-1 8,1-1-12,2 0-6,0-2 12,2-1-19,-1-1 4,1 0-7,2-4 2,0 3-7,-2-5-3,0-2-54,-1 1 57,-3-4 4,2 4-1,-3-3-3,-3 3 39,-1 1 20,0 1 3,-1-3-13,4 0 24,-7 1-48,-1 8-7,8-8-10,-8 8-15,5-4-24,-5 4 0,5-5 5,-5 5 10,0 0 2,10 5 2,-6-1 2,5 4 3,-1 0 4,1 4 2,7 14 8,-7-14-12,-1 2 1,-1-1 2,0 0 6,-2-2-5,0 0 3,-1-4 6,0 2 19,1-3 58,-3 1 44,1-2 54,-3-5 40,4 6-40,-4-6 14,0 0-74,0 0-8,5-10-96,-4 1 37,2-7-84,1 0 16,1-5-72,2-1 30,1 2-19,1 1-31,2 1-35,1 0-55,0 2-45,3 1-88,-1 3-54,18-11-895,-14 12 188</inkml:trace>
  <inkml:trace contextRef="#ctx0" brushRef="#br0" timeOffset="47072.9877">31823 6130 145,'0'0'653,"0"0"-121,1-11-79,-1 11-82,1-9-12,3 0-30,-3 0-30,3-4-54,1-1-33,0-1-46,2 1-13,3-3-25,0 0-27,2-2-22,2 2-18,-1 4-14,2 2-13,-2-2-15,1 8-6,-3-2-10,1 4-2,-12 3-1,23 3 20,-12 7-6,1-1-6,-2 1 0,-1 5-5,0-1-1,6 15-37,-6-12 47,-3 0-12,2-2 7,-1-1 3,-1 0-1,3 1 2,0-6-5,0 2 0,1-2 2,0-2 5,2-2 1,0-1 2,0-3-3,3-2-6,16-7 42,-17 2-15,3-5-5,-2-1-18,-1-3-26,0 0-19,-1-2-35,-2-2-16,1 1-49,-1 0-56,-2-1-53,-1 5-78,3-3-94,-2 2-130,2-2-284,0 2-368</inkml:trace>
  <inkml:trace contextRef="#ctx0" brushRef="#br0" timeOffset="47372.9941">32928 5458 257,'5'-4'616,"-5"4"-120,0 0-63,-6 4-40,-3 5-61,-5 5-64,-4 6-42,0 3-33,-5 5-34,0 0-23,1 2-21,0 3-11,1-3 7,0 0-17,7-4-8,1-2-22,2-2-7,3-4-14,2 2-7,1-6-2,1 0 0,5 11 39,4-17-37,4 1-3,5-4-11,0-2 2,4-3-7,1 0-13,-1 0 11,-2 0-1,-1 0-9,-2 0-11,-2 0 1,3 2 1,-1 5 17,1 6 14,10 20 28,-13-6-25,-2 3-3,1 8-34,-4 3-92,-2 5-119,-1 0-126,-2 2-161,-1-4-587,-4 2-709</inkml:trace>
  <inkml:trace contextRef="#ctx0" brushRef="#br0" timeOffset="48039.9883">28047 6805 189,'-30'3'604,"5"0"-133,3-1-104,3 0-75,1 0-61,4-2-45,1 4-48,4 0-32,1 0-13,8-4-20,-1 9-16,8-1-9,4-1-5,12 1 6,10-2 6,17 2 28,18 1 2,10-3 63,8 1-58,12-3-12,7-3 29,181 4 141,-130-3-87,9-1 17,11 1-42,8 1 21,9-2-15,5 0-18,8 1-9,4-2 9,0 0 7,6-3-6,-3-1 26,-3 2-4,-7-1-16,-6 0 8,172 1 73,-199 3-140,-11-1 7,-15 3-28,-11-2 7,-32 1-24,-9 0 9,-9-1-28,-19 2-3,-5-2-1,-16-1-32,-3 0-51,-8 0-57,-12 0-53,-2-4-79,-6 2-857,-12 2-345,-20-8-1079</inkml:trace>
  <inkml:trace contextRef="#ctx0" brushRef="#br0" timeOffset="49096.9936">21199 10135 193,'-21'8'566,"1"-4"-102,-2 1-92,2 3-44,-2-2-35,4-1-33,0 2-41,4-4-16,1 1 1,2 1-5,3-1 17,8-4 52,-1 11-32,9-9-4,6 5-35,10-4 5,13-1-36,19 1 15,22-3-46,14-5 0,17-2-21,29 0 12,10-6-30,177-11 138,-154 9-86,6-1 32,1 1 11,1-1 9,1 1-32,-5-2 5,-4 2-36,-7 2-13,-7 2-31,-9 1-5,-10 2-25,-10 4-2,-29 0-23,-9 1 4,57 1 25,-88 4-90,-7-2-47,-12 3-183,-7 1-68,-6 0-139,-13 2-185,-1 5-187,-13-11-754,-3 12-1235</inkml:trace>
  <inkml:trace contextRef="#ctx0" brushRef="#br0" timeOffset="51548.9908">22511 11455 71,'4'-15'531,"-3"1"-125,4-10 301,-2 11-377,-2 3-17,2-1-27,-2 3-29,0-1-49,-1 4-41,0 5-32,3-9-30,-3 9 14,0 0 63,1 10-19,-2 1 51,1 7-44,-1 4-21,-3 40 83,1-25-135,2 8-15,0 2-19,-2-4-6,-1 4-38,4-4 22,-4-1-31,3-6 1,-3 0-67,-1-3-14,3 1-102,-2-5-20,0-3-59,0-4-24,0-2-30,2-5 4,-2-1 11,0-2-35,3-5 26,1-7-101,-5 10-294,5-10-200</inkml:trace>
  <inkml:trace contextRef="#ctx0" brushRef="#br0" timeOffset="51748.9914">22686 11324 58,'17'-23'824,"-4"-1"-184,8-7 261,-13 19-604,-3 4-56,4 5-48,-9 3 0,10 7 1,-3 3-7,-2 5-44,0 5 25,-1 6-16,-2 1-30,1 6 1,-2 3-50,-1 3 18,1 5-54,-2 2 27,1 0-46,-4 0 7,4-2-93,-4-1-21,-1 0-74,-1 0-77,-2-4-71,3-5-51,-1-4-60,-6 0-114,2-3-271,-2-3-338</inkml:trace>
  <inkml:trace contextRef="#ctx0" brushRef="#br0" timeOffset="52042.9869">22070 12036 590,'-9'-4'651,"-1"1"-161,10 3-103,-9-4-83,9 4-61,0 0-32,0 0-23,0 0-2,18 7-6,-8 0-21,3-2-31,25 16 52,-16-8-130,6 0 14,-1 1-38,6 1 23,3 1-35,-3 1 21,2-5-32,-3-1-12,0 2-60,0-6 2,-2 1-15,0-4 34,-1-2-35,0-2 15,29-6-73,-29-4 91,1 1 23,-1-4-7,-6-4 23,4 0 8,-7 0 18,-2 5 48,-5 0 37,-4-2-5,0 5-12,-4 1-11,-5 8-17,-1-8-16,1 8-8,-23 5-46,8 3-85,-2 1-97,-5 2-90,3 3-94,-4 3-565,0 0-526</inkml:trace>
  <inkml:trace contextRef="#ctx0" brushRef="#br0" timeOffset="52388.9955">23201 12361 248,'3'-7'388,"-3"7"-62,0-13-36,-3 7-18,2-4-22,-3 6-21,-1-4-1,-3 0-29,-2 7 12,2-3-25,-3 3 5,-3 2-32,-3 3 7,-3 4-21,-25 22 170,19-6-156,2 3-6,1-1-54,10 1 15,1-1-47,3 3 13,2-4-42,7-1 28,0 2-43,7-2 26,-1 1-36,8 1 21,0-5-50,8-3-20,1-5-66,24 8-217,-17-16 84,-2-3-50,2-3-13,4-3 4,-1-6 26,-1 3 14,6-8-11,-5-4-13,2-2-9,-6-8-262,-1 4-62</inkml:trace>
  <inkml:trace contextRef="#ctx0" brushRef="#br0" timeOffset="52778.0018">23542 12446 1031,'16'-25'219,"-5"2"35,2 5 26,-7 4-1,1 1-19,-3 2-31,-2 3-47,2-1-8,-4 9-20,0 0 14,0 0-27,0 0 15,-8 19 110,3-3-153,3 0-12,-2 1-11,-1 1 4,1 1-2,-4 1-5,6 1 13,-2-3-60,0-2 38,0 1-48,0-2 33,3-2-49,-2 1 31,1-3-39,-1 5 49,3-8-24,0-8-25,0 0 27,3 6-37,-3-6 28,6-9-39,1-3 30,-1-2-53,-1-1 25,4-3-30,-4 3 40,2 1-32,-2-1 36,0 4-33,5-7-16,-6 9 37,-4 9-28,5-4 37,-5 4-32,0 0 28,10 4-27,-6 3-9,0-2-14,0 0 29,1 2 5,0 1 2,3-3-1,-1 0-5,2 2 0,14 0-26,-10-5 27,1-1 8,-1-1 0,3-3 2,1 1 4,-2-3 4,2-3 3,-2 1-1,-1-6 4,0 0 1,-2-1-4,-3-3 5,-3 1 2,-1 1-17,2-10 6,-7 12 15,-3 1-29,2 3-8,-2-2-76,-2 2-34,0 2-63,1 0-38,2 0-27,-2 2-32,1-3 11,3 8-82,-2-8-318,2 8-197</inkml:trace>
  <inkml:trace contextRef="#ctx0" brushRef="#br0" timeOffset="53144.9895">24135 12163 307,'0'0'460,"14"8"-56,-10-2-56,-1 6-31,-1 4-33,-2 2-44,0 3-33,0 2-9,0 6 36,-1 2-76,-2 3 37,3 2-69,-1-2 45,-3 34 41,4-39-129,0 0-1,0-3-28,0-1-10,0 1-10,0-6-3,3-1-7,-2-2 11,2-2-44,-2-3 29,0 1 1,-1-5 10,3 0-13,-3-8-8,0 0 4,0 0-8,0 0 4,5-10-6,-5 0-5,-1-2-4,-2-7 2,-1-4 0,0-2-1,-3-2 4,0-4 20,1 6 20,-2-4 64,2 5-41,-2 2 52,-3-19 143,4 22-117,3 2 10,2 2-38,-3-2-7,5 2-36,0-2-14,5 3-13,1-5-1,5 0-1,5-2-23,1-2 3,10 1-15,2 0 15,3 0-26,33-18-134,-29 23-5,-8 4-116,0 2-50,-4 4-70,1 0-90,-4 1-55,-4 4-587,1-1-728</inkml:trace>
  <inkml:trace contextRef="#ctx0" brushRef="#br0" timeOffset="53342.0105">24296 12380 602,'-19'17'724,"1"-2"-147,-6 9 301,15-14-530,1-1-28,2 0-24,1-1-21,5-3-18,1 5-17,8-5-23,5-1-28,5-1-40,8-1-35,5-4 2,5-3-40,9 0 3,-1 0-29,39-7-26,-47 10-88,-1-5-134,-4 2-67,-5 2-90,-3 2-90,-4-3-70,-7 4-643,0-4-772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09T02:19:33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25340 5849 117,'0'0'344,"0"-7"-91,0 7-68,0 0-11,5-7-64,-5 7-10,0 0-38,4-4 1,-4 4-27,0 0 10,0 0-32,8-3 18,-8 3-26,10 5 17,-10-5-23,6 7-2,-6-7 4,8 9 4,-1-4 0,-1 2 3,-1 1-1,1-3-4,1 2 1,-1 0 18,2-2-12,1 2 11,-3-2 14,3-1 9,14 2 44,-8-6-41,-2-1 5,8-1 3,-1-5 1,8-3-16,2-2 9,4-5-17,3-4 9,0-1-4,0-2-3,-1 1 12,0-3 2,-2 4-11,-2-2-4,-4 3-3,-6 4-10,1 0-4,-4 4-1,-5 4-52,0-1-68,-2 2-59,-3 3 2,1 1-3,-10 4 15,12 3-33,-10 2-60,1 1-181,-6 7 113</inkml:trace>
  <inkml:trace contextRef="#ctx0" brushRef="#br0" timeOffset="579.7316">25248 7606 68,'0'0'374,"0"0"-139,0 0-31,0 0-75,0 0 4,0 0-56,0 0 57,5 7-55,-5-7-39,3 8 7,-2 0 4,3-1-5,-3 4 0,3-1 4,-1 3 0,3-2-2,-2 2-3,1 1-2,0 0-2,0-3 0,2 2 4,-1-2 3,2-1 2,-2 1 23,2-5 19,1-2 5,1 0-5,0-3 5,4-2-16,2-5-9,5-1-10,2-7-3,4-2-11,2-5-17,1 0 13,-1-3-14,28-21 14,-36 25-28,2 2-6,-1 3-3,-7 3-20,-1-1-62,-2 6-67,-2-3-40,0 6 19,-10 4 2,13-3-23,-13 3-41,10 5-130,-5 2-140,-5 2 12</inkml:trace>
  <inkml:trace contextRef="#ctx0" brushRef="#br0" timeOffset="1480.577">24915 11538 352,'0'0'291,"1"-7"-64,-1 7-46,1-6-33,-1 6-33,3-7-26,-3 7-18,0 0-9,4-6-7,-4 6-13,0 0 9,6-5-5,-6 5 16,0 0 2,9 4 3,-9-4-4,8 6 1,-3 3 0,0-2-12,0 2-3,-1 1-6,3 1-7,-3-1-4,3 3-4,-2 2-5,-1-7-17,2 4 16,-2-4-3,6 10 21,-5-8-20,0-5-5,3 0 2,0-2-8,-8-3 7,19 1-5,-4-5 10,-1-1-19,7-7 7,3-3-7,5-5-1,2-1 3,1-1 1,1-4 16,44-37 50,-43 35-30,2 0-15,-3 4 9,1 0-7,-4 3-10,-7 3 1,3 3-6,-8 1-2,1 4-3,-5 1-1,0 2-3,-1-2-2,-1 5 2,-4-3-4,1 2 11,1 0-8,-3 2-6,0-2 8,-7 5-5,11-5 0,-11 5 1,7-6-2,-7 6 3,0 0-4,0 0-14,13 0-37,-13 0-36,0 0-35,0 0-13,4 2-291,4 0 96,-8-2-211,0 0-54</inkml:trace>
  <inkml:trace contextRef="#ctx0" brushRef="#br0" timeOffset="4310.5741">26581 5425 441,'0'0'391,"5"-4"-133,-5 4 137,5-7-231,-5 7-84,0 0 34,7-5-64,-7 5 59,0 0-73,0 0 67,0 0-82,6-5 60,-6 5-22,0 0-75,0 0 69,0 0-73,0 0 52,6 5 3,-6-5-18,3 12-1,-3-4-9,1 4 10,0 1-1,-1 0-6,0 1 1,2 1 6,-1 2-11,0-2 5,-1 2-3,2-5-6,-1 2-4,0 1 4,-1-4-1,3 1 1,-2 1 8,0-3-11,2 1 13,-2-3 10,-1 4-25,0-7 7,3 2-3,-2 1-5,-1-8 10,2 12-2,-2-12 10,2 9 17,-2-9 25,1 13 130,-1-13-53,0 0-16,0 7-11,0-7-23,0 0-14,0 0-10,0 0-8,0 0-10,-5-8-3,5 8-10,-4-12-6,4 6-4,-1-5-6,1 2-3,0-3-3,0-3 1,0 1-5,1 1-4,2-4-1,0 1 13,0-1 1,-2 2-4,3-2-44,0 5 58,-3-4-44,4 3 52,-1-1-59,0 4 57,-1-2-56,4-6 23,-3 12 33,0-5-49,-3 5 34,3 2-54,-4 4 52,5-9-51,-5 9 54,10-4-53,-10 4 59,0 0-55,13 5 57,-13-5-8,9 9 12,0-5-10,1 9-9,-5-9-5,1 2 2,0 0 0,-2-2-1,-4-4-2,7 7 4,-7-7 1,7 9 4,-7-9 10,6 3-7,-6-3 6,13-1-1,-4-5-1,1-1-7,3-2-53,1-4 57,1-2-46,2 1 72,-2 2-57,-1-3 64,0 1-40,-3 6 58,-2-3-59,1 5 49,-4-1-70,2 0 47,-3 2-64,1 3 57,-6 2-59,18 0 27,-11 2 36,0 5-51,0 0 54,-2 1-56,0 6 63,0-2-63,-1 4 55,1-3-69,-3 4 49,1 0-3,-2 0-40,3-2-37,-3 4-36,3-2-18,-4 17-235,3-17 131,-2 0-29,-1 0-29,1-3-56,2-1-309,1 0-158</inkml:trace>
  <inkml:trace contextRef="#ctx0" brushRef="#br0" timeOffset="5821.5694">27270 5618 146,'0'0'403,"0"0"-134,0 0-33,0 0-75,-8 4 2,8-4-65,0 0 23,0 0-38,0 0 6,0 0 1,0 0 7,0 0-6,0 0-7,0 0-10,0 0 47,-9 3-82,9-3-3,0 0-9,0 0 3,0 0-10,0 0 5,0 0-2,0 0-8,0 0 0,0 0 3,0 0 3,0 0 3,0 0 2,0 0 3,0 0 36,0 0-32,0 0 1,0 0-2,0 0-2,0 0-1,0 0-1,0 0-6,0 0-1,0 0 1,0 0-10,0 0-1,0 0 0,0 0 15,0 0-8,0 0-4,0 0 6,0 0-2,0 0 0,0 0-2,0 0 4,0 0-1,0 0-7,0 0 3,0 0 4,0 0 3,0 0 2,0 0 1,0 0-2,0 0-6,0 0 6,0 0-15,0 0-4,0 0-3,0 0-1,0 0 7,0 0-13,0 0 8,0 0-5,0 0 0,0 0-2,0 0 2,0 0 8,12-3 0,-12 3-6,29-9 3,-14 5 3,1 0-2,-1 2 0,0-3-1,1 2-5,-5 0 4,-2 2 2,4-2 2,-13 3-6,17-5-3,-17 5-7,15-2 7,-15 2-3,0 0-3,17 5 15,-17-5-16,10 7 18,-8 0-14,2 5 23,-3 0-18,1-1 16,-4 5-14,1 1 2,-3 0 1,3 1 0,-2 0-1,1-1 1,-3 0 0,2 0 1,-3 14 11,3-15-9,-1 0-2,3-1 3,-3-4-50,3 2 53,-2-1-76,0-2 12,0 2-90,2-3 27,-2 1-83,2-5 14,0 5-26,-2-6-7,3-4-49,-4 12-1074</inkml:trace>
  <inkml:trace contextRef="#ctx0" brushRef="#br0" timeOffset="6089.5752">27217 5910 304,'0'0'473,"-10"-1"-94,10 1-75,-9-1-52,9 1-24,-8-4 160,8 4-224,0 0-15,0 0-14,0 0-13,-5-5-21,5 5-15,9-6-2,-1 4-8,6-3 0,1-2-11,7 2-7,1 0-9,0-5-3,5 4-5,2-2 7,-1 0 2,-3 2-2,-2-1-10,0 2-5,-2 0-8,1 1-3,-3-3-6,0 3-2,-3 1 2,0 0-17,-2-2-51,-3 2-43,-1 0-41,0 2-50,6-3-374,-17 4 189,13-1-418,-13 1-310</inkml:trace>
  <inkml:trace contextRef="#ctx0" brushRef="#br0" timeOffset="7585.7759">26734 7502 367,'0'0'433,"0"0"-136,4-6 29,-4 6-98,1-7 40,-1 7-78,2-5 37,-2 5-87,0-9 52,0 9-60,0-7 59,0 7-72,-2-4 42,2 4-76,0 0 31,0-10-75,0 10 46,0 0-80,0 0 46,-1-8-66,1 8 50,0 0-63,0 0 55,0 0-58,0 0 58,0 10-53,-1-1 55,1 0-54,-3 3 55,1 19-68,-1-16 25,1 2 58,-1-1-66,1 1 57,0 0-61,0-1 58,-1 0-54,3-4 53,-1-1-58,1 3 56,0-5-56,-1 3 55,-1-5-59,2 3 66,-1 2-22,0-5-35,1-7 70,0 10-58,0-10 53,-3 7-63,3-7 55,0 0-58,0 0 54,-1-7-57,1 0 58,0 1-57,0-6-3,0 1 6,0 1 1,1-18 38,2 16 13,-2-3-60,2 2 62,-2 0-59,0 1 56,2 2-55,-2 1 53,2-3-63,-2 5 60,0 2-62,-1-3 51,3 3-63,-3 5 47,5-11-56,-5 11 60,0 0-56,6-7 70,-6 7-57,0 0 60,0 0-61,12 0 63,-12 0-51,0 0 54,11 2-50,-11-2 41,0 0-42,10 3 51,-10-3-50,0 0 55,23 0 1,-15-3-61,1 0 57,2-2-54,2-4 59,0 4-60,2-5 55,-2 3-57,1 0 54,-2 0-58,-1 1 51,-2 2-43,0-3 40,-1 3-57,-8 4 52,20-1-26,-20 1-15,14 5 54,-6 2-53,-3-2 52,0 3-53,0 2 59,-1-2-52,2 2 11,-2 1-3,0 0 8,0 1 1,0-4 3,0 4 3,0-3-26,-1 3-32,2-4-40,-2 3-51,2-1-55,-1-1-20,1-1-15,0 3-5,3-5-46,-3 4-351,1-6-150</inkml:trace>
  <inkml:trace contextRef="#ctx0" brushRef="#br0" timeOffset="8040.3462">27454 7568 227,'0'0'427,"0"0"-138,0 0-32,0 0-41,5-5-13,-5 5-20,0 0-34,0 0-33,0 0-27,0 0 41,0 0-93,0 0 0,-9 10-8,4-5 1,0 3 10,-2 2 1,0 0-4,-1-1-10,2 4-5,-1-3-3,2 1 50,0-3-56,1 4 41,0-4-63,2 1 57,-1 8-20,3-10-46,0 1 59,3-1-58,-1 0 61,2 2-60,5-4 57,-1 3-53,1 2 47,2-5-59,-1 5 61,1-3-63,0 2 57,-1-2-54,1 1 54,-3 0-57,0-4 59,0 3-52,-2 0 55,-2-3 2,4 1-44,-8-5 61,7 11 10,-7-11-45,4 9 61,-4-9-57,-2 10 55,-1-6-62,-2 3 52,-9 6-3,5-8-73,1 2 55,-2-3-51,1-1 42,0 2-88,9-5 18,-15 5-113,15-5-22,-17 1-112,17-1-55</inkml:trace>
  <inkml:trace contextRef="#ctx0" brushRef="#br0" timeOffset="8386.6892">27438 7578 507,'0'0'375,"2"-3"176,4 0-358,-6 3-37,0 0-7,0 0-17,0 0-9,0 0 2,0 0-9,5-7 46,-5 7-72,0 0 44,0 0-74,0 0 45,12-3-52,-12 3 56,26-5 39,-11 4-105,2-5 53,4 1-57,1 0 61,2 1-47,0-3 65,-1 2-24,0 2 50,0-1-60,1-3 59,-7 3-72,2 0 52,-1 2-62,-1-2-5,-4-2-6,-1 5-10,0-2-10,-2 1 19,-1 1-8,-9 1-8,13-4-1,-13 4-17,14-5-5,-14 5-29,9-2-43,-9 2-7,0 0-113,10-2-10,-10 2-136,0 0-476,-1 8-183,1-8-582</inkml:trace>
  <inkml:trace contextRef="#ctx0" brushRef="#br0" timeOffset="11808.6892">26651 11162 216,'0'0'350,"0"0"-89,0 0-60,0 0-43,4 7-33,-4-7-28,1 9-18,-1-9-10,2 9 6,-2-9-13,2 13-1,0-4 7,-1-1 6,0 4 11,-1-2 4,5 3 9,-2-1 0,-2 3 1,0 0-30,4 1-5,-2-1-22,-2 2 4,3-1-14,-1-2 8,-1 2-20,-2-1 5,4 11 7,0-13-23,-4-1 5,1-2-3,-1 1-3,1-3 3,1 1-1,-2-4 7,0-5 15,1 14 14,-1-14 3,0 9-2,0-9-16,0 0 2,0 9-11,0-9 15,0 0-24,0 0-16,0 0 12,-8-8-15,8 8 17,-1-9-13,1 9 10,-1-15-13,1 9 12,0-5-14,0 2 12,0-2-2,1-3 0,-1 3-3,1-5 3,3 2-1,-3-2-1,2 0 1,-2 3-2,3-3 4,0 1 0,-3 0-4,4 2 3,-1-2 0,2 1-2,-2 2 6,3 0-2,-2 2 2,-1 1 3,2-9 51,0 9-72,-6 9 9,7-6-5,-7 6 2,9-5 6,-9 5 0,9 3 2,-9-3 1,11 6 1,-6 2 2,-1-2-4,3 1 1,-1 1-2,-1-1 1,5 9 3,-6-11-5,1 3-3,-1-1 5,2-2 0,-2 2 1,0-2 2,-4-5-3,9 5 6,-9-5 0,11 3-1,-11-3 3,12-3-5,-7-1-3,4-1-1,0-5-3,0 0 4,0-2-1,1-1 1,-1-1 0,0 2-1,0-1 10,0 4 1,-3-1 4,1 3-7,-1-3-4,0 5-4,1 0 3,-7 5 4,10-4-1,3 4 27,-7 2-16,1 3 0,-1 1 13,3 4 2,-3-1 6,2 5-7,-3 1-21,4-1 13,0 3-21,-1 0 18,-2 2-21,4-1 32,-3-1-40,-1-1-5,6 15-127,-6-16 6,-2-2-44,1 1-51,-1-3-58,-2-2-18,1 3-475,1-5-299</inkml:trace>
  <inkml:trace contextRef="#ctx0" brushRef="#br0" timeOffset="12903.316">27615 11364 142,'0'0'407,"0"0"-110,2-5-63,-2 5-47,0 0-46,4-8-27,-4 8-25,0 0-16,0 0-7,0 0 6,3-4 106,-3 4-73,0 0-7,0 0 14,0 0-19,0 0-5,2-6-3,-2 6-1,0 0 5,0 0-1,0 0-1,0 0 4,2-6-7,-2 6-1,0 0 2,-2-7 109,2 7-96,0 0-7,0 0-11,-1-7-7,1 7-8,0 0-10,-1-9 16,1 9-23,0 0-2,-2-6-20,2 6-7,0 0-3,0 0-1,0-8-4,0 8-4,0 0 0,2-6-1,-2 6-3,0 0-1,0 0 7,0 0-2,-2-6-10,2 6-1,0 0 0,0 0 2,0 0 1,0 0-2,0 0 2,0 0 1,0-2-6,0 2 5,0 0 6,0 0-10,0 0 7,0 0-9,0 0 7,0 0 0,0 0-1,0 0-1,0 0-1,0 0 3,0 0 0,0 0-1,0 0 5,2-4-2,-2 4-5,0 0-2,0 0 0,0 0 3,0 0-1,0 0 0,0 0 1,0 0 0,0 0 1,0 0 14,0 0-10,0 0-8,0 0 4,0 0-2,0 0 6,0 0-2,0 0-2,0 0-2,0 0 2,0 0 22,0 0-24,0 0-2,0 0 13,0 0-11,0 0-5,0 0 10,0 0-6,0 0 6,0 0-3,0 0-1,0 0 3,0 0-1,0 0-1,0 0 26,0 0-25,0 0-8,0 0 3,0 0-1,0 0-4,0 0 9,0 0-2,0 0 1,0 0 1,0 0-1,0 0 2,0 0 6,0 0-5,0 0 2,0 0-2,0 0-2,0 0 4,0 0 0,0 0 0,0 0-3,0 0 4,0 0-5,0 0 4,0 0 7,0 0 0,0 0-6,0 0 11,0 0-3,0 0-1,0 0-7,0 0-3,0 0 3,4 9 21,-4-9 31,3 16-25,1-2 41,-1 4-18,3 4 15,-2 2-44,1 3 39,5 37-20,-2-30-69,-4-3-22,1 3-38,-4 1-83,3 0-81,-3 1-97,2-7-72,-4 5-181,-1-7-271,1-2-422</inkml:trace>
  <inkml:trace contextRef="#ctx0" brushRef="#br0" timeOffset="15222.8643">28375 8782 379,'0'0'435,"0"0"-63,0 0-68,0 0-37,0 0-22,-9-1-19,9 1 173,0 0-216,-2-5-16,2 5-25,0 0-27,0 0-30,0 0-25,0 0-15,0 0-13,0 0 1,2 5-12,-2 4-5,5 0 0,-4 6-5,1 2 4,-1 26-29,-1-20-19,0 5 56,0-4-49,0 5 6,0-4 53,-1-2-59,1 0 54,-2-1-53,1-3 54,1-3-58,0-2 60,-1 1-54,1-3 54,-4-2-51,4 2 63,0-5-30,0 3 93,0-10-35,-1 8 38,1-8-71,0 0 44,0 0-67,-8-3-4,7-2 5,-2-7-15,1-4 4,-1 0 54,3-5-70,-1-3 52,1-27-24,0 26-32,0 1 66,1 0-47,-1 3 55,0 4-58,3 0 38,-6 5-62,6-1 54,-3 4-71,1-1 55,0 5-54,2-2 58,-3 7-57,5-5 63,-5 5-35,11 3-16,-11-3 50,8 9-57,-4-6 64,-4-3-64,8 8 50,-4-2-59,-4-6 60,8 6-57,-8-6 61,9 5-57,-9-5 64,12 2-49,-3-4 49,0-2-54,2 1 63,3-5-68,2-2 56,0-4-54,2 4 55,0-3-59,-1 1 53,-2 0-55,-1 3 54,-1 1-47,-3 0 46,5 4-59,-4 0 62,0 2-62,10-1 29,-10 5 35,-2 0-55,1 1 50,-1-1-48,-1 5 49,-2 1-45,3-3 16,-1 4-99,-2 1 11,-1 4-106,-1-3-7,3 1-106,-5 4-48,4-1-500</inkml:trace>
  <inkml:trace contextRef="#ctx0" brushRef="#br0" timeOffset="15625.8663">28909 9046 508,'0'0'534,"8"-5"-162,-8 5-22,6-9-113,-6 9 42,8-8-78,-8 8 45,10-14 153,-10 14-261,6-6 24,-6 6-90,7-4 36,-7 4-78,0 0 47,0 0-72,15 3 51,-15-3-57,10 7 51,-6 5-62,3 0 6,-2 0 6,-1 5 6,1 19 54,-3-12-62,-2-4 51,0 6-63,0-4 55,0 2-55,-2 1 52,1-1-72,-2-2 32,0-1-84,1-2 27,-1-2-90,-1 0 42,2 0-66,-1-2 62,1-6-50,-2 1 43,0-3-75,0-1 46,-1-2-18,5-4 57,-10 5-9,10-5 69,-13-1-3,13 1 105,-9-1-32,9 1 104,-9-5-49,9 5 69,-5-5-49,-2 0 174,7 5-124,0 0-56,-3-6 46,3 6-53,5-9 50,0 5-70,0-3 42,4-1-73,5 3 42,-1-4-64,5 0 45,2 0-100,2 0 12,5-1-111,30-13-269,-27 13 135,-1-3-81,-2 2-464,0-2-360</inkml:trace>
  <inkml:trace contextRef="#ctx0" brushRef="#br0" timeOffset="15964.8671">29566 8893 722,'3'-4'469,"-3"4"-72,3-13-57,-1 9-48,-2 4-61,4-10-60,-4 10-37,2-5-34,-2 5-19,0 0-19,0 0-19,10 3 3,-6 4-7,0 1 0,5 21-7,-2-13-46,-1 6 54,0-3-56,-1 1 3,4-1 8,-1 0 3,-2 0-6,-1-4 6,2-3-1,-2 1 4,2 1 6,-3-5 51,1 1-41,-1-3 80,4-1-38,-2-2 2,-6-4-4,12 0-3,-6-4-8,3-2-8,0-2 49,0-5-70,0-6 48,4-3-70,-2-7 51,2 4-55,-3-4 46,-1 3-58,0 1 56,8-17-114,-11 27-25,-1 2-68,3-2-84,-3 6-54,1-1-31,0 3-24,0 0-365,0 4-234</inkml:trace>
  <inkml:trace contextRef="#ctx0" brushRef="#br0" timeOffset="16481.8667">30294 8739 342,'0'0'515,"12"-5"-125,-12 5-97,10-3-64,-10 3-45,9 8-41,-6-4-29,2 6-15,-3 0-12,2 18 56,2-13-71,-3 2 6,-2 0-21,2 1-12,-1 0 9,0-1-51,-1 0 55,0 0-64,-1-2 55,2-5-61,-2 3 53,1-3-57,-1 0 62,0-2-45,0 6 141,0-14-40,0 9-69,0-9 42,0 0-68,0 0 53,0-9-14,1 2-11,2-6-11,-1-4-16,3-4-25,3-1-3,1-8 3,0 4 2,1-2 9,-2 5 6,-2 2 6,2 4-3,-1 3-6,-3 2-3,3 0 1,-2 6 2,0-2-1,-5 8-1,9-5 2,-9 5 4,9 2-2,-9-2 1,6 9-1,-2-4 0,5 7 1,-5-7 3,-2 0 2,2 0-4,0 0-1,1 0 4,0-1-1,-5-4 2,13 4-3,-13-4 3,18-4 2,-4 0 3,0-4-14,3-3 6,-1-2 0,16-13-10,-15 11 12,-4 3 13,-1 4-2,-1-2-9,-1 4-7,-3 1-1,1 2 1,-8 3 2,12 0 3,-12 0-8,10 7-20,-5 3-31,-4-3-22,4 4-24,-2 0-28,0 6-34,-1-2-33,1 2-25,2-3 9,-3 1-33,5-1-9,-2 1-41,1-5-191,3 1 25</inkml:trace>
  <inkml:trace contextRef="#ctx0" brushRef="#br0" timeOffset="16713.866">30910 8874 237,'0'0'445,"12"1"-140,-12-1-60,9 2-38,-9-2-15,9 7-17,-5-2-3,-2-1-17,4 4-5,-2 0-21,1 14 122,-2-9-139,-2 1 2,3-1-14,-3 4-69,2 0 47,-2 0-64,1 0 49,-1 0-7,-1-1-14,2 1-10,-4-4-10,2 0 4,0 3-8,-1-7-5,-1 4-23,0-1-7,-1-3-26,-1 0-42,0-3-53,-1-1-35,-1-1-72,-2 1-33,8-5-24,-14-4-27,6 1-222,1-2-61</inkml:trace>
  <inkml:trace contextRef="#ctx0" brushRef="#br0" timeOffset="16804.8666">30890 9116 639,'1'-7'246,"0"-5"-10,1 5-12,1-2-12,1 1-31,0-2-25,3 3-22,1-5-22,0 4-18,1-4-25,0 4-15,5-4-19,-1 3-8,3-1-43,0-1-43,3 1-20,-1-2-96,1 3-41,0-3-119,-1-1-149,3 3 30</inkml:trace>
  <inkml:trace contextRef="#ctx0" brushRef="#br0" timeOffset="17073.8647">31471 8609 566,'9'-15'488,"0"6"-73,0-2-78,-4 2-56,2 1-45,-2 1-59,-1 0-39,-4 7-32,11-8 67,-11 8-86,5 8 8,-5 2-21,1 1 15,1 4-27,-2 3 7,1 3-22,0 2 9,2 1-25,-1-2 11,2 2-13,0-1 19,1-1-3,0-2 16,-1-3-27,1-1 5,2-2-1,0-1 13,0-1 17,2-3 14,-2-2 1,3-2-12,2-3-11,0-4-9,0-3-2,2-2-14,2-5-9,-1-2-5,0-9-9,20-29-55,-21 25 13,0 1-9,-4 4-19,-1 2-36,1 4-33,-3 1-87,-2 3-34,-1 3-76,-2 1-6,2 3-28,-4 5-40,1-5-302,-1 5-208</inkml:trace>
  <inkml:trace contextRef="#ctx0" brushRef="#br0" timeOffset="17698.964">32034 8596 484,'8'-5'458,"-8"5"-38,11-5-88,-11 5-31,7-6-59,-7 6-30,7-4-64,-7 4-8,0 0-38,0 0 6,7 8-19,-4-2 11,-3 1-20,-3 18 63,2-12-77,0 3-28,-4-1 9,2 2-25,1-2 14,-2-1-14,1 0 10,1 1-16,-1-3 14,0-2-22,1 0 14,1-2-9,-1 0 30,0 0 15,2-8 39,-3 9 25,3-9-31,0 0 1,0 0-20,0 0-6,0 0-18,9-9-9,-5-3-9,1 0-8,2-2-3,0-4-7,-2 1 0,3 1 2,-3 3 0,4-12 13,-3 16-25,-2 0-4,-1 2-8,-1-3 2,1 5-3,-3 5-1,5-10 7,-5 10-4,3-5-3,-3 5 11,0 0-2,0 0 2,6-4-15,-6 4-4,0 0-15,0 0 26,13 0 6,-13 0 1,0 0 2,14-2 0,-14 2 6,15-6-2,-7 2-7,1 1 0,0-1 4,-2 1-6,1 0 8,-8 3-12,13-6 5,-13 6-10,10-5 2,-10 5 5,9-1 6,-9 1-5,0 0 1,14-2-4,-14 2 6,0 0-1,13 2 0,-13-2-16,0 0-14,10 5-29,-10-5-5,9 6-29,-4-1-126,-5-5 114,5 3-14,-5-3 37,7 6 16,-7-6 14,5 7 7,-5-7 11,5 3 8,-5-3 4,5 6 4,-5-6 3,5 9 6,-5-9-1,4 11 0,0 1-5,-3-6 11,0 2 4,1 1 4,-1 2-10,-1-2 3,1 3 8,-1-2 8,0 2 21,2 2-2,-2-3 3,0 1-4,0 3-3,0-2-5,0-1-12,0 2 12,-2-1-20,2 1 2,0-1-42,0 3-50,0-5-121,0 1-76,0 3-109,0-6-334,0 3-238</inkml:trace>
  <inkml:trace contextRef="#ctx0" brushRef="#br0" timeOffset="19581.9594">27451 5310 101,'9'-2'293,"-9"2"-81,0 0-45,0 0-32,12-1-18,-12 1-5,0 0-5,0 0-12,6-5-1,-6 5-8,0 0-9,5-6 45,-5 6-75,0 0-9,0 0-10,0-5-2,0 5-4,0 0-2,0-10 7,0 10-9,0 0-4,-2-6-2,2 6-2,-4-4-5,4 4 25,-5-10-25,5 10 28,-7-9-35,5 2 30,-2 3-31,-2-4 29,2 3-31,-3-3 30,3 2-23,-1-1 29,0-1-32,-2 3 34,0-4-35,2 3 28,-3-3-34,2 3 37,-8-8-28,6 7 9,-1 2 0,0-3-35,0-1 38,-1 5-32,-1-4 35,0 2-40,-1-2 38,0 4-29,2-2 35,-4 1-37,0 0 20,-1 1-26,-1 2 30,-22-3-42,19 5 12,-3-1 29,0-1-29,0 2 30,-2 0-26,1 0 30,0 0-34,0 0 32,0 0-33,0 0 32,2 0-16,-1 0 18,-1 2-25,1-1 25,-1-1-28,1 2 31,2 0-31,-2-1 26,4 1-29,-2 1 35,1-2-23,2 4 21,-3-2-29,3 1 29,-2 0-28,1 0 31,1 3-32,-2-2 35,4 0-36,-20 7 16,19-5 13,0 0-28,1 1 28,0 0-32,-1-2 13,2 1-8,-1 3 4,-2-1 9,3 3 0,-1-2 11,0 1 1,2-1-15,0 1-2,0 1 2,-7 10 1,8-8 2,1-2-3,2 1 2,1 1 8,-1-2 7,-1 3-12,5 0-1,-3 3 24,3 2-28,-1-2 30,1 3-29,0 0 31,1-1-39,0 6 38,1-6-29,1 4 22,-1-1-24,-2 1 21,4-1-24,0-1 29,-1 0-35,1-2 33,0 0-27,2 1 0,-1-3 9,1 4 0,2 0-3,2-2 0,0 2 1,9 18-19,-5-19-2,1-1 58,3 2-46,4 2 46,-1-4-41,2 1 44,0 0-53,1 0 52,3 0-45,0-1 51,3 3-4,-2-3-3,4 0-11,0 1 0,2-1-4,1-1-5,-1 2-1,3-3 12,0 1-3,1-2-4,-1 0 8,1 0-6,-3-5 2,-1-1 3,3 2 0,-1-3 5,1 0 7,1-3 5,0-1-2,40 5 30,-35-7-34,1-2-8,0-2-6,2 0-2,0 0-1,1-2-1,6-1-1,-1-2 5,-2 1-5,-1-3-7,1 0-1,-2-3 1,-2 1 4,-1-3-5,30-13 27,-37 11-14,1-1 1,-4-2-47,0-3 56,-5-1-54,3-3 49,-7 5-50,3-6 53,-5-3-10,-2 4-3,-2-3-5,-3-1-6,-2 0 8,-1-1-20,-4-3 11,-4 0-25,-1 3 17,-1-5-20,-3 0 21,-6-5-16,0 1 24,-2-1-14,-3 1-10,-2 0 8,1 3 0,-2 0 5,0 1 16,-4 3 5,4 1-6,-16-23 12,17 31-5,1 3 6,3 2-17,1 2 8,-2 3-20,5-2 17,3 6-37,-3-2-28,3 3-90,0-2-48,1 3-84,-5 2 23,10 4-13,-13-2-26,-2 2-933</inkml:trace>
  <inkml:trace contextRef="#ctx0" brushRef="#br0" timeOffset="32865.1481">29272 5709 666,'0'0'267,"0"0"-70,0 0-23,0-6-71,0 6-2,0 0-47,0 0 11,0 0-42,0 0 14,0 0-33,0 0 26,0 13-19,0-5 21,-1 4-22,-2 2 39,-1 8-21,-1 2 61,-1 10-36,-4 7-2,-2 5-52,-1 14 66,-3 4 17,-1 1-6,1 3 10,-1 4 2,2-4-9,-2 2-5,3-4-14,0-1-37,-4 52 77,9-65-85,4-2 52,1-3-2,0-1-2,2-5-5,-1-3 3,3-4 6,0-4-2,0-4-17,0 1-6,3-2-5,-2-5-6,0-2-4,2-1-5,-2 12 21,2-15-27,-2-4-1,0 0-1,1-1 0,-1 0-11,0-3-27,-1-6-57,5 11-79,-5-11-62,0 0-87,12-1-56,-12 1-393,7-12-271</inkml:trace>
  <inkml:trace contextRef="#ctx0" brushRef="#br0" timeOffset="33221.1285">28757 6844 141,'0'0'374,"-9"-10"-61,9 10-90,-5-6 17,5 6-96,-5-11 37,5 11-72,-5-6 66,5 6-80,-4-7 55,4 7-75,0 0 42,-4-8-79,4 8 40,0 0-70,0 0 51,0 0-52,10 4 75,-6 3-55,4 1 5,0 2 7,4 3 46,0 3-55,3 2 46,18 22 1,-15-16-28,0-2-8,0-1-10,0 2-4,1-2-5,-2 1-6,1-1 7,-3-1-11,-1-6-2,-1 3-2,1-2-6,-3-1-42,1 1-23,-1-5-24,10 9-178,-11-10 90,0-5-11,1 0-38,1-1-14,0-3-91,4-4-176,0 0 2</inkml:trace>
  <inkml:trace contextRef="#ctx0" brushRef="#br0" timeOffset="33427.1377">29572 6837 26,'7'-8'477,"4"-6"163,-4 10-380,-7 4-108,6-7 11,-6 7-89,7-5 48,-7 5-50,0 0 71,0 0-21,1 8 70,-5-2-62,-4 6 65,2 0-89,-8 3 34,-2 5-74,-5 7 43,-5 1-20,-2-1-24,1 3-79,-6 1-96,-4 6-145,-3 0-165,1-2-385,-2-4-333</inkml:trace>
  <inkml:trace contextRef="#ctx0" brushRef="#br0" timeOffset="45038.2375">16700 3812 83,'0'0'441,"-13"0"-130,13 0-56,-12-1-33,12 1-71,0 0-15,-14-1-17,14 1-7,0 0-8,-14-1 21,14 1 10,0 0 8,-11-2 131,11 2-158,0 0-4,0 0-26,0 0-9,0 0-22,0 0-19,0 0-8,0 0-10,0 0 2,0 0-9,10 2 2,5-1 1,8 2-8,12 1-4,57 6 14,-35-7-8,17 4 15,3 1-19,2-4 18,3 3-18,1 0 16,0-3-20,0 2 15,-1-1-8,-3 0 24,-1-1-9,-5 1 29,-9-4 0,-8 5 16,50-4 69,-65 1-69,1-2 9,-11 0-3,-2 2 3,-7-3 18,0 1 14,-2-1 13,-6 0-31,0 2 39,0-2-48,-2 0 12,-1 1-35,-11-1 19,17 0-56,-17 0 23,15 0-97,-15 0-19,13-1-86,-13 1-92,0 0-84,14 1-122,-14-1-92,0 0-398,10 1-526</inkml:trace>
  <inkml:trace contextRef="#ctx0" brushRef="#br0" timeOffset="292471.096">20773 7172 35,'14'-7'430,"4"-5"-148,8-4-27,8-4-90,3-3-13,8-5-58,1 0-23,47-28 26,-53 32-70,-3 2 3,-1 1-34,-3 1-16,-2 3-62,-6 4-80,-6 3-271,-6 4 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09T02:20:27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16633 3443 80,'-10'-1'298,"10"1"-69,-10-4-6,10 4-22,-9-4-21,9 4-20,-9-1-4,0-5 117,9 6-154,-8-2 6,8 2-10,-6-4-2,6 4-18,0 0-6,-9-4-21,9 4-6,-8-4 4,8 4-16,0 0-5,-5-3-13,5 3-16,0 0 0,0 0 3,0 0-23,0 0 4,0 0 1,10-2-4,4 3 4,7 0 6,7-1-10,9 0 6,13 0 0,6 0 1,4-1-1,18 0 5,0-3-1,1 1-9,80-2 5,-79 2 2,-3-2 3,1 1 3,-4 0-5,-1 1-4,-16 0 8,2-1-5,-8 1 7,-1 0-6,-10 1 2,-6 0 10,-3 1 10,-4-1 6,-6 2 10,0-2 21,-3 0 6,-3 1 18,-2-1 12,-2 2-1,2 0 5,-13 0-3,18-1-14,-18 1-27,14-2-2,-14 2-5,14 0-15,-14 0-10,10-3-7,-10 3-29,13-1-167,-13 1 5,0 0-62,0 0-50,10-1-69,-10 1-57,0 0-361,0 0-284</inkml:trace>
  <inkml:trace contextRef="#ctx0" brushRef="#br0" timeOffset="8627.9982">1901 5562 234,'0'0'319,"0"0"-57,-10-3-11,10 3-26,0 0-26,-8-7-6,8 7-2,-5-4-18,5 4 11,-4-6-9,4 6-10,-4-6-5,4 6-20,0 0-15,-2-6-21,2 6-28,0 0-7,-4-6-15,4 6-33,0 0 7,0 0-27,0 0 8,-4-6-5,4 6-25,0 0 15,0 0-7,4 6 7,1 0 0,-1 0 1,1 3 7,3 3-4,1 5 5,2 0 8,-2 2 1,5 3-3,-2 3 0,-1 0 1,3 0-2,-5-2-4,5 2-2,3 16 0,-8-23 4,-2 1-12,0-3 14,-1-1-14,-2-3 12,1 3-10,-1-6 22,1 0-10,-4-1 31,2 1 12,-3-9 13,1 10-23,-1-10 8,0 0-24,-15-4 23,7-1-27,-2-7-18,-3-4 9,-1-7-4,0-1-9,4-3 2,-2-1 43,1 3 18,1-2-12,2 1-17,2-1 1,-1 3-24,7 2 2,0-6-14,9-16-5,-4 23-4,4 3-35,3 1 0,-1 5-12,2 2 11,2 3-15,1 2 28,-1 5-17,2 1 23,-1 6-7,2 0 24,0 7-12,-4-2 24,0 5-20,8 27 11,-17-26 9,-4 2-11,-1-1 8,-4 2 11,-3 2-13,-5 2-15,1 1 11,-6-6 13,2 1 15,-2-1-21,4-5 18,-2 1-36,2-6-54,2-1-96,-12-1-425,11-8-250,3-3-388</inkml:trace>
  <inkml:trace contextRef="#ctx0" brushRef="#br0" timeOffset="9184.1111">2343 5470 198,'0'0'329,"0"0"-74,9 5-83,-9-5-22,0 0-52,9 2-7,-9-2-43,9 10 66,-4-1-68,4-3 47,-1 6-15,-2-2 31,3 3-24,4 3 19,-4 2-48,1-3 18,0 2-47,2-2 32,-2 2-50,-1-3 34,-3 1-15,3-1 33,4 11 58,-9-16-67,0 3 28,-2-4 15,1 1 56,-2-5 36,-1-4-5,4 9-39,-4-9-15,0 0-32,0 0-16,-8-4-20,3-3 0,1 0-16,-2-8-2,1-2-22,-3-1 7,3-4-13,0 2 1,0 0 40,-3-1-6,2-12 22,2 17-39,1 3-15,2 2-10,0 0-13,-2 5-56,3-4-24,0 10-9,4-7 24,-4 7 12,8-3 26,-8 3-16,10 5 30,0 0-10,-1 5 21,0 0-20,1 0 15,3 2-7,-4 0 12,4 0-17,-3-3 15,3 1-10,-3-2 14,-1 0-11,10 3 11,-10-8 20,-1 1 8,-8-4 27,15-2-2,-10-3 1,3-1-13,-3-3 20,1-3-18,-2-2 1,1-3 0,-5 0 1,3-2-16,-3 0-1,0 1-3,-3-18 8,3 21-21,-1 2-28,1 0-47,-1 1-35,1 0-76,-3 3-51,3 1-106,0 3-51,3-4-14,-3 9-319,2-9-226</inkml:trace>
  <inkml:trace contextRef="#ctx0" brushRef="#br0" timeOffset="9592.1046">2872 5204 415,'8'-5'372,"-8"5"-95,6-3-86,-6 3-21,0 0-58,12 5-5,-7 0-39,0 3 13,3 2-32,-2 4 32,4 5 2,-2-1-16,1 3-26,1 0 21,0-1 8,-1 6-36,5-4 39,-5-3-42,0 2 36,0 0 4,0-2 5,0-2-23,-1-3 3,-1 1-24,0-5 19,-5 1-21,10 6 150,-11-12-16,3 0 23,-4-5-19,6 8-31,-6-8-22,0 0-30,-1-8-20,-4 3-11,1-4-7,-1-3-11,-4-5-17,-1-3-5,-3-2-43,0-4 48,-15-20 69,14 19-18,1 4 40,2 0 16,-1 4-18,3 1-3,-1 0-16,1 1-1,4 2-9,-3 1-6,3 0-25,0-1-4,4 0-13,0-2-6,1 0-6,7-15 5,-3 11-19,5-1 7,0 3-8,6-3 0,1-2-40,0 5-34,1-1-42,-2 0-52,2 4-43,-2 1-47,1 3-36,-1 2-64,-2 1-21,1 4-55,7-2-817,-21 7 154</inkml:trace>
  <inkml:trace contextRef="#ctx0" brushRef="#br0" timeOffset="9793.0994">3001 5361 330,'-1'10'588,"0"1"-123,-2-5-55,3-6-79,0 11-58,0-11-32,8 3-4,-8-3-10,14-7-13,-3 0-66,6-6 30,6-1-82,0-3 40,5-7-79,-4 8 41,2-7-14,-2 6-51,-1 5-66,-4-2-81,-2 1-71,1 4-116,10-6-544,-15 10 3,-4 1-383</inkml:trace>
  <inkml:trace contextRef="#ctx0" brushRef="#br0" timeOffset="10651.6451">3791 4950 275,'0'0'376,"0"0"-104,-4 4-34,4-4-76,0 0-5,0 0-54,0 0 9,0 0-39,0 0 18,0 0-31,0 0 18,0 0-41,0 0 22,0 0-1,0 0-48,5 5 49,-5-5 29,17-8 33,-2 2-2,4-4 1,6-5-25,7-4-9,2-1-7,3-4-20,-1 3-12,0-2-9,-3 2-6,0 0-8,25-14 5,-34 22-23,-1-2-35,-5 4-34,1 2-107,-4-3 36,-2 7-55,-1-5-23,-5 4-68,1 0-80,-3-1-179,-5 7-47</inkml:trace>
  <inkml:trace contextRef="#ctx0" brushRef="#br0" timeOffset="10887.6532">4167 4596 178,'0'0'325,"-13"-3"-66,8-1-46,5 4-12,-12-5-23,12 5-19,-6-6-58,6 6 20,-4-5-62,4 5 28,-4-11 7,8 6-87,0 0 27,1-2 7,4 0-11,1 2 17,4-2-5,0 2 3,4 5 12,24-4 17,-19 5-42,-1 2-10,5 0 6,-3 3-3,-1 2-6,0 0-5,-1 3-4,-2 0 7,-3 1 2,-2 3-3,-2 1-13,-3 3 14,-6 0-7,-3-1 4,-6 22-20,1-20-56,-6-1-56,1-2-64,-1 2-99,0-9-331,-2-2-124</inkml:trace>
  <inkml:trace contextRef="#ctx0" brushRef="#br0" timeOffset="11195.7365">4726 4172 488,'0'0'421,"4"-6"-89,-4 6-44,0 0-82,4-4-3,-4 4-66,0 0-11,0 0-39,0 0-11,0 0-45,-8 6 13,6 6-17,-6-3 7,3 8-28,1 3 24,-1 4-29,0-1 12,1 0-7,-1 23 9,4-26-8,2 1-3,-1-2-48,5 0 69,-1-3-69,0 1 72,1-3-67,0 1 64,0-3-60,5-1 67,-1 0-56,0-7 62,4 1-68,-3-2 29,17-6-270,-13 0 35,0-3-395,0-5-143</inkml:trace>
  <inkml:trace contextRef="#ctx0" brushRef="#br0" timeOffset="11646.7308">4986 4150 190,'0'0'308,"4"-4"-93,-4 4-37,0 0-53,10 4-7,-1 9 42,-4-5-109,0 3 12,4-1-15,-3 4 26,2 1-32,0-1 22,-1 1-31,1-1 36,-3 1-18,4 1-9,-4-4-13,3 1-3,-3-1-11,0-2 14,-1-1 9,-3-1 25,3-1 50,1 0 56,-5-7 48,4 10 42,-4-10-49,0 0-45,-3 5-36,3-5-26,-6-8-25,1 1-19,0-2-11,-2-4-30,2-3-9,-6-15 15,7 19-17,0 0 1,0 0-1,3 2-8,-3 2-8,3-1-7,-2 2-46,3 7-8,-1-9-3,1 9 26,0 0 0,0 0 15,0 0 6,14 2 13,-2 9-13,-5-7 6,1 2 16,-2-1-15,2-1 20,2 1-11,-1 0 17,0-2-16,1 0 23,-10-3-11,16 1 17,-16-1-14,16-6 26,-7 1 15,-1-1 10,6-13 50,-10 2-68,-2 0 6,1-2-21,-3 0-8,0-2 7,-3 3 14,3-2 5,-2 2 1,-1 4-8,-1-2-11,4 6-23,-2-2-46,-2 3-51,3-2-78,-3-2-391,4 13 258,-4-5-20,4 5-75,0 0-185,0 0-102</inkml:trace>
  <inkml:trace contextRef="#ctx0" brushRef="#br0" timeOffset="12031.8992">5406 3868 256,'0'0'442,"5"-5"-101,-1 0 141,-4 5-328,0 0-35,0 0-25,0 0-22,13 5-13,-12 3 5,4 4-20,-1 0 0,1 3-3,4 5 22,-4-1-35,3 2 22,0-2-31,2 0 24,5 19 17,-6-20-34,-1-4 15,-2 1-33,2-1 15,-2-3-18,-2 0 22,5-1-24,-4-3 24,-1 1 26,-3 0 83,3-4 57,-1 2 48,-3-6-10,0 0-43,0 0 36,0-6-177,-4-4-3,-4-3-6,0-5-21,-2-4-11,1-4-3,-2 0 0,-3-3-53,2 3 61,1 1 12,-1 4 73,6 1-62,-3 0 57,0 3-49,-4-13 71,8 16-46,1-1-61,-1 1 38,4 1-55,1 0 47,1-4-5,7 0-6,-2-1-7,2-1-15,2 1-7,0 0-48,3 1-41,1 3-61,-1-1-49,2 0-80,-2 2-27,1 1-73,-1 3-33,-3 1-447,3 1-413</inkml:trace>
  <inkml:trace contextRef="#ctx0" brushRef="#br0" timeOffset="12226.4303">5494 4017 554,'0'16'901,"0"-16"-505,8 1-6,-8-1-47,15-6-20,-2-4-23,1-3-64,4-5 33,5-2-82,1-5 30,3 1-98,-4-1 21,4 3-72,0 0-1,-7 3-140,19-11-350,-23 18-54,-2 0-630,-1 4-722</inkml:trace>
  <inkml:trace contextRef="#ctx0" brushRef="#br0" timeOffset="18234.9802">25876 4154 467,'0'0'326,"0"0"-26,7-5-97,-7 5-9,0 0-58,4-4 20,-4 4-12,0 0-32,3-6 26,-3 6-38,0 0 12,0 0-33,1-9 21,-1 9-36,0 0 5,0 0-24,1-8 9,-1 8-28,0 0 9,-1-8-21,1 8 19,0 0-23,0 0 15,-3-7-15,3 7 12,0 0-25,-5-9 13,5 9 4,0 0-21,-2-6 21,2 6-26,0 0 19,-10-4-18,10 4 16,-8-4-10,8 4 7,-12-1-19,12 1 20,-11-2-20,11 2 18,-14 2-16,-4 0 8,18-2 16,-18 3-21,8-2 21,-2 3-24,2-1 21,-1 1-22,-1 1 23,-1-3-23,3 3 28,-3 0-28,2 0 21,-1 0-14,0 0 23,-1 1-23,1 1 17,-2-2-23,4 2 19,-3-1-17,2 1 20,-1 1-19,1-2 19,-1-1-19,3 6 12,-5-4-12,5 2 27,-2 0-33,-1 1 27,3-1-22,-1 3 26,-9 10-9,10-11-14,0 0 17,0 2-15,1-1 17,1 1-15,-1 0 16,2-1-21,-1 0 9,2 1-5,-1-1 0,1 1-3,1 1 8,0-2 3,1 1 2,-2 10 0,5-9 6,-1-1-8,2-1-6,-1 2 4,0-1 5,4 1-1,0-1-3,0 1 2,0-1 0,1 0-1,2 0 2,0-1 8,-1 1-9,3 0-2,1-1 3,1 1 18,0 0-20,3 1 21,0-1-17,0-2 10,0 0-19,2 1 21,-1-1-22,-1 0 28,-1-4-25,2 2 17,-1 0-19,0-2 20,2 2-10,16 6 25,-17-9-12,0 0-10,3 1 18,-4-2-11,5 2 11,-2-3-12,2 2 13,-1-3-8,1-1 25,2 1-13,-5-1 13,3 1-20,-1-1 6,-1 0-6,16-1 40,-14-1-17,0-1-13,-1-1 12,0-1-27,0 0 3,1 1 1,0-1-9,-3-1 2,2 1 0,-3-1 8,2-2 5,-1 0-6,1 3 4,-2-6 9,3 1-2,0-1-3,-4 1 10,0-1 14,0 1 5,-1-1-8,2-3-61,-2-1 59,1 0-46,-2 1 62,-3-2-52,2 0 57,-3-1-60,1-1 39,-2-2-52,6-22 34,-9 19 5,1 0-14,-2-1-4,-2-3-4,0 0-8,2 0 1,-3-1-6,-3-3-2,2 2 1,-3-5-1,0 2-7,0 1 9,-2-1-10,-2 2 0,-8-23 3,7 29-1,-5 0-1,-2 1-5,-3 3-3,-1 1-12,-2 1-29,-5 3-47,2 6-70,-1-1-69,-1 4-112,-1 4-137,0 3-468,-5 3-543</inkml:trace>
  <inkml:trace contextRef="#ctx0" brushRef="#br0" timeOffset="19340.9787">28436 4325 436,'-11'-2'378,"11"2"-39,-10-5-81,10 5-1,-9-5-55,2 3-2,7 2-30,-7-8 24,2 4-31,2-2-11,-3-9 56,3 5-131,2 2 11,1 0-10,2-3-12,1 0-24,3-1 1,2-1-19,5-3 4,1 5-24,1-4 14,3 5-18,0 0 13,1-1-20,-4 6 15,3-1-17,-1 2 3,2 1-13,-5 5 14,5 0-19,-3 4 13,0-1-17,0 6 23,-1 0-11,-1 4 18,-1-1-14,-2 1 12,-1 1-12,1-1 20,-4-2-14,9 12-2,-10-12 16,-1-2-18,2-3 19,-2 2-18,0-3 17,0-2-9,1 2 21,1-2-15,-7-5 13,19 0-10,-6-2 27,1-3-11,1-2 9,3-5-11,15-13 61,-17 9-43,-1 1-15,-1 0 16,0 0-9,-1-2 14,-2 3-13,-2 2 4,-1 0-18,0 0-1,-1 6-46,-2-5-30,0 5-86,-1-1-36,0 0-96,0 3-67,1 0-55,-5 4-365,6-8-278</inkml:trace>
  <inkml:trace contextRef="#ctx0" brushRef="#br0" timeOffset="19968.9689">29575 3782 526,'0'0'390,"4"-6"-33,-3 1 152,-1 5-291,0-9 1,0 9-33,0-8-9,0 8-39,-1-8 2,1 8-31,-4-7-2,4 7-38,-3-6-1,3 6-31,-3-6 4,3 6-25,-6-2 5,6 2-27,0 0 20,-19 2-18,10 4 16,-2 0-17,-3 6 17,-2-1-23,0 3 22,-1 5-16,-2 3 15,1 1-17,-2 4 16,-1 1-16,2 1 18,5-4 6,-13 25-7,17-27-8,0-3 0,2-2 5,3 1-2,1-3-3,0 0-14,4-3 22,0 0-13,0-4 16,4 3-7,0-3 15,2-1-11,2 0 10,2-3-6,17 2 35,-13-7-33,5 0-5,1-3 25,0-1 2,3-2 11,4-6-14,-4 0 3,2-1-15,-2-3 15,0 1-13,-1 0 15,-4 1 20,0 2 20,-4-2 2,0 6 17,-4-4 7,0 5-7,-2 0-6,1-1-12,-3 4-18,1-2-20,-1 0-10,-1 1-11,-5 5-7,9-4-17,-9 4-6,8-8-7,-8 8-4,0 0 7,10 8-8,-10-8 13,5 15 9,-4-6 1,2 3-2,-2-1 3,2 6-17,-1 0-22,1-1-48,-2 2-46,1 2-70,0-2-40,-2 3-115,4 1-95,-4 2-547</inkml:trace>
  <inkml:trace contextRef="#ctx0" brushRef="#br0" timeOffset="25335.9734">26291 7318 230,'0'0'391,"-3"-7"-26,3 7-101,-2-12 27,2 12-92,-3-7 43,3 7-30,-1-10-20,1 10-31,-1-7 88,1 7-205,0 0 33,0-8-15,0 8-16,0 0-10,0 0-12,0 0-6,10 5-49,-4 0 58,2 1-10,1 6-3,-1-2-48,1 3 58,2 3-52,8 18 29,-7-17 28,-3-3-56,-2 0 55,2 1-56,-1-4 61,-2-1-58,1 2 54,-2-6-53,2 1 12,0 2 12,1-6 68,2 0-40,1-2 51,2-3-70,4-3 54,4-5-55,5-2 58,6-8-8,1-6-15,0 1-9,-1-3-3,0 0-6,-1-2-3,-3 3-1,-1-2-55,-4 3 52,-3 6-53,-2 2 58,-4 4-81,9-10-276,-11 16 91,-6 4-28,-6 4-27,15 0-137,-9 3-188,-4 6-137</inkml:trace>
  <inkml:trace contextRef="#ctx0" brushRef="#br0" timeOffset="25830.973">26410 8474 421,'0'0'522,"-3"-6"-109,3 6-109,0 0-61,0-8-61,0 8-28,0 0-42,0 0-19,3 12-19,-3-6-15,1 1-6,2 5 13,-1-3-15,1 0 3,1 1 0,-1 1-1,4-2 19,-1 0 57,1-2-47,3 1 72,-1-3-50,2-3 0,6-2-17,1-1-11,6-2-6,41-24 65,-25 10-79,-2-5-29,-2 1 28,1-1-31,-4 0 20,-3 0-5,-6 3-3,-4 2-10,0-1-39,-4 5-50,-2 1-77,-1 2-112,-3 2-136,-2 0-115,6 1-1765</inkml:trace>
  <inkml:trace contextRef="#ctx0" brushRef="#br0" timeOffset="26679.965">26333 11329 327,'0'-8'315,"5"-3"-77,-2 4-35,-1-3-29,1 3-24,-1-2-3,1 1 3,0 2 12,-2-2 13,0 4 10,3-1 1,-1-3-8,-3 8-8,3-9-13,-3 9-23,4-11-24,-4 11-26,4-4-21,-4 4-12,0 0-5,0 0-3,8 3-8,-3 6 32,-1 0-36,1 2-5,-3-2 0,5 5-15,-2 1 19,0-2-22,0 1 20,1 1-18,2-1 20,-2-3-16,2 2 16,1-1-21,0-3 21,1-1-25,18 2 26,-14-10-7,7-2-25,4-3 20,7-8-2,4-6-6,6-4 13,6-10-12,0-3-12,2-2 4,-3-2 15,0-1 29,-2 3 19,-4 2-3,-8 7 12,-3 6-21,-6-1 40,-5 7-31,-1 3 28,-4-1-42,-2 8 12,-1-4-46,-3 6 36,-3 0-52,-5 5 37,6-3-43,-6 3 38,0 0-58,0 0-3,0 0-77,-5 13-204,5-13 59,-4 12-74,3-6-46,0 1-55,-2 1-502,3-8-501</inkml:trace>
  <inkml:trace contextRef="#ctx0" brushRef="#br0" timeOffset="46121.7952">27620 7094 145,'0'0'447,"0"0"-98,0 0-51,5-4-41,-5 4-18,0 0-8,0 0-7,4-4-13,-4 4-17,0 0-2,0 0-16,0 0-26,0 0-74,5-5 120,-5 5-130,0 0-20,0 0-10,0 0-13,0 0-2,4 8-6,-4-8-1,2 11-6,-2 0-2,0 2 14,0 0 6,0 4-2,-2 2-3,1 0-2,1 1 5,-2 6-1,1-3-54,-2 1 67,2 2-61,0-4 57,0-3-58,-1 0 58,2 0-49,-1 1 50,-2-2-56,2 0-5,0 0-38,-2-3-41,2-2-47,-4 13-272,1-17 195,3-1-32,-3-3-48,4-5-387,0 0-205</inkml:trace>
  <inkml:trace contextRef="#ctx0" brushRef="#br0" timeOffset="46359.7841">27617 7253 412,'7'-21'331,"-2"-1"-35,1 2-16,2-2-64,-2 3 74,2-2-60,1 1 62,6-17 137,-6 22-294,-1-1 25,1 7-81,0-5 26,1 5-69,0 0 36,0 6-65,1 1 45,-11 2-59,21 2 51,-12 1-61,1 4 56,-2 4-61,-1 3 60,0 12 14,-7-12-31,0 1-2,-2-1-3,-2 1-5,-1-1 3,-2 3-4,-2-2 4,-2-1-28,1-1-53,-3-1-46,1-2-50,1-2-47,-2-2-93,4-2-100,-1-3-353,10-1-268</inkml:trace>
  <inkml:trace contextRef="#ctx0" brushRef="#br0" timeOffset="51937.0514">28289 7088 259,'0'0'312,"0"0"-44,0 0-16,0 0-21,0 0-22,0 0-11,0 0-14,3-6 5,-3 6-8,0 0 159,0 0-174,0 0-3,0 0-4,0 0-19,3-8-2,-3 8-25,0 0-22,0 0-19,0 0-22,0 0-18,0 0-11,0 0-2,0 0-4,-3 12-1,-2 9 0,2-11-5,-1 5-4,-2-1 5,2 3-7,-1 1 1,1-6 0,-1 5-8,1 0 0,-1-3 9,0 3-1,0-2-51,0-3 64,1-1-54,0-1 60,2 0-55,-1-1 61,-2 0-53,4-3 71,-2 1-28,3-7 92,-5 7-56,5-7 42,0 0-74,0 0 46,-8-3-62,8-6 48,-1 0-63,2-4 49,1-4-55,4-21 22,-1 16 22,-1 0-54,5 0 59,-1-3-59,-1 4 49,3 0-53,-2 1 52,1 2-51,0 1 50,0 2-53,-3 4 53,2-2-37,-3 3 33,-1 0-49,9-5 17,-9 8 30,-2 2-51,2-2 49,-1 2-51,-3 5 52,6-8-50,-6 8 55,4-6-48,-4 6 48,4-7-55,-4 7 60,2-5-57,-2 5 55,0 0-55,4-7 54,-4 7-52,0 0 54,0 0-52,4-6 52,-4 6-43,0 0 46,0 0-54,0 0 63,0 0-67,4-4 59,-4 4-54,0 0 55,0 0-56,0 0 52,0 0-16,0 0-29,0 0 51,0 0-47,2-8 43,-2 8-55,0 0 52,0 0-57,0 0 61,0 0-61,0 0 59,0 0-54,0 0 54,0 0-49,0 0 50,0 0-23,0 0-33,0 0 56,0 0-54,0 0 53,0 0-52,0 0 43,0 0-45,0 0 56,0 0-49,0 0 52,0 0-55,0 0 66,0 0-68,0 0 55,0 0-55,0 0 55,0 0-56,0 0 58,0 0-60,0 0 56,0 0-50,0 0 53,0 0-59,0 0 49,0 0-46,0 0 50,0 0-52,0 0 57,0 0-58,2-1 29,-2 1 31,0 0-58,0 0 53,0 0-56,0 0 53,0 0-47,0 0 53,0 0-60,0 0 60,0 0-57,0 0 50,0 0-48,0 0 55,0 0-49,0 0 22,0 0 24,0 0-54,0 0 53,0 0-53,0 0 56,0 0-46,0 0 39,0 0-53,0 0 55,0 0-51,0 0 62,0 0-66,0 0 57,0 0-59,0 0 59,0 0-58,0 0 57,0 0-51,0 0 46,0 0-44,0 0 50,0 0-52,0 0 60,0 0-66,0 0 47,0 0-48,0 0 49,0 0-51,10 2 58,-5 8-31,-1-5-26,0 1 58,-2 4-56,5 1 66,1 0-59,-1 3 60,2 3-48,1-2 47,-1 4-48,0-4 50,0 4-55,1-1 56,-1-2-53,0 1 53,9 16-4,-12-17-52,2-5 61,-2 3-51,2 0 56,-3-5-50,0 2 54,0-3-51,0 1 64,-1-3-42,0 3 58,-4-9-33,5 10 49,-5-10-37,4 9 39,-4-9-32,4 8 24,-4-8-33,4 5 19,-4-5-32,0 0 11,5 7-27,-5-7 16,0 0-30,0 0 8,2 5-70,-2-5-25,0 0-119,0 0-61,0 0-113,7-8-768,-7 8 68,2-9-682</inkml:trace>
  <inkml:trace contextRef="#ctx0" brushRef="#br0" timeOffset="53340.7789">28826 7156 495,'-5'7'462,"5"-7"-82,0 0-51,0 0-29,0 0-30,-9-4-23,9 4-8,-4-7-8,4 7-61,-2-8 47,-1 0-72,3 8 17,0-12-75,0 3 29,1 2-75,1-3 38,0 2-66,2-3 42,0 3-57,2-1 50,2 3-63,7-8 32,-6 9 7,-1 2-61,0 1 52,-8 2-58,16 1 47,-7 0-54,0 3 62,0 3-63,1 1 64,-1 4-4,0 0-6,1-1 4,-1 1-5,-2 0 1,9 12-8,-9-14-2,-1 3 5,1-5-1,-1 0 5,-1 1-2,0-3 2,0 3 4,-1-5 0,1 0 3,-5-4 1,10 10-3,-10-10 0,12 1-2,-12-1-2,14-7 3,-8 2-3,5 0 4,-2-6 7,1 4-1,-1-4 7,0 2-41,-1-4 81,0 4-38,0-3 64,-2 6-52,-1-5 55,3 5-61,-4-4 49,1 4-55,3-7 62,-8 13-16,6-11-55,-6 11 44,5-9-66,-5 9 51,4-7-54,-4 7 54,4-10-59,-4 10 55,4-3-66,-4 3 57,0 0-53,2-6 51,-2 6-54,4-7 34,-4 7 18,0 0-56,0 0 61,3-6-58,-3 6 52,0 0-51,0 0 56,0 0-52,0 0 46,5-5-49,-5 5 56,0 0-52,0 0 51,0 0-55,0 0 38,0 0 21,0 0-48,0 0 54,0 0-44,0 0 44,0 0-35,2-7 42,-2 7-41,0 0 41,0 0-39,0 0 30,0 0-32,0 0 30,0 0-50,0 0 52,0 0-39,0 0 29,0 0-34,0 0 30,0 0-31,0 0 22,0 0-17,0 0 30,0 0-26,0 0 28,0 0-37,0 0 34,0 0-33,0 0 32,0 0-9,0 0-35,0 0 42,0 0-32,0 0 29,0 0-28,0 0 30,0 0-34,0 0 29,0 0-31,4-4 32,-4 4-29,0 0 33,0 0-34,0 0 34,0 0-14,0 0-20,0 0 27,0 0-26,0 0 20,0 0-23,0-6 31,0 6-28,0 0 28,0 0-38,0 0 45,0 0-37,0 0 29,0 0-31,0 0 30,0 0-29,0 0 25,0-9-27,0 9 31,0 0-27,0 0 25,0 0-17,0 0 20,0 0-31,0 0 30,0 0-28,1-8 26,-1 8-20,0 0 19,0 0-28,0 0 9,0-7-7,0 7 6,0 0 25,0 0-20,0 0 21,0 0-35,0-7 5,0 7 4,0 0 2,0 0 2,0 0 25,0 0-30,0 0 29,2-7-30,-2 7-6,0 0 37,0 0-26,0 0 17,0 0-22,0 0 24,0 0-21,0 0 21,0 0-28,0 0 27,0 0-28,0 0 5,0 0 31,0 0-36,0 0 25,0 0-8,0 0-11,0 0 27,0 0-33,0 0 32,0 0-33,0 0 27,0 0-22,0 0 24,0-8-26,0 8 24,0 0-28,0 0 26,0 0-21,0 0 26,0 0-20,0 0 25,0 0-34,0 0 28,0 0-26,0 0 29,0 0-31,0 0 30,0 0-26,0 0 22,0 0-32,0 0 10,0 0 36,0 0-35,0 0 23,0 0-11,0 0-17,0 0 5,0 0 26,0 0-22,0 0 27,0 0-25,0 0 26,0 0-22,0 0 20,0 0-17,0 0 5,0 0 15,0 0-12,0 0 17,0 0-11,0 0 0,0 0-4,0 0 7,0 0 0,0 0 3,0 0-4,0 0 2,0 0 1,0 0 3,0 0-1,0 0-4,2-5-4,-2 5-4,0 0 1,0 0-3,0 0-6,0 0 2,0 0-4,0 0-3,0 0-29,0 0-34,0 0-52,0 0-69,0 0-26,0 0-112,0 0-7,0 0-113,0 0 18,0 0-14,0 0-883,8-4 48</inkml:trace>
  <inkml:trace contextRef="#ctx0" brushRef="#br0" timeOffset="54094.7729">29598 6888 4,'0'0'375,"4"-4"-88,-4 4-18,5-6-58,-5 6 41,4-6-84,-4 6 64,6-6-68,-6 6 51,3-5-74,-3 5 30,0 0-72,2-9 47,-2 9-82,0 0 42,0 0-72,0-8 36,0 8-61,0 0 44,0 0-60,-4-6 46,4 6-53,0 0 44,-12 5-53,5-2 57,-2 3-59,3 0 52,-16 10-22,13-6 17,-2 3-5,0-3 1,2 3-5,-1-1-3,3 0 1,-1 2 0,-1-2-5,5-3-1,-1 4 2,1-3-2,2 1 5,0-4-4,1 1 0,1-8 3,0 12 2,0-12 3,4 12 9,-4-12-9,9 4 0,-9-4 7,14 1 2,-14-1-2,15-5 7,-7 1-4,2-4 9,-1 3-51,0-5 61,1 1-54,6-12 50,-6 8 16,-4 2-44,2 0 71,-3 1-41,0 1 51,1 2-63,-2 0 42,0 1-68,0 0 38,-1 0-62,-3 6 53,5-7-54,-5 7 46,0 0-55,1 9 31,-2 0 27,-2 0-53,2 3 58,0 4-56,-2-1 63,2 1-64,-2 1 55,2 0 0,1 0-13,0-3 3,0 1-60,1-2 62,2-1-3,-2 1 1,7 8-22,-3-14-20,1 1 58,-1-4-45,3 0 62,-8-4-60,14 2 75,-1-5-69,-3 0 63,1-7-74,1 1 57,1-8-63,1 0 56,-1-5-60,-1 3 50,-1 0-55,-2-1 59,1 3-62,-4-1 53,2 3-80,-3 2 22,0 3-91,1-1 10,-2 3-117,0-2-9,-1 5-88,-3 5 11,4-8-14,-4 8-91,2-8-253</inkml:trace>
  <inkml:trace contextRef="#ctx0" brushRef="#br0" timeOffset="54480.7765">30077 6855 113,'0'0'560,"10"-2"-236,-10 2-5,0 0-137,13 5 42,-8 4 118,-4-1-162,1 2-22,-2 3-22,0-4-13,-2 5-7,1 1-8,0-1-8,0 1-10,-2-1-3,2 2-10,-3-6-16,0 1-8,4 1-1,-2-2-1,-1 6 85,-1-9-32,4 1 28,0-8 44,-2 8-25,2-8 36,-2 7-79,2-7 18,0 0-70,0-10 33,3 2-59,-2-5 26,6-1-47,0-5-3,3-1 4,1 2-5,-1-1 42,3 2-45,-3 0 38,0 5-42,-1-1 38,-1 2-51,0 2 39,0 3-56,0-2 46,0 4-49,-8 4 47,15-1-40,-6 3 10,-3 4 8,11 11 28,-9-4 14,-2 1-45,1 0 43,-1 0-46,-1 2 23,-1 1-100,0-3-5,-2-1-67,2 2-81,-1-1-88,-1-3-89,2 0-66,-2 1-475,1-6-553</inkml:trace>
  <inkml:trace contextRef="#ctx0" brushRef="#br0" timeOffset="54948.7819">30678 6784 513,'0'0'403,"0"0"-87,7 6-80,-5-1-46,-2-5-80,2 16 63,-2-3-11,-1-3-14,1 8 15,-1-3-18,-2 3-15,2 0-21,-2 0-17,-3 17 71,3-19-96,1-1-7,-1 0-1,1-2-1,-1-3 11,2 2-2,-2-2 11,1-3 33,-1 1 46,-1 0 30,4-8-70,-6 7 37,6-7-70,0 0 37,-13-5-75,8 1 44,2-7-68,-2 1 2,5-4-15,-3-4 49,5-1-64,-1 1 37,3-4-42,0 0 49,2-1-62,1 2 53,2 2-63,0 1 43,1 1-54,8-9 29,-12 15-9,3 2-15,1 1-9,-1 3-3,-1 0 9,-8 5 8,15 0-3,-15 0 11,12 7-2,-8 3-39,-2-1 68,-2 3-43,0 2 56,-1 0-62,-3 19 81,3-16-25,-2-2 2,2 2 7,0-3-2,-1-2-1,2 2 3,2-2 4,-1 0 8,0 0-6,4-3-4,1 1 0,1-3-8,2-1-60,3 0-106,0-5-110,1 1-66,6-4-138,2-2-507,-1-4-571</inkml:trace>
  <inkml:trace contextRef="#ctx0" brushRef="#br0" timeOffset="55168.7792">31319 6717 159,'14'-2'505,"-14"2"-84,13 3-48,-7 2-27,2 2-34,0 3 10,1 2 1,-3 3-76,3 4 41,-1 0-41,-1 4 30,5 34 159,-7-25-284,-2 0 11,-2 1-62,-2 1 13,-10 39 43,-3-35-115,-2-2 20,-7 1-62,-11 3-21,-5-2-147,-8-3-53,-7-1-149,-4-7-176,-5-1-624,-10-3-780</inkml:trace>
  <inkml:trace contextRef="#ctx0" brushRef="#br0" timeOffset="55744.7751">27971 6693 230,'0'0'342,"0"-9"-50,0 9-22,0 0-20,0-8-7,0 8-5,0 0-10,-2-9-7,2 9-44,-5-4-23,-7 3 120,2 4-148,-4 2 14,-5 4-4,-6 7-31,-7 7 59,-8 11-31,-1 4 58,-1 6-55,2 9 55,0 0-62,6 3 19,3 0-52,4-1 13,9-1-40,8-13-5,4 2-15,6-9-9,2 2-3,11 2-26,5-2 25,6-5-64,8-2-82,12 1-203,-1-9-240,4-4-719,3-6-880</inkml:trace>
  <inkml:trace contextRef="#ctx0" brushRef="#br0" timeOffset="56586.7749">27239 8211 23,'6'-5'352,"-6"5"-96,9-7-57,-5 3-31,-4 4 8,9-10-3,-2 7 39,0-5 98,-2 2-187,-1 2 73,-4 4-17,8-8-15,-8 8-5,5-8-14,-5 8-30,5-5-27,-5 5-22,0 0-17,0 0-13,0 0-53,-6 13 56,1-1-29,-13 23 63,6-10-60,2 0 12,2 3 5,-2-1 0,5 0 1,1-4 57,3 2-63,-2-6 50,6 1-61,-1-1 49,4 0-60,2-1 55,4-2-63,2-4 13,3-2-143,3 2-58,3-7-150,1-3-156,-1-2-317,3-2-349</inkml:trace>
  <inkml:trace contextRef="#ctx0" brushRef="#br0" timeOffset="57254.7726">27792 8262 180,'0'0'375,"0"0"-101,0 0 27,0 0 163,0 0-274,0 0 53,4-5-79,-4 5 45,0 0-85,0 0 32,1-7-62,-1 7 45,0 0-57,0 0 54,0-10-52,0 10 50,0 0-57,2-6 54,-2 6 48,0 0-127,1-9 45,-1 9-64,0 0 53,0 0-60,0-7 61,0 7-49,0 0 44,0 0-64,0 0 46,0 0-72,0 0 45,0 0-66,0-7 53,0 7-57,0 0 50,1 12-47,-1-4 52,-1 1-40,1 3 7,0 5 12,0 0-25,0 3 31,1 1 3,1-1 0,-1 1 4,1 3 36,0-5-52,-1 1 52,3 17-21,-3-19-35,-1-2 45,3-3-51,-2 0 51,0-1-61,2-2 58,-3-2-55,1 1 64,-1-9-67,-1 8 34,1-8-80,0 0 40,-9 2-56,9-2 56,-14-19-74,7 8 5,0-5 6,2-4 2,-2-5 7,5 0 65,0 0-54,1-3 77,1 5-55,1-4 68,2 1-47,1 2 66,1 2-54,1-2 60,4 4-61,-1-1 61,2 4-48,1 3 53,-3 2-62,3-1 53,1 6-60,-3 2 53,1 0-56,-11 5 55,16-1-59,-10 5 63,2 1-58,-3 0 57,-4 2-49,0 2 58,-6 10-19,3-11-39,-6 3 52,2 2-54,-1-4 8,-2 1-31,2 0-52,0 0-56,2-3-67,0-2-71,1 1-67,4-6-544,-6 4-459</inkml:trace>
  <inkml:trace contextRef="#ctx0" brushRef="#br0" timeOffset="57707.7716">28431 8386 252,'0'0'304,"-5"10"-3,5-10-46,-2 6 24,2-6 17,-3 6-19,3-6 213,0 0-285,0 0-28,0 0-14,-1-8-28,2 1-23,-1 7 34,4-14-81,1 6 35,-1 1-73,1-1 46,0-1-65,0 3 46,0 0-66,3 1 58,-2 2-66,-6 3 50,13-5-55,-13 5 55,19 2-57,-8 1 54,-1 1-55,1 1 7,-2 4 9,5-1 0,-2 3 0,-1-4 6,2 4 4,-1-3 50,0 0-64,10 6 25,-11-7 24,-3-2-55,1-3 55,4 1-55,-5-1 5,-8-2 4,17-2 3,-8-2 4,-1-1 6,0-3 2,1-2-7,-3 0 50,-2-3-60,2-1 52,4-19-22,-6 19-38,0-1 54,-1 1-58,1 1 42,-2 4-91,1-4 15,-1 6-69,1-2-63,-2 3-98,4-1-9,-1 2-39,0 0-417,-4 5-264</inkml:trace>
  <inkml:trace contextRef="#ctx0" brushRef="#br0" timeOffset="58222.7767">29267 8070 385,'0'0'474,"0"-16"256,0 16-458,-1-7-55,1 7-48,-4-5-19,4 5-34,0 0-15,-17 3-6,10 1-14,-4 3 0,0 3-2,-1 3-13,1 0-8,-2 2-1,2 0-59,0 2 48,1 0-53,1-5 54,4 2-51,-1 0 57,1-4-51,1-1 54,0 1-47,1-1 64,1-3-46,-1 1 72,6-2-54,-3-5 63,4 6-77,-4-6 50,17-1 7,-9-4-88,4-1 68,-1-5-67,-1 1 65,2-1-74,1-4 67,-3 6-42,-1-3 85,1 2-54,-5 2 51,3 1-79,-3 0 31,1 1-61,-6 6 47,4-1-21,-4 1-34,7 1 46,-7 7-51,-3 1 54,2-1-51,-1 5 48,0-1-50,2-1 52,-3 2-53,3-2 5,0-1 5,0 2 5,3-2 5,-1 1 6,1-3 2,0 2 0,0-3 6,3-1 8,1-2 10,-7-4 8,14 5 13,-14-5 14,21-2 3,-11-5-5,0-2-6,7-2-11,-3-4 23,2-7-51,0-2 32,13-26-13,-15 28-33,-5 1 29,3 3-39,-5 1 35,1 5-56,-2-2-1,1 1-127,-1 6-20,-3-2-75,-3 9-53,2-7-75,-2 7-93,0 0-557,-10 8-643</inkml:trace>
  <inkml:trace contextRef="#ctx0" brushRef="#br0" timeOffset="58878.7743">28095 8290 995,'0'0'353,"0"0"-30,1-7-115,-1 7 15,0 0-110,0 0 24,2-7-90,-2 7 43,0 0-68,0 10-2,-2-6 3,2-4 7,-1 16 2,1-7 4,-5 12 20,5-10-30,-1 0 9,1-3 8,-1 4 5,-1-5 7,1 0 7,1-7 17,-1 12 24,1-12 38,-3 11 41,3-11 25,0 7-1,0-7-55,0 0 11,0 0-68,3-5 9,-1-4-49,2 2 20,5-7-19,-1-3-13,2 0-8,3-1-7,-2 1 50,2 2-37,1-2 40,-2 3-55,0 2 21,0 3-38,-2 0 35,16-1-21,-14 7-37,0 5-4,-2 0 10,0 2 0,-1 2 6,0 3 4,1 3-1,-2 0-31,0 2 18,0 3-81,-1-1-37,1 2-74,-2-1-23,3 3-144,13 9-594,-8-16 44,-3-4-493</inkml:trace>
  <inkml:trace contextRef="#ctx0" brushRef="#br0" timeOffset="59698.7743">29949 8040 359,'0'0'576,"5"-8"-110,-5 8-76,4-4-55,-4 4-44,5-8-35,-5 8-12,3-6-12,-3 6-22,4-6-31,-4 6-36,0 0-35,2-5-27,-2 5-24,0 0 29,0 0-55,-1 12-4,-3 0 2,0-2-62,-1 5 60,0 2-57,0-2 63,-4 3-55,4 2 53,-1-3-53,0-3 58,-1 1-43,2-1 52,1 1-60,-1-4 60,-2 0-62,2-1 55,4-2-47,-3 1 78,2-3-14,-1-1 51,3-5 14,-2 8-20,2-8-21,0 0-14,0 0-9,2-11-13,2 4 18,1-6-45,10-20 40,-6 13-23,3 0-43,-2 0 36,3 3-36,-3 0 43,-1 5-34,-1-1 30,-1 1-38,2 3 28,-2 1-45,0 4 33,1 1-32,-8 3 41,15 0-30,2 6 16,-8 0 18,-1 1-34,2 3 36,-3 0-45,1 3 17,0-3-86,-1 2-1,-2-1-115,2-1-6,-1 5-124,-2-8-10,4 3-100,-2-1-143,-1-1-279,2-2-422</inkml:trace>
  <inkml:trace contextRef="#ctx0" brushRef="#br0" timeOffset="60037.7728">30325 8264 37,'0'0'685,"0"0"-203,0 0-10,0 0-108,0 0 31,9-2-90,-4-6 284,-5 8-308,9-8-82,-4 0 18,0 2-93,2-2 30,0 0-84,1 3 31,0-4-66,-1 4 41,2-1-69,-1 0 44,0 2-65,-8 4 49,11-3-50,-11 3 42,14 1-51,-14-1 57,14 7-68,-4-1 55,-3-1-60,-1 0 54,2 0-58,1 2 52,-3-3-52,2 1 56,0 0-43,0-1 56,0-2-48,-8-2 51,28 0-39,-16-2-24,3-2 58,-2-4-57,-2-1 52,5-3-54,-1-1 47,-2 0-13,-2-4-10,2 0-1,-3 0 0,2-1-7,-6 4 2,2 2-24,-2-2-52,6-6-290,-10 11 109,3-1-118,-2 3-49,-3 7-439,4-11-441</inkml:trace>
  <inkml:trace contextRef="#ctx0" brushRef="#br0" timeOffset="60517.7818">30929 7878 67,'0'0'490,"6"4"-71,-6-4-85,2 13-41,-1-5-75,1 4 5,-2 2-35,1 3 1,-1-1-42,0 2 10,0 0-33,0-1-4,0 0-28,0 2-8,0 13 43,0-19-76,0-2-9,0 2-8,-1-3-3,1 0 8,-2-1 17,2-1 26,0-8 47,-2 11-64,-1-6 48,3-5-72,0 0 49,0 0-6,-15-5-7,9 1-11,-1-3 5,3-3-6,-2-1-13,1-3-7,0-1-4,1-2 31,1 1-53,2-1 57,0 0-55,1 0 43,0 0-45,2 0 33,1 0-52,1 2 39,7-13-12,-4 15-44,-1 3 44,-1 1-44,3-1 37,-2 2-56,-1 6 54,2-3-52,-7 5 48,11-4-51,-11 4 57,8 6-55,-6-1 47,0 1-40,-1 4 55,-1 10-31,-1-10-27,-1 0 56,2 2-52,-1-1 63,1 3-56,-1-3 63,1-1-45,-3 3 36,6-4-35,-3 3 45,1-3-48,0 1 39,2-2-34,-2 2 34,4-4-56,-1 2 12,2-3-107,2-2-13,-1 1-60,-7-4-60,16 3-53,-6-4-79,2-3-42,3-2-15,1-5-437,5-4-425</inkml:trace>
  <inkml:trace contextRef="#ctx0" brushRef="#br0" timeOffset="60649.7842">31253 7923 668,'18'-10'454,"-1"-1"-23,-1 6-46,-1 0 11,-2 4-33,1 1 17,-1 4 16,0 0-40,1 8 25,-4 1-47,1 3-27,-3 5-47,1 26 125,-6-20-242,-3 3-24,-2 6-21,-4 3-19,-3 6-55,-5-1-93,-5 8-90,-6-1-250,-5 2-177,-11-3-917,5-3-1129</inkml:trace>
  <inkml:trace contextRef="#ctx0" brushRef="#br0" timeOffset="61438.7722">27047 10361 137,'2'-6'491,"-1"-2"-46,-1 8-161,0-12-1,0 12-95,-5-5 7,5 5-68,-12 3 52,2 0-66,-7 9 75,-4 5-44,-33 32 227,27-16-170,-1 3-57,-1 5-21,3 6 16,6-6-11,2 0-15,4-2-2,1-1 0,8-1-1,2-4-11,3-7-24,4 4-11,6-4-15,2 0-1,6-4-9,1-2-7,4-5-47,1-2-80,4-1-82,-1-1-54,-2-6-153,-1-3-64,-4-2-153,3-1-273,-5-3-431</inkml:trace>
  <inkml:trace contextRef="#ctx0" brushRef="#br0" timeOffset="62217.77">27675 11248 435,'0'0'358,"0"0"-48,-12 3-29,12-3-25,0 0-27,-9-3-20,9 3 50,-2-6-74,2 6 47,-3-9-55,6 2 56,-3-1-76,2 0 45,1-2-62,1 2 41,1-2-88,1 3 33,2 1-80,-2-2 1,3 3-22,1 0 46,-1 1-70,12 2 46,-12 4-57,1 2 53,1 1-63,0-1-1,-1 4 3,3 0-6,-3-1 3,0 4-12,2-4-8,-2 3 0,1-4 2,-2-1 1,0 2 4,2-2 7,10 1-13,-21-6 28,23 0 2,-11-2 3,-1-1 53,2-3-57,0-5 53,-2 2-54,1-4 54,-1-4-63,-2 0 58,-1-2-62,-3-1 62,3 2-48,-6 1 62,2-13-5,-1 15-62,-2 2 26,0 4-111,-1-2-9,3 4-114,-2-1 14,-1 8-92,1-6 15,-1 6-39,0 0-85,4-7-270,-4 7-188</inkml:trace>
  <inkml:trace contextRef="#ctx0" brushRef="#br0" timeOffset="62567.7866">28301 10955 417,'13'-3'444,"-13"3"-41,0 0-159,11 3 38,-6 2-98,-2 2 39,0 1-84,-1 3 26,-1 0-64,0 5 47,1 1-59,-1 0 42,0 3-54,2 18 107,-3-21-75,0 0-60,1 0 60,-1-4-49,0-2 51,-1 3-60,1-1-1,-1-3 8,-1-1 22,1-2 11,-2-2-12,3-5-12,-7 5-10,7-5-7,-13-7 28,9 0-46,0-5 42,2-4-68,-2-3 46,4-1-78,0-6 52,6-5-48,-2 2 8,3 3 16,-1 5 11,1-1 0,3 4-3,-3-2 0,1 6-5,2 5-4,-2-2-2,0 6-2,-8 5 2,12-4-7,-12 4 59,9 5-59,-9-5 51,3 9-57,-6 2 55,2-5-51,-4 6 53,-3-3-77,2 3 16,-1 1-110,-8 8-279,9-12 123,-1 1-110,2-3-52,1 1-475,4-8-491</inkml:trace>
  <inkml:trace contextRef="#ctx0" brushRef="#br0" timeOffset="62946.7793">28689 10976 128,'13'-4'619,"4"-1"126,-17 5-518,15-2 25,-15 2-82,12 4 50,-7 2-73,-1 4 51,-2-3-79,1 4 50,-2 1-62,1 3 42,-2 2-61,0 0 49,0 0-69,-2 2 57,1-1-68,-2 0 54,3-3-58,-1-1 7,0 0 0,-1 0-2,1-5-1,-3 3 0,4-4 21,-1 1 31,-2-4-2,3-5-33,-5 7 12,5-7-15,0 0-12,-5-10 37,4-2-64,1 2-10,1-4-9,2-3 0,-1 0-5,2-1 5,1-1-8,3 0 8,-3 5 8,1 0 1,3 2-7,-1-3-4,2 7-2,-1-1-1,10 3 2,-7 5-6,-12 1 7,23 1-3,-13 3 1,3 4-8,-2-2 2,-2 5-2,3-2-2,-2 4-15,-2-3-37,-1 3-66,2-1-63,-2 0 3,-2 3-142,5 8-526,-7-10-212,3-6-676</inkml:trace>
  <inkml:trace contextRef="#ctx0" brushRef="#br0" timeOffset="63276.7898">29188 11076 208,'5'-9'628,"4"0"306,-9 9-569,6-11-136,-1 8-4,-5 3-95,10-4 25,-10 4-82,11-5 37,-11 5-70,11 7 61,-2-3-59,-1 0 57,0 4-60,2-2 41,-1 1-63,9 7 57,-11-6-15,2-1-58,0-2 58,0 0-56,-1 3 62,-2-4-55,2-3 64,2 2-58,-10-3 57,17 0-41,-6-3 38,-1 2-55,2-6 63,2-3-60,14-15 89,-18 9-32,7-6-66,-4 1 42,-2 1-48,1-2 13,-3 6 2,-2-1-2,1 2-2,-3 1-27,-1 5-23,1-2-50,-2 4-53,0-3 11,-3 10-98,3-7 19,-3 7-98,0 0 3,0 0-30,0 0-59,0 0-329,0 0-225</inkml:trace>
  <inkml:trace contextRef="#ctx0" brushRef="#br0" timeOffset="63688.773">29882 10843 575,'5'-4'456,"-5"4"15,7-7-87,-7 7 37,7-8-120,-7 8 27,5-5-103,-5 5 12,0 0-98,4-5 16,-4 5-76,0 0 31,-4 5-66,-1-2 51,0 4-66,-3 4 61,0 2-60,1-1 48,-1 3-63,0 2 45,-2 0-51,4 2 55,-3 13 2,5-18-64,-1 2 47,4-1-52,-1-3 56,4-2-57,-2 2 58,2-4-61,2 2 49,1-3-53,0 0 60,3-3-60,2-1 51,-10-3-59,19 0 56,7-7-29,-13-2-32,3-1 54,-2-5-56,0 0 56,-2-2-60,-1-1 52,-2 1-52,-1 5 1,-2-3-14,1 2 15,-4 4-82,-1 0 10,-2 2-99,-3 1 30,-8-1-308,11 7 176,-16 0 37,5 2-27,1 0 16,-3 5-1,-2-1 33,0-1 0,0 4-3,4-2-4,-3-2-121,1 5 175</inkml:trace>
  <inkml:trace contextRef="#ctx0" brushRef="#br0" timeOffset="63871.7783">29830 10974 663,'-8'3'145,"8"-3"25,-11 5 5,11-5-42,0 0 37,0 0-67,-6-7 40,6 7-64,4-8 56,-2 1-80,2-1 78,3 2-45,0-5 79,0 5-58,-1-2 68,9-5 127,-6 6-200,-1 3 40,0 1-78,-8 3 45,16-1-69,-16 1 48,21 4-65,-11-2 65,0 3-68,0 2 45,3-1-63,-1 0 55,-1 1-68,1-1 57,7 8-19,-9-9-66,-1 0 8,1 2-61,-1-5-75,0 1-111,1 0-135,-10-3-479,18-1-452</inkml:trace>
  <inkml:trace contextRef="#ctx0" brushRef="#br0" timeOffset="65810.6507">31175 10743 111,'6'-11'672,"-1"6"-206,-1-4-49,1 4-135,-1 2 8,-4 3-99,8-4 47,-8 4-77,9 4 46,-5-1-31,2 6 26,-2-1-72,1 8 47,4 14 96,-5-16-187,1 3 40,-2 0-67,0 1 59,0-2-53,-1-1 49,-2-3-52,3 0 38,-2 1-48,-1-4 33,-1 2-36,1-3 38,-3 0-26,3-8 30,-8 11 60,8-11-77,0 0-2,-15-2-22,15 2 8,-10-9-18,5-2 4,1-3-14,0 1-1,2-5-10,2-5-5,1-1-3,2 0-4,3-2 6,0 0-11,11-20 1,-8 24 8,1 5-23,-1-1 11,2 2-11,0 3 18,-1 1-23,1 3 17,1 2-19,-3 1 18,2 2-20,-11 4 20,18 2-17,-8 1 15,-2 4-14,6 10 10,-9-8 0,2 6 8,-5-1-6,1-1 4,-1 2-6,1 1 26,-2-1-28,1-3 12,-1 0-11,0 3 18,2-4-12,0 2 15,0-1-12,-2-3 8,8 11-76,-5-11-27,1-3-4,3-2-103,-2 3-11,-6-7-60,14 3-43,-14-3-57,21-5-29,-8-1-40,2 0-33,-1-7-384,2-1-406</inkml:trace>
  <inkml:trace contextRef="#ctx0" brushRef="#br0" timeOffset="71317.6407">1676 8439 21,'0'0'224,"0"0"-11,0 0-45,0 0-15,0 0 11,0 0 32,0 0-103,0 0-41,0 0 13,0 0-33,0 0 12,0 0-20,0 0 31,0 0-20,0 0 10,0 0 15,0 0-10,0 0 26,0 0 7,0 0 10,0 0 99,0 0-88,0 0-7,0 0-9,0 0-4,0 0-6,0 0-4,0 0-5,0 0-10,0 0 4,0 0-3,0 0-2,-1-6-11,1 6-11,0 0-4,0 0 15,0 0-32,0 0 6,0 0 6,-4-6 6,4 6 9,0 0 7,0 0 2,0 0 3,-4-3 1,4 3 3,0 0 4,0 0 3,-4-6 2,4 6-1,0 0-54,-2-6 74,2 6-69,0 0 46,0 0-57,0 0 44,-4-5-67,4 5 49,0 0-61,0 0 55,0 0-59,1 8 61,2-1-7,-2 1-3,3 3-9,5 16 12,-5-10-16,1-3 0,1 5 3,2 1 0,-3-4-5,0 2 12,-1-4-18,2 3-10,1-2 19,-5-1-1,2 1-2,1-6 7,-5 0-2,4 1 13,0 5 98,-4-8-11,0-7 0,0 10-10,0-10-3,-5 5-14,5-5-9,-12-1-7,6-3-33,-3-1 27,0-9-39,1-1 14,-1-5-35,-1 2 33,1-8-46,-5-23 15,13 24 20,1 1-45,0-1 47,5 3-52,-1 1 46,2 2-72,3 0 72,5 1-46,-1 5 44,5 2-48,-3 0 46,3 6-55,-1 2 28,2 1-27,17 7-2,-20 0 56,1 4-56,-3-2 62,0 4-51,-1 0 53,-3 1-45,-5 1 54,0-1-57,-2 3 15,-3 2-1,-4-1 54,-4 1-51,-1-1 48,-1 1-47,-18 13 29,15-16 14,-2-6-63,2 1-3,3-2-101,-3-3-97,3-2-81,10-2-130,-18-3-79,14-2-493,2-5-618</inkml:trace>
  <inkml:trace contextRef="#ctx0" brushRef="#br0" timeOffset="71852.6437">2167 8242 160,'0'0'488,"0"0"-148,10-2-71,-10 2-80,0 0-36,8 2-30,-2 6 71,-2-1-111,0 1-8,1 1 6,1 3 18,-2 1-62,4 2 58,-3 1-15,4 3-7,-3-2-4,1 3-3,-1-1 2,-1-2 4,3 0-3,-6 0-8,6 9 50,-3-11-48,-2-4 10,-2-3 20,-1 4 31,1-5 27,2 0 27,-3 1-39,-3-3 65,3-5-78,-5 7 42,5-7-85,0 0 34,-13-1-70,8-3 30,-11-17-16,5 5-73,5-3 59,-3-2-68,0 0 55,5-2-63,-1 2 51,0-1-46,4 4 53,-2 1-67,3 1 69,0-1-70,4 2 56,0 3-61,1 3 59,5-8-52,-1 13-11,0 1 58,-9 3-59,21 4 35,-9 1-22,0 1 62,3 3-57,-1 3 61,3 0-57,-2 3 7,-1-2 48,-1-1-53,-1 0 59,-1-2-53,7 8 29,-9-10 18,-3-2-47,1-1 65,-2 2-23,0-2 45,-5-5 32,10 5 36,-10-5-14,0 0-26,8-5-22,-7 0-9,0-6-18,-1 0-9,0-4-4,-1-26 7,0 15-31,-2 3-9,-2 0 4,4-1-49,-3 2 15,1 3-56,0 1-8,0 4-121,-1-2-5,4 3-66,-1 3-76,0-1-95,-2 3-30,6-2-35,-1-2-1579</inkml:trace>
  <inkml:trace contextRef="#ctx0" brushRef="#br0" timeOffset="72240.6482">2661 7990 234,'0'0'461,"8"-1"-129,-8 1-69,0 0-72,9 1-20,-4 5-28,0 1-17,-1 0-12,6 18 158,-6-11-139,4 3 8,-1 2-11,0 3-8,-1-3-8,3 2-10,0-3-61,-1 2 40,-2-6-68,-2 2 54,5 0-61,-4-4 51,0-1-62,-1 0 60,4 7 22,-6-11-15,1-1 117,-3-6 1,6 10 45,-6-10 17,1 7-36,-1-7-45,0 0-38,0 0-23,-7-7-19,2-3-56,-3-1 13,-1-5-56,-4-2 43,-15-29-28,17 25-15,-2-2 42,0 5 2,4 2 47,0-3-10,-1 3 20,2 5-20,3-3 7,0 3-22,-1-2-4,2 5-19,0-2-1,3 2-17,1-4 4,4-15-6,1 15-10,2-2 13,2-2-22,0 2-8,5 0-50,-2 3-11,2-3-88,0 2-2,-1 2-103,1-1 7,-4 5-58,5-3-74,-2 5-50,0-1-14,6-5-1938</inkml:trace>
  <inkml:trace contextRef="#ctx0" brushRef="#br0" timeOffset="72418.6433">2766 8035 814,'-9'16'383,"3"-2"-70,-2-1-31,2-1-18,1-4 9,1 1 5,0-1 13,0-1-16,4-7-76,-5 7 57,5-7-58,0 0 31,14 0-97,-5-7 33,6-1-98,1-4 20,3 0-136,0-5-42,4 0-94,0 2-103,0-2-143,-4 1-650,4-2-699</inkml:trace>
  <inkml:trace contextRef="#ctx0" brushRef="#br0" timeOffset="73699.6464">4284 7185 438,'-9'-6'494,"-5"-8"329,9 5-445,0-1-110,0 1-14,0-3-98,1-2 26,0-2-89,3 0 35,2-1-78,-1 2 36,5-1-60,-1-2-10,1 1-3,0 0 48,3 3-58,6-11 21,-6 12 7,-2 6-63,3-1 51,-3 3-60,-6 5 58,13 0-47,-4 3 53,-1 6-56,-2 1 53,2 6-47,-3 4 56,1 7-52,-2 4 61,-1 5 28,-1 58 55,-2-45-107,0-1 47,0 1-55,0 2 2,0-3 2,0-1 47,0-3-59,3-6 54,-2-3-64,3-1 56,0 1-48,0-5 59,-2-5-57,3-3 53,4 16-13,-1-21-41,-3-2 60,1-5-40,3 1 83,0-7-51,0 0 58,5-1-72,-2-6-5,2 0-4,0-2-8,1-6 1,-1-2 0,0-1-15,-1-5-55,6-24-19,-14 21 16,-1 1 44,-4 1-48,0 2 55,-5 0-53,0 3 60,-4 3-61,-4-3 59,-2 3-64,-2 5 50,-3 0-40,-4 2 56,-1 2-48,0 3 56,-26 0-29,24 3-15,4-3 2,2 1 8,2 2 2,1-3 52,4 1-63,3 2 38,-2-3-82,13 0 46,-14 0-45,14 0 71,-8-4-47,8 4 53,9-7-51,-1 2 54,2-4-50,9-1 58,4-5-58,4 1 59,0-2-53,2 0 56,3-3-52,-4 5 58,-3-1-50,-2 2 57,-3 4-44,-3-3 78,-3 7-36,-3-4 75,10 0 74,-15 6-119,3-4 56,-9 7-66,10-6 44,-10 6-67,9-3 45,-9 3-71,0 0 44,7-4-53,-7 4 41,0 0-51,0 0 42,2 9-49,1-4 53,2 13-5,-3-8-44,2 3 54,1-5-65,3 7 56,-3-6-51,5 1 6,-1-1 3,0 2-2,0-4 3,0 0 7,3-3-2,-1 2 3,-1-4 9,2 0-2,11-2-9,-13-1-2,0-1 62,-1-2-97,-2 0 26,-2-5-67,0 1 71,-4 0-49,0-1 63,-2 1-43,-4-2 68,1 3-15,3-2 55,-4 2-62,0-2 47,-7-1-6,7 5-62,1-1 58,-1 1-62,5 5 57,-5-6-60,5 6 61,-5-7-60,5 7 55,-4-6-63,4 6 54,-4-5-57,4 5 57,3-7-61,-3 7 68,11-8-35,-4 4-21,-1 0 59,7 2-65,-3 1 57,3 1-57,-2 0 66,2 2-59,1 5 56,0-2-44,0 0 46,2 4-56,-4-4 63,0 5-64,-2-3 58,8 10 9,-13-8-14,0 1 22,-1-2 19,1 2 17,-2-4 29,-2 2 1,-1-8 70,1 9 21,-1-9 6,3 5 8,-3-5-46,0 0-28,-4-5-48,0-1-10,-1-26 9,5 14-95,-1-5-48,-2-6-75,3 3-36,3-3-25,-2 1-55,3 2-84,-3 2-54,4 2-141,2 1-35,-5 1-502,5 5-674</inkml:trace>
  <inkml:trace contextRef="#ctx0" brushRef="#br0" timeOffset="74607.6459">5787 7065 275,'0'0'446,"-9"6"-73,9-6-14,0 0-100,-9 6 49,9-6-62,0 0 42,-9-3-48,9 3 50,-9-6-82,7-2 16,-1 0 1,-1-4-46,2 3-69,-1-7 5,6-3-50,-3 2 11,1 0-46,0 0 24,3 0-20,9-14 9,-7 17-31,3-1-5,1 2-10,-1 4 0,4-1 0,1 3-8,0 3 9,3 0-25,-3 3-14,1 1 0,3 2-11,-1 1 4,-2 0 4,4 1 8,13 7-13,-15-5 27,-3-3 1,1 0 2,-3 2 6,-2-2 8,1-1 3,-2 0 34,-9-2 11,16 0 11,-6-2-19,-4-3 59,3-3 12,0-2 0,-1-4 3,7-24 106,-11 17-130,2-3 5,-2 2 13,0 1-2,-3 3-11,3 1-20,-4 0-16,4 3-21,-4 0-77,0 3-31,4 0-138,-3 1-38,-1 2-155,5-2-76,3-6-1146,-2 9-116</inkml:trace>
  <inkml:trace contextRef="#ctx0" brushRef="#br0" timeOffset="74979.0106">6569 6070 778,'0'-10'478,"-4"4"-34,3-2-138,1 8-2,-4-10-135,4 10 10,-8-7-82,8 7 25,-9 4-73,3 4 83,0 4-31,-2 7 51,0 5-37,1 5 54,0 6-81,2 5 33,0 2-64,1-6 32,3 0-67,-2-1 46,3-2-63,3-4 47,-2-5-58,2 0 63,-1-2-67,2-3 57,0-2-44,1-2 85,0-3-22,13 4 149,-5-15-99,-2-1-13,5-7-20,4-4-16,2-6-14,-3-2 3,8-9-7,-4 2 20,0 1 5,-5 5 38,1 0 12,-6 7-33,-2-2-12,1 5-23,8-2-16,-11 12-17,4 3 5,-3 1-8,7 9 5,-1 6-6,1 5 1,-2 8-12,4 4-102,-2 2-136,-2 4-191,1 2-236,-5 6-764,-2-2-1027</inkml:trace>
  <inkml:trace contextRef="#ctx0" brushRef="#br0" timeOffset="77141.0083">6482 11376 491,'0'0'496,"-2"-8"-86,2 8-72,0 0-55,0-8-46,0 8-57,0 0-37,0-9-20,0 9-14,0 0-1,-3-4-40,3 4-15,0 0-12,0 0-10,0 0-3,0 0 4,0 0 28,0 0 33,18 11 66,-13-2-105,0 0 34,4 1-9,-4 5 21,4-1-37,0 3 11,1-2-32,-2 2 23,1-2-27,1 0 34,-2-2-31,-2-3 28,3 3-29,1-4 34,8 7 70,-5-13-78,-3-1 32,7-2-41,-2-2 12,8-4-33,4-7-8,5-5-2,1-2-5,4-6 23,9-7-23,-2-4 41,-1-1 6,3-1 42,-5 0 4,33-28 79,-43 41-126,-3-1-3,-4 3-22,-2 5 2,-3 3-21,-5 3 4,0 1-21,-2 3-26,-3 0-81,1 1-52,-4-1-139,2 6-59,-8 3-112,11-3-159,-11 3-2587</inkml:trace>
  <inkml:trace contextRef="#ctx0" brushRef="#br0" timeOffset="87534.9916">1414 10963 187,'0'0'438,"-10"4"-79,10-4-85,0 0-9,-17 1-48,17-1-10,-11-4-58,3 0-11,2 1-23,-2-2 28,-1 0-30,-5-11 105,8 6-94,-3 0-31,4-4-2,-2 2-28,5-1-9,-1-3-10,2 0-8,2 0-8,-1-3-6,4 3-5,1-1-6,4-1-4,-1 5-3,1 0-4,11-9-12,-7 15 4,2 2 0,-2 3 1,1 2 3,3 2-47,2 3 60,-1 4-52,2-2 64,-2 6-5,1-2-3,0-1-5,-2 3-3,2-3 1,-3 1-1,9 6 2,-12-12-3,-3 0 5,-1 2 9,1-5 16,-10-2 41,18 3 33,-18-3-22,19-7 65,-11-1-50,0-1 52,-1-4-47,0 0-14,-5-2 32,2-3-65,-4-18 50,-1 18-41,-2 0-71,3 1 52,-2 1-66,-1 0 39,2 5-90,-2 0 5,2 0-68,-3 3-84,3-2-88,1 3-91,0 0-28,0 7-1,5-10-429</inkml:trace>
  <inkml:trace contextRef="#ctx0" brushRef="#br0" timeOffset="87853.0056">2102 10210 130,'-7'-8'513,"7"8"-97,-5-9-60,5 9-57,-4-8-50,4 8-46,0 0-48,-6-7 39,6 7-134,0 0-6,-4 6 10,4-6 2,0 16 18,5-1-3,-1 3-1,1 2-2,0 5-2,3 4 0,2 0 1,4 9-10,0-2-56,-1 0 47,15 29-11,-14-32-56,3-6 63,-4-1-71,2-2 57,-2-1-77,2 0 13,-2-7-99,1-3 10,-1 1-119,-3-6-1,4-1-77,-4-3-479,-10-4-311</inkml:trace>
  <inkml:trace contextRef="#ctx0" brushRef="#br0" timeOffset="88282.2089">2374 10260 525,'0'0'394,"1"-9"-88,-1 9-78,0 0-47,9 3-14,-4 3-29,9 14 78,0-4-104,-2-1-17,-2 2-6,5 0-11,1 4-80,0-2 71,-3 1-35,4-3 64,-6 0-48,3-2 46,-5 0-63,0 0 46,1-4-57,-1-1 57,4 9 75,-8-10-44,-1-3 84,-3-1-71,-1-5 35,-1 9-70,1-9-9,-13 5-8,13-5 39,-15-2-73,1-5 47,0 0-71,-3-8 49,-2-2-61,1-3 31,-14-23-11,19 25-41,3-1 51,4-1-58,-2-1 55,7-1-60,-2 3 58,7 1-56,0 0 54,1-2-58,4 2 55,5 3-60,0 0 56,3 5-55,1 1 52,21-1-74,-21 9 36,1 4 54,4 2-52,-5 0 51,1 7-56,-2-2 60,-3 5-60,-4 1 64,-1-3-60,-1 3 55,-4-3-55,-2 3 59,-2 1-54,0-1 55,-5 10-18,1-12-45,-1-2 4,-4-3-106,4-3-32,-1-1-172,6-5-24,-13 0-88,13 0-474,-10-11-489</inkml:trace>
  <inkml:trace contextRef="#ctx0" brushRef="#br0" timeOffset="88795.2077">2840 10045 823,'5'-5'340,"-5"5"-142,8-5 18,-8 5-83,0 0 73,14 3-69,-6 2 64,-2 1-58,2 1 50,3 4-27,-2 0 42,3 2-77,2 4 39,-3-2-76,2 2 34,4-2-76,-6 1 45,3-1-69,-1 2 46,1-1-68,-4-3 56,1-2-62,-1 0 49,-4 0-51,2-3 53,-3 0-50,1 0 79,-2-1-28,1-3 88,3 7 113,-8-11-104,4 5-18,-4-5-32,0 0-18,0 0-15,-12-2-16,7-5-24,-6-3-24,-2-5-39,-2-2-9,-1-5 7,1-2 1,-2 0 5,3 0 7,-9-20-19,16 27 27,-1 2 3,0 2-4,4 2-2,-1 0-11,0 3-5,4 1-4,1 7 10,1-6 4,-1 6 12,0 0 5,17 4 3,-11 1 2,7 2 46,9 10-17,-8-6-41,-3-3 51,3 5-56,-1-4 50,-1 1-54,0-1 59,0 1-56,-1-5 48,1 5-45,-3-6 56,1 1-52,-4 0 61,2-3-53,0 1 21,3-6 66,-6-2-24,2 1-13,-5-8 1,1 2-7,-3-3-40,-3-5 31,2-4-39,-4 0 35,1-1-34,-4 1 28,2 0-2,2 2-29,-1 3-11,1 2-38,-5-11-192,8 18-1,-2-2-18,0 0-122,0 2 18,3 8 13,0-12 17,0 12-29,6-9-319,-6 9-205</inkml:trace>
  <inkml:trace contextRef="#ctx0" brushRef="#br0" timeOffset="89194.2085">3303 9685 382,'4'-4'442,"-4"4"-20,6-5-173,-6 5 3,0 0-113,8-3 43,-8 3-77,7 8 47,0 1-55,-2 0 83,0 6-51,5-1 57,-1 3-43,0 3 28,4 4 22,0-2-26,-2 2-21,16 22 72,-14-27-120,-2 0-4,-2-2 9,4-2-14,-4-1-22,0-1-11,0-1-7,-3-3-7,-1 2-1,2-6 11,-2 3 24,0-3-4,-5-5-6,4 7-4,-4-7 35,0 0-89,-8-4 23,3-3-33,-4-2 19,0-4-28,-5 0 28,-1-8-28,-3-1 25,1-2-1,-3-1-5,2-1 0,1 2 0,2 0 25,1 2 33,-9-18 123,11 22-97,2 1-9,5 2-6,-1 1-14,-1 0-12,2 2-12,0-3-11,5-2-2,0 0-16,3 2 5,3-2-9,-1 1 3,0-1-5,4 0-25,13-15-137,-13 18 5,2 4-53,-2-2-69,3 4 12,2-2-99,-4 4 3,5-2-96,-2 3-12,-4 3-59,5 1-315,-14 1-382</inkml:trace>
  <inkml:trace contextRef="#ctx0" brushRef="#br0" timeOffset="89348.2006">3456 9781 52,'-4'11'451,"-1"10"238,5-13-383,-1-1-9,-3-2-8,4-5-11,0 11-27,0-11-16,0 0-26,8 3-29,-8-3-32,9-4-26,-3-4 15,3 1-107,4-4-17,-3 0-156,14-19-324,-11 14 83,0-1-465,-4-3-394</inkml:trace>
  <inkml:trace contextRef="#ctx0" brushRef="#br0" timeOffset="89556.231">3662 9372 255,'1'-7'434,"4"2"-32,-5 5-106,12-2 37,-1 0-80,2 4 47,1-1-75,5 3 81,30 10 304,-20-6-350,2 4 3,2 2-40,0 3-38,2-2-39,-6 6-26,3-2-17,-5 4-21,-3-1-9,-3-1-13,-3 4-5,-4 1-34,-3 1 19,-6 2-63,3 22-205,-9-23-15,-2-3-107,-2 1-130,-3-1-151,-2-4-336,-1-4-555</inkml:trace>
  <inkml:trace contextRef="#ctx0" brushRef="#br0" timeOffset="90829.8679">4923 8746 241,'0'0'590,"0"0"-340,0 0-81,-4 5 21,4-5-77,0 0-12,0 0-12,0 0-4,0 0-7,0 0-9,0 0-3,0 0 2,0 0-5,0 0 2,0 0-3,0 0 49,0 0-55,0 0 2,0 0 2,0 0-1,0 0 7,0 0 1,0 0 1,0 0 51,0 0-61,0 0 52,0 0-66,0 0 47,0 0-60,0 0 47,0 0 22,0 0-87,0 0 53,0 0-61,0 0 50,0 0-52,0 0 47,0 0-59,0 0 57,0 0-62,0 0 56,0 0-57,0 0 48,0 0-51,0 0 3,0 0 53,0 0-56,0 0 51,0 0-56,0 0 56,0 0-58,0 0 58,0 0-52,0 0 52,0 0-55,0 0 53,0 0-60,0 0 55,0 0-54,0 0 58,0 0-33,0 0-23,0 0 43,0 0-42,0 0 59,0 0-50,0 0 56,0 0-50,0 0 59,0 0-55,0 0 55,0 0-54,0 0 61,0 0-60,0 0 3,0 0 0,0 0-1,0 0 3,0 0-1,0 0-2,0 0 3,0 0-1,0 0 1,0 0 3,0 0 1,0 0 1,0 0 1,0 0-2,0 0 4,0 0 4,0 0 34,0 0-19,0 0 0,0 0-7,0 0-4,0 0-4,0 0 0,0 0-5,0 0-1,0 0-15,0 0-31,0 0-35,0 0 6,0 0-106,0 0-6,0 0-460,0 0 286,0 0-58,0 0-300,0 0-216</inkml:trace>
  <inkml:trace contextRef="#ctx0" brushRef="#br0" timeOffset="91515.5218">5028 8988 137,'0'0'386,"-14"2"-98,14-2-49,0 0-30,-13 2-26,13-2-5,0 0 0,-14 1 19,14-1 15,0 0-3,-10 2-3,10-2-3,0 0-11,0 0-13,-12 2-27,12-2-16,0 0 78,-10-4-146,10 4-23,0 0-9,0 0-6,5-6-2,-5 6 1,13-9-9,-3 0 3,4-2 6,4-3 9,4-2 4,2-3-4,4 0-7,3-2-5,26-20 10,-32 24-27,-1 0-1,0 3 1,-1-1-22,-5 3-39,-1 1-41,-3 4-40,1-2-34,-3 4-45,-1-2-46,-2 0-13,-1 5 11,-8 2 12,10-2-12,-10 2-697,6 7 239</inkml:trace>
  <inkml:trace contextRef="#ctx0" brushRef="#br0" timeOffset="91714.5156">5194 9073 45,'-8'13'419,"3"0"-118,1-2-55,1-5-30,-1 4-19,1-3-23,3-7 12,-1 10 25,1-10 7,4 9 16,-4-9-23,20-3 175,-8-4-217,4-3-47,1-3 2,6-4-26,0 0-19,6-5-16,-2 0-50,0 0-63,0 1-75,-7 1-68,6-5-71,-6 4-33,-2 0-57,0 2-416</inkml:trace>
  <inkml:trace contextRef="#ctx0" brushRef="#br0" timeOffset="91931.5207">5466 8626 294,'-2'-8'406,"2"8"-104,2-10-63,2 1-56,6 2-40,-1 1-22,4 0-14,2 0 1,3 4-2,3-1 20,0 2 14,1 2-7,32 6 162,-22 3-174,-3-2-14,2 6-13,-3 0-8,-4 0-3,2 3 4,-5 4 14,-4 1-2,-3 3 4,-4 0-1,-6-3-6,0 4-12,-5-1-15,-2 1-35,-13 27 37,4-26-30,2-5-44,-3-1-41,3-4-42,-2 0-102,2-7-100,0-1-78,-2-6-605,12-3-563</inkml:trace>
  <inkml:trace contextRef="#ctx0" brushRef="#br0" timeOffset="92528.0501">6721 7614 583,'0'0'463,"-1"-8"-103,1 8-56,0 0-55,-4-7-38,4 7-46,-4-4-30,4 4-43,0 0-10,-9 1-32,5 5 8,-6 20 57,6-4-49,-1 0 6,1 12 3,2 4 0,-1 3-5,2 5-11,-2 0-9,3-8-8,3-1 7,-2 0 6,4-2 9,-1-3-25,1-4 16,-1-2-27,9 17 44,-7-24-23,2-6-20,-3-1 26,5-2-18,-1-3 28,0-6-31,5-1 16,-1-7-5,2-2-15,-2-4-7,6-8-3,-2-3-4,-2-9 0,3-1-8,14-37 95,-14 40-21,-3 4 45,-2 3-54,-1 6 7,0 2-41,1 4 19,1 2-22,0 5 32,4 3-13,-4 4 39,5 1-46,-1 6 25,4 1-25,1 5 17,19 22 18,-16-11-58,-5 0 11,2 0-82,-2 3-76,-6-4-195,2 6-142,-3-6-147,-4 2-610,-1 1-825</inkml:trace>
  <inkml:trace contextRef="#ctx0" brushRef="#br0" timeOffset="98827.7152">1809 11581 388,'0'0'589,"0"0"-353,-5 5-38,5-5-21,0 0-17,0 0-14,0 0-5,-1 6-3,1-6-8,0 0-17,0 0-15,0 0-26,0 0-2,0 0-10,0 0-13,0 0 30,0 0-57,0 0 3,0 0-3,0 0-3,16 0-4,-7-6-4,-1 4 1,7-7 1,2 3 2,1-5 1,6-1 1,0-5-41,8-2 76,4-2 6,1-4 4,8-5-5,1-3-10,1-1-3,-1 2-7,5-2-6,0 1-10,-1-4-7,4 3-12,-3-2 14,-1 2-3,2 0-2,-2 1 0,-3 0-54,3-2 64,46-31-22,-49 33-28,-3 2 8,-7 5 4,-3 0 3,3 1 3,-2 4 3,-3-2 2,-2-1 51,2 3-60,-2 1 56,-5 4-62,-3 0 59,2 0-60,2 2 58,16-18-28,-23 21-30,0 0 62,-2 0-68,1 1 68,-3-1-57,-1 5 54,-1-5-51,0 5 63,-2-2-47,1 1 71,-1 1-46,-2 0 59,0 0-63,0 1 60,5-2 29,-7 2-88,-7 5 50,11-8-64,-11 8 52,8-3-65,-8 3 60,9-5-64,-9 5 55,6-6-59,-6 6 54,0 0-58,9-4 52,-9 4-65,0 0 24,5-2-177,-5 2 6,0 0 7,0 0-119,5-7-95,-5 7-523,0 0-472</inkml:trace>
  <inkml:trace contextRef="#ctx0" brushRef="#br0" timeOffset="100016.2668">6827 8712 253,'0'0'265,"0"0"-40,-5 7-45,5-7-12,-10 5 99,10-5-175,-5 3-10,5-3-7,-7 8-10,7-8-9,-6 5-4,6-5-11,-5 3 1,5-3-5,-8 5-6,8-5-8,-4 5-9,4-5 0,0 0-4,-5 6 0,5-6 4,0 0-3,0 0 9,0 0 12,0 0 14,8 1 8,1-3 1,2-5-7,6-2-7,2-2-8,9-1-5,7-9 21,3 1 19,7-9 15,53-29 114,-47 27-110,-1 2 31,-1-1 15,-5 3 12,-4 6-27,-4-2 6,-2 4-11,-3 3-13,-7 2-3,-2 1-4,-4 3 21,-3 1-45,-1 2 37,-1 0-22,5-4 128,-9 7-93,-3-1-31,-6 5 15,13-7-34,-13 7 22,10-5-29,-10 5 17,5-5-26,-5 5 4,7-4-29,-7 4 13,0 0-27,5-4 14,-5 4-30,6-4 15,-6 4 5,0 0-29,0 0 27,0 0-28,0 0 24,8-5-23,-8 5 24,0 0-21,0 0 20,0 0-25,0 0 27,0 0-24,0 0 23,5-5-16,-5 5-6,0 0 1,0 0-51,0 0-5,0 0-74,0 0-10,0 0-46,0 0-49,0 0-61,0 0-88,0 0-33,0 0-53,0 0-434,0 0-480</inkml:trace>
  <inkml:trace contextRef="#ctx0" brushRef="#br0" timeOffset="100742.8031">3061 11096 326,'7'-6'448,"-7"6"-135,0 0 36,0 0-103,6-2 35,-6 2-73,0 0 48,0 0-69,9-3 52,-9 3-63,0 0 37,0 0-77,5-4 29,-5 4-86,0 0 34,0 0-75,0 0 36,0 0-63,12 3 41,-12-3-58,10 6 52,-1 2-55,-3 1 56,6 3-59,2 1 59,-3 2-54,21 25 6,-14-18 3,-1-2 1,-1 2 2,1-1-4,-2-1-1,1 0-18,0 0 17,-3-2-23,1-1-36,-4 0-30,4-3-45,-2 1-31,-2-5-39,0 2-19,8 1-242,-8-8 206,-10-5-66,13 0-321,-4-5-156</inkml:trace>
  <inkml:trace contextRef="#ctx0" brushRef="#br0" timeOffset="100956.8015">3459 11089 375,'-3'-18'473,"3"1"-35,-1 5 18,-2-1-98,3 1 15,0 2-110,-1-1 17,0 4-100,1 0 15,-3-1-95,3-2 67,0 10-83,5-7-54,-5 7 48,0 0-41,13 7 52,-5-2-57,2 2 43,0 3-61,-1-1 50,8 4-63,-4 2 55,2 1-57,-1-3 51,1 3-61,13 19-11,-15-16-76,0-2 8,-3 1-103,-1 0-49,1-1-57,-6-1-29,1-2-45,-1 0-451,-4 0-362</inkml:trace>
  <inkml:trace contextRef="#ctx0" brushRef="#br0" timeOffset="101222.8029">3180 11493 320,'-10'3'587,"10"-3"-129,-10 1-97,10-1-69,-9 4-66,9-4-53,0 0-40,0 0-24,-8 3-10,8-3 179,10 4-116,-10-4-3,13 2-9,-13-2-20,19 1-23,-7 2-12,2 0-15,0-3-13,1 3-15,3-1-7,1 2-8,-1-1-9,0 1-17,4-2-25,16 2-109,-15-3 12,-1-1-35,-3 0-38,8-2-60,-3-2-39,0-1-17,3-7-14,-1-1-57,-2 0-282,-1-4-162</inkml:trace>
  <inkml:trace contextRef="#ctx0" brushRef="#br0" timeOffset="101346.8074">3760 11298 966,'17'-23'436,"-4"5"53,-3 0-41,-1 5-29,0 1-32,-3 0-38,-1 4-48,2 1-57,-1-1-52,-2 2-44,-4 6-37,6-8-19,-6 8-18,7 14 45,-6-3-107,-1 0 0,-1 6-104,-2 3-72,2 5-130,-2 1-131,-2 3-132,1 3-462,-3 1-628</inkml:trace>
  <inkml:trace contextRef="#ctx0" brushRef="#br0" timeOffset="101782.9108">3512 11907 308,'4'-6'335,"-4"6"-20,0 0-87,0 0 40,-4-7-91,4 7-36,0 0-13,-10 3-2,5 1 68,1 2-67,-5 2 49,4 7-55,-5-2 11,-7 25 196,12-15-158,-1-1-16,2 5-44,0-3 2,4 0-22,0 1-18,0-1-12,4-2-15,1 0-5,3-1-5,-2-1-5,3-4-5,4-1 7,0-1-3,15 3 3,-13-11-73,3-4-76,0-2-75,1 0-87,3-5-76,1-2-71,-4 0-434,0-7-409</inkml:trace>
  <inkml:trace contextRef="#ctx0" brushRef="#br0" timeOffset="102250.9118">3861 11986 290,'3'-10'678,"-2"2"168,-1 8-580,4-6-10,-4 6-111,0 0 19,9 4-80,-4 1 39,0 3-53,0-1 17,4 3-8,-1-1-14,-2 4-7,3-4-11,0 5-6,-1-2 20,7 13 51,-6-15-59,-1 2-17,-3-2 14,0-1-28,0 1 22,0-3-11,-1-2 47,0 2 8,-3 0 71,-1-7-2,5 8-2,-5-8-39,0 0-51,0 0-29,-13-10-1,3-2-28,1 0-38,0-3 33,-2-2-1,3 0 11,-1 5-6,3-1 2,-2 0-3,3 5-1,0-4-8,1 7-3,0-4-16,0 5-19,4 4 3,0-4-24,0 4 37,3-7 4,-3 7 8,9 5 4,-9-5 1,13 7-10,-6-4-13,2 3-2,0-2-1,4 0 3,-3-1 0,-1-2 2,5 0 4,-2-1 4,12-1-10,-14 0 23,4-3 4,-5-4 2,3 0 2,-5-1 2,1-1 12,-4-1 5,-3-2 13,2-1 4,-6 1 17,2 2 13,-3-2 1,0-1-5,-1 6-8,-4-13 5,4 11-54,0 3-12,0-1-41,0 2-52,-3 2-67,3 0-6,5 4-110,-5-7-54,5 7-10,0 0-9,0 0-58,-4-6-302,4 6-224</inkml:trace>
  <inkml:trace contextRef="#ctx0" brushRef="#br0" timeOffset="102650.9039">4250 11635 363,'6'-9'535,"-1"4"-60,0-1-56,-5 6-47,8-8-68,-8 8-69,5-6-50,-5 6-42,0 0-29,9-4-11,-9 4 52,13 10 30,-7-2 27,3 6-24,14 19 129,-5-15-228,-4 3 14,5 0-47,-1-1 28,1 3-44,-2-1 25,5-1-29,-3 0 32,-1-2-31,-2 1 21,0-3-33,-2-4 17,-3 2-31,2-4 26,5 8 4,-13-11-30,4 0 25,-4-2-22,-5-6 15,5 5-31,-5-5 22,0 0-36,-6-4 11,-2-2-57,-3-6 24,-5-1-55,-4-7 35,-3-6-14,-4-1 36,-27-28 7,31 28 58,-1 2 51,5 4-32,2 0 51,2 4 18,2 1 27,-1 3-16,5-3-13,0 5-21,0 0-10,3-3-24,1 3-5,1-3-18,3 1-9,2-16 18,3 12-28,2-2-8,3 1 4,-1-1-11,2 1 10,3 0-30,-2-2-45,3 6-55,-1-5-37,1 5-88,3 1-42,-4 0-59,-1 2-57,1 1-74,9-3-533,-22 13 91,13-2-485</inkml:trace>
  <inkml:trace contextRef="#ctx0" brushRef="#br0" timeOffset="102847.909">4443 11713 238,'-3'13'509,"3"0"-64,-1-1-52,-2-4-20,3 1-21,0-1-29,3-1-6,-3-7-1,1 13 18,-1-13-6,9 6 32,-9-6-43,14-1-15,-5-3-43,5-6-31,4-2-41,5-5-26,0 1-40,1-1-26,-2-3-47,1 4-83,0-1-114,1 2-138,21-18-806,-26 18-319,-1 2-1017</inkml:trace>
  <inkml:trace contextRef="#ctx0" brushRef="#br0" timeOffset="117686.9089">25956 13995 178,'0'0'347,"0"0"-99,-1-8 8,1 8-55,0 0-24,-1-7 1,1 7-43,0 0-9,-2-7 3,2 7-12,2-5-3,-2 5 1,0 0-1,0-10 5,0 10 11,0 0 5,0-6 7,0 6 4,0 0 2,0 0 2,1-8 1,-1 8-52,0 0 56,0 0-54,0-8 57,0 8-63,0 0 141,0 0-110,1-7-57,-1 7 26,0 0-41,0 0 27,0 0-51,0 0 28,0 0-48,0 0 29,0 0-48,-1-6 29,1 6-39,0 0 43,-1 6-44,-10 9 28,5-4 20,-4 5-44,-2 0 44,-2 1-49,-1 4 52,-3 1-38,1-2 39,-2-1-29,0 2 34,1-1-31,-2-1 25,1-1-28,2 1 30,0-2-40,-12 8 29,17-14 3,2-1-27,0-2 38,2-1-1,2 1 45,-1-4-5,7-4-1,-8 2-25,8-2-1,0-5-19,2-3 5,8-3-21,2-5 13,4-5-19,28-27 16,-17 21-10,2-1 4,-1 1 6,0 0-5,0 0 2,-1 3-3,1 1 7,-6 3-3,0 3 2,-2 0-2,-3 4-1,-2-1-4,-2 5-11,0-1-4,6-2 4,-9 7-4,-1 2-2,-9 3-1,14-1 1,-6 5 1,-2 3 6,1 0 10,-1 8 1,-1-1-2,3 3 6,-2 3-1,-1 2 3,2-1-4,-2 2-5,6 24 9,-6-22-12,2-2-2,-2 2 0,0-1-3,3-1-1,-3-1-14,1 0-45,-1-4-52,-1 3-50,4-6-66,-3 0-103,0 1-43,0-3-148,2-1-78,8 2-2631</inkml:trace>
  <inkml:trace contextRef="#ctx0" brushRef="#br0" timeOffset="118267.9095">27006 14197 101,'0'0'412,"0"0"-99,0 0-38,3-6-30,-3 6-23,0 0-9,0 0-10,4-8-19,-4 8-20,0 0-26,0 0-13,0 0 3,0 0 12,10 8 176,-10-8-164,4 9-6,-3 0-16,-2 0-19,0 4-17,-2 3-67,-3 2 50,-5 1-67,-5 4 52,-8 3-70,-4 3-7,-7-3-153,-7 6-53,-4-2-141,-40 17-1006,47-28 123</inkml:trace>
  <inkml:trace contextRef="#ctx0" brushRef="#br0" timeOffset="118748.9077">27408 13871 438,'4'-5'450,"-4"5"-58,7-8-57,-7 8-29,7-8-22,-2 2-35,-5 6-25,6-7-18,-6 7-67,5-8 53,-5 8-70,9-7 47,0 0 91,-9 7-154,8-7 43,-8 7-64,6-3 28,-6 3-59,9-3 37,-9 3-62,14 1 64,-14-1-49,14 5 42,-5 3-25,3 1 46,-2 3-32,4 2 9,17 24 53,-16-16-93,0 0 24,2 0-32,1-4 23,-4 4-25,1-3 24,1 0-18,-4-2 18,4-3-15,-1 1 21,-2-4-15,2 2 8,-2-5-5,1-1 10,15-3 65,-12-6-68,1-1 2,1-9-8,3-2-9,1-3-23,0-7 13,-3-5 6,3-1-14,-4 0 11,-1 0-7,-4 6 0,-1 0-4,-4 5-7,0 6-8,1-15-69,-5 21-60,-3-1-96,-2 8-109,0 0-83,0 0-191,-16 10-149,5 1-504,-2 2-859</inkml:trace>
  <inkml:trace contextRef="#ctx0" brushRef="#br0" timeOffset="121580.5292">25900 15054 32,'0'0'332,"0"0"-69,1-10-73,-1 10-5,0 0-40,3-7 19,-3 7-52,0 0 36,0-7-41,0 7 22,1-10 91,-1 10-123,0 0 23,1-6-33,-1 6 17,2-6-9,-2 6 12,0 0-5,3-10 10,-3 10-10,2-5 18,-2 5-10,1-7 18,-1 7-13,0 0 11,0-3 112,1-5-123,-1 8-8,0 0 0,0 0-9,0 0-4,3-9-7,-3 9-12,0 0-15,0 0-3,0 0-12,0 0 0,0 0-2,1-7-2,-1 7-3,0 0-6,0 0-11,0 0-1,0 0-26,0 0 20,0 0-8,0 0-4,0 0 1,0 0 11,9 4-8,-9-4 9,9 11-1,-3-5 1,-1 2-50,2 2 55,6 12-31,-6-9-13,1 0 46,-2 0-41,2 1 49,0-1-48,-1-2 48,0 4-42,-1-5 42,2 1-47,-2-1 47,-1-1-48,-1 1 43,3-3-41,-2 0 45,6 7-11,-7-6-27,1-4 36,-5-4-34,9 7 39,-9-7-38,13 4 35,-13-4-33,11 3 37,-11-3-33,16-4 30,-9 0-35,2-2 33,0-1-37,0-2 39,9-14-21,-8 6-23,2 1 35,-1-2-36,-2 1 25,3-3-25,-1 2 33,-2-2-34,0-1 34,1 2-35,-1 2 35,-2 3-34,-1 0 32,-1 3-52,1 0 56,2-7-26,-4 10-50,0 0 12,-4 8-86,4-9 32,-4 9-48,0 0-52,0 0-46,0 0-82,0 0-26,0 0-89,1 7-64,0 0-330,-1 0-375</inkml:trace>
  <inkml:trace contextRef="#ctx0" brushRef="#br0" timeOffset="121824.607">26908 15259 695,'15'0'551,"-2"0"-141,-13 0-78,21 3-48,-21-3-41,16 5-27,-8-2-24,-2 3-20,-2 1-13,0 1-10,-1 2-22,-3 1-13,-3 2-19,-1 2-8,-5 2-22,0 1-6,-5 2-18,0 4-17,-23 20-189,22-23-41,-3-1-52,1 2-114,6-7-98,2-2-335,0-2-333</inkml:trace>
  <inkml:trace contextRef="#ctx0" brushRef="#br0" timeOffset="122243.1467">27739 15146 186,'16'-11'612,"1"2"-100,-4 0-114,-1 1-44,-1 1-85,-5 2-54,4 0-58,-10 5-16,17-4 82,-17 4-115,4 9 16,-4-9-7,1 15 10,-5-5-2,4 2 5,-4 2-48,-1 2 53,1 1-61,-2 1 55,-3 2-3,4-2-16,-3 0-10,-1-1-21,2-1 0,0 0-7,1-2-10,-2 0-11,1-3-3,0 0-5,3-2 0,-1 1 17,1-3 18,4-7 1,-6 8-14,6-8-13,0 0-8,-10-2-34,9-5 21,2-15-5,3 5-25,3-5 20,2-5-31,3-2 29,6-3-27,-2 1 33,3 1 2,2 2 35,-3 4-2,1 2 6,1 3 12,-2 1-3,1 6-18,-2 0-10,14 1 34,-16 8-48,-1 6 3,4 3 2,-1 2-10,-2 5 4,0 0-17,2 10 4,-2-1-8,-3 3 10,-1 0-20,1 4-65,-5 3-63,-3-1-103,1 2-174,-1 38-988,-1-39 95,-3-6-899</inkml:trace>
  <inkml:trace contextRef="#ctx0" brushRef="#br0" timeOffset="126751.5962">7779 11635 187,'0'0'314,"0"0"-53,0 0-59,0 0 22,9-2-62,-9 2 44,0 0-72,0 0-11,0 0 151,4-4-101,-4 4-79,0 0 30,0 0-58,-8-4 34,8 4-70,0 0 40,0 0-66,-14 1 50,14-1-63,-15 7 55,3 0-60,1 0 54,-6 4-56,-1 0 51,-2 5-54,-3 2 52,-5 4-54,0 6 54,-2-1-56,1 2 51,-2 2-50,-3 8 55,-1 0-59,1 1 5,2 2 7,-3 0 4,6 3 4,1 1 52,-30 53-15,33-45-45,-1 2 49,4 2-6,-1 5-55,3 0 60,2 0-53,0 6 11,-1-1 1,6-2 0,-1 6 49,5-4-54,0-2 53,3 2-54,-2-4 54,6 45 32,3-54-55,0-3 58,4-2-51,0 1 7,3 0-1,0-4 48,2 1-60,0-5 58,2 1-63,-1-3 55,3-1-55,3-5 55,-3-1-58,4-2 73,15 17 3,-16-27-74,2-2 52,0-2-54,0-2 49,-1-3-55,0-2 53,1-1-56,0-2 42,-2-4-43,1 2 53,-4 0-60,1-4 51,-1 1-58,0-3 55,12 0-24,-26 0-49,19-3 37,-9 2-84,2-3 25,-12 4-97,11-7 32,-7 2-93,-4 5 19,9-6-93,-9 6-11,1-10-48,-1 10-438,0-8-302</inkml:trace>
  <inkml:trace contextRef="#ctx0" brushRef="#br0" timeOffset="127118.5954">7466 13730 585,'-5'-8'490,"-8"-3"342,8 5-461,0 1-45,-3-1-25,4 2-17,-3-2 0,7 6-24,-12-7 22,7 3-47,5 4-6,-9-6-44,9 6-4,-9-9-36,9 9 1,-9-3-31,4-3 91,5 6-121,0 0-21,-6-6-3,6 6-25,0 0-5,-8-4-14,8 4 7,0 0-17,0 0 21,8 4-4,-8-4 19,11 10-11,-2-5 23,5 5-5,21 12 64,-12-8-51,-3-2-15,7 2 6,-3 3-17,3-2 0,0 0-10,-3 2 7,1 0-5,-4-1 5,0 1-6,-3 1 7,-3 0-7,-5-1 1,-1 3-1,1 24 14,-11-18-24,-8 3-40,0 5-88,-9 4-134,-5-1-218,-2-1-264,-16 3-900,1-1-1282</inkml:trace>
  <inkml:trace contextRef="#ctx0" brushRef="#br0" timeOffset="130097.3059">15272 16445 72,'-14'-1'258,"0"0"-59,-4-2 102,7 2-182,11 1-17,-17-3-33,17 3 18,-15-3-30,15 3 13,-12-2-28,12 2 12,-11 0-29,11 0 21,0 0-29,-13 0 7,13 0-24,0 0 20,0 0 23,-9 2-11,9-2 29,0 0-6,5 10 18,-5-10-3,13 6 18,-3 0-25,4-1 14,3 0-16,3 1 9,6 0-18,3 0 9,7-1-8,11 2 10,54 1 60,-39-6-40,3-2 6,15-2-8,11-1 3,2-1-9,8-1-14,5 1-7,25-2-6,5 2-14,-3-4 3,5 4 0,0-3-7,0-1-4,-1 3-2,0-4-2,-3 0 9,-5 0 10,0-2 14,-8 3-1,-17-3 19,-3 2 11,-4 0 12,-4-3-5,-6 2 2,-4-1 13,-4 3-21,-11-2-3,-12 6-18,-6-4-11,24-1 21,-46 6-53,-2 1-25,-7-1-54,-2 3-81,-6 1-125,-1 3-179,-3 1-681,-7-5-738</inkml:trace>
  <inkml:trace contextRef="#ctx0" brushRef="#br0" timeOffset="134830.4709">1744 9172 113,'-8'3'485,"8"-3"-119,-5 5 215,5-5-335,0 0-25,0 0-28,-4 6-22,4-6-3,0 0 1,0 0 1,9 3-2,-9-3-4,18-3-9,-6 1 0,4-5-51,10 2 54,2-7-52,56-20 143,-25 8-89,1 0-62,5-3 36,7-4-42,1-3 24,2 4-51,-1-2 22,3-1-46,-6 4 22,1 0-43,-7 2 29,0 1-39,-10 4 25,-9 5-34,32-12 23,-51 18-31,-3 1 3,-2 2 8,-5 2 16,-2 0-6,-2 1 43,-2 1 3,-2 1-2,0-2-8,1 1-9,-10 4-9,12-5-6,-12 5-12,10-3-20,0 0-141,-10 3-23,5-5-19,-5 5-138,0 0-33,11-4-124,-11 4-122,0 0-398,9-4-604</inkml:trace>
  <inkml:trace contextRef="#ctx0" brushRef="#br0" timeOffset="139633.5182">6736 7398 75,'0'0'419,"0"0"-126,0 0 14,0 0-111,0 0 12,0 0-92,4-5 30,-4 5-63,0 0 24,0 0 17,0 0-107,3-4 66,-3 4-69,0 0 6,0 0 8,0 0 10,-3-8 52,3 8-44,0 0 19,-5-4-62,5 4 53,0 0-69,-9-6 58,9 6-59,-11-3 56,11 3-61,-13-6 63,13 6-63,-19-2 65,7-1-68,1 3 63,-1-1-63,-1 1 63,-2 0-56,1 0 56,-4 1-56,-1-1 50,2 3-64,-2-2 72,-18 6-32,18-4-14,1 0 28,-1 2-54,2 2 53,-2-3-55,1 1 56,3 3-57,-3-1 62,0 0-57,0 5 54,-1 0-57,4-1 2,-2 2 4,2 0 4,-16 15 1,13-10 12,3 3-2,0-1 5,2 5 3,-1-2-4,1 0 5,0 4 56,2 0-54,-1 5 54,1 4-51,-1 1 52,3 1-58,-1-1 56,5-5-58,-5 34 57,6-36 6,1-3-60,3-1 5,-1 1 4,2-2 5,-1 1 1,4 1 2,1-2 3,-1 5-7,5-1 15,0-1-2,1 0 1,2 0-8,2-3 3,15 28 35,-11-25-29,1-2 8,0-4 45,-1-1-69,3 0 56,0-1-68,0 1 58,-1-2-50,3-1 59,0-1-60,-1 0 6,2 0 7,2-2 3,-2-1 3,22 8 32,-19-12-31,-3 0-4,-1-4-4,3 3-2,-3-3-4,1 0 0,3 0 0,-3-3-2,4 0 1,0-2 0,-2 0 0,2-1 1,0-1 3,3 0 0,29-10 14,-28 5-22,0 0 3,-3-4-1,3 3 5,-2-7 7,-1 1 5,4-1 3,0-5-6,-1 0-22,-1-3 26,-2-2-23,1 2 39,-3-3-33,1-1 2,24-27 57,-29 24-27,1 0-33,-3 0 29,-1-3-7,-1 1-8,-2-1-6,-2-3-4,-3-1-2,-2-1-2,-2 3-4,-3 0-1,-4-1-1,-1 0-4,0-2 1,-4-1-28,-1-3 31,-5 2-28,-3-1 14,-1 2-1,0 0 27,-4 4-9,0 2-7,-1 0 0,0 1-2,0 9 10,0 0-7,-3 4-2,-1-2-5,0 2 2,-27-11 34,25 19 9,4-1-62,-2 4 56,4-3-55,0 3 45,2 2-46,2-2 54,1 3-58,2 0 54,-2 2-57,5-1 54,0-2-51,-1 1 55,10 4-57,-18-5 26,18 5 31,-10-4-60,10 4 57,-10-3-58,10 3 54,-8-3-46,8 3 44,0 0-50,-9-2 54,9 2-54,0 0 62,-10-3-59,10 3 56,0 0-55,-8-4 20,8 4 34,0 0-56,0 0 58,0 0-54,0 0 52,0 0-56,-9-1 57,9 1-51,0 0 56,0 0-58,0 0 55,0 0-55,0 0 57,0 0-58,0 0-16,-5-4 14,5 4-90,0 0 5,0 0-108,0 0-3,0 0-126,0 0-49,0 0-544,0 0-525</inkml:trace>
  <inkml:trace contextRef="#ctx0" brushRef="#br0" timeOffset="143578.6874">3942 10940 190,'0'0'327,"0"0"-67,0 0-38,0 0-19,0 0-29,0 0-7,-3-6-12,3 6 4,0 0-2,0 0-10,0 0 2,0 0-17,0 0-9,0 0-14,0 0-9,0 0-8,0 0-7,0-8-11,0 8-14,0 0-14,0 0 24,0 0-49,0 0-1,0 0-7,0 0-4,0 0 1,0 0 2,0 0 0,0 0 1,0 0-1,0 0-1,0 0 0,0 0 0,0 0 11,-1 9-3,-2 6 100,3-5-90,-1 2 56,0 6-55,-3 2-2,0 3 3,-1 8-1,1 1 5,-1 0 10,-4 5 6,-1 0-14,1 1 31,0-6-22,-1 0 27,1-6-32,-13 29 76,16-35-68,-1 0-10,1-2-8,0-3-11,-1 0-4,5-5-1,-1 1-3,-1-3-10,2 1-27,-1-3-36,-1 2-58,4-8-55,-5 10-59,5-10-62,-1 13-370,1-13 312,0 0-85,-1 7-220,1-7-166</inkml:trace>
  <inkml:trace contextRef="#ctx0" brushRef="#br0" timeOffset="144086.6873">3286 11675 19,'0'0'398,"0"0"-100,-9-5-54,9 5-30,0 0-36,-6-3-17,6 3-6,0 0 2,-9-3 12,9 3-6,0 0 148,-8-2-166,8 2-6,0 0-12,0 0-16,0 0-20,-5-4-18,5 4-17,0 0-10,0 0-10,0 0-5,0 0-10,4-6-4,-4 6 0,9-5-2,10 2 20,-5 1-21,0-1-3,3-3-2,1 2-3,5-2 6,2-2-1,3 0-1,4-1-5,-1 0 3,-2-1 1,2 3 3,0-5-7,-3 5-2,-5 0 1,20-6 4,-26 6-21,-2 2 18,1 1-14,-4 1 15,0-1-17,-2 2 24,-1-3-12,-1 3 25,-8 2-3,11-4 28,-11 4-18,13-3 23,-13 3-26,9-2 19,-9 2 7,11-2-46,-11 2 16,0 0-41,9-5-9,-9 5-46,0 0-14,0 0-48,9-2-27,-9 2-45,0 0-40,0 0 3,8-4-46,-8 4-133,0 0-219</inkml:trace>
  <inkml:trace contextRef="#ctx0" brushRef="#br0" timeOffset="144336.6863">3967 11119 327,'0'0'411,"0"0"-83,0 0-46,0 0-35,-10 17 194,9-8-247,-4 6-19,1 1-28,-1 1-18,-2 2-24,1 3-19,2-1-15,-1 3-27,1 1-26,-1-1-79,1-2-107,0 1-95,-2 0-533,2-2-320</inkml:trace>
  <inkml:trace contextRef="#ctx0" brushRef="#br0" timeOffset="149381.0902">5079 11330 17,'-1'-6'586,"1"6"-400,-3-10-44,3 10-25,3-6-30,-3 6-4,0-7-31,0 7 12,1-9-18,-1 9 32,3-6-24,-3 6 37,1-7-39,-1 7 38,0 0-52,1-3 53,3-4-40,-4 7-52,0 0 40,0 0-48,4-4 44,-4 4-48,0 0 45,0 0-47,0 0 42,0 0-43,15 0 62,-15 0-46,10 3 68,-10-3-58,26 1 28,-12-2-13,3-2 15,2-2 66,5 0-71,0-2 67,8-3-78,4-2 55,1-4-67,3-3 52,3-3-57,6-5 57,-1-5-56,3 1 10,-1-4 7,4-3 11,-2-3-3,3-2 5,1 0 3,-2-1-8,1-3 2,-4 1 45,-1-3-65,-3 1 51,-2 0-64,-3-5 49,-5 3-57,-1-2 49,-3-1-53,-2-1 48,24-54-69,-31 54 20,-1 2 1,-2 0 52,-1-2-64,-5 12 57,-2-3-56,1 3 50,-2 3-55,-3 0 56,-3 3-58,-2 4 48,1 3-55,-1 3 54,-3 0-54,0-19 23,-1 24 33,0 2-53,-1 2 52,0 2-49,-2-1 51,-1 1-55,4 7 62,-3-4-61,0 0 57,-1 4-55,3-2 57,-3 3-51,0 1 63,3-2-70,-7-4 20,7 5 36,-4 2-51,1 3 52,0-3-54,4 5 54,-9-10-60,9 10 59,-9-5-53,9 5 53,-10-7-57,10 7 56,-13-5-55,13 5 54,-12-2-4,-4 0 7,16 2-19,-19 0-2,10 2-3,-1 0 0,-3 3 1,0 1-5,-2-2 3,1 2-4,-1 5-14,-2-5 17,-1 6-2,3-1 2,-2-1 0,4 3-1,-15 10 2,17-14-2,2-1-1,0-1-5,1 1-7,2-2 5,1-1 1,1 0 4,4-5 1,-5 7 3,5-7 4,0 0-4,0 0-8,13-4 16,-1-6 3,24-21 5,-9 6-9,1 1-47,0-5 58,3 2-49,1-3 67,-3 4-36,2-4 24,-2 7 12,-2-2 6,0 0-1,-4 10-9,-3-1-9,1 3-10,-3 2-4,14 0 14,-16 9-16,0 4 0,0 0 4,2 4-1,1 6 47,-1 3-91,-1 6-48,2 1-170,-1 9-110,-3-1-515,-1 3-434</inkml:trace>
  <inkml:trace contextRef="#ctx0" brushRef="#br0" timeOffset="158682.6695">2394 5117 6,'0'0'279,"1"3"64,2 3-230,-3-6-22,0 0-16,3 7 3,-3-7 11,0 0 5,0 0 21,2 8-22,-2-8-23,0 0 25,0 0-33,0 0 20,0 0-37,3 4 20,-3-4 41,0 0-47,0 0 69,0 0-8,0 0 42,0 0 13,0 0 49,0 0-30,0 0-31,0 0-40,-9-4-10,9 4-16,-9-11 0,0 5-25,0-6-3,-18-17 32,13 7-73,-5-3 5,-4-4-20,1-2 3,-1-3-11,0-1 4,-1-1-8,1-1-2,-3 3-2,5-3 6,-1 2-17,3 3 19,-2 0-19,2 3 17,-9-16-16,19 26 17,-1 3-3,0-1-3,2 4 5,0 0-2,3 2-3,1 2 2,-2 0-2,2 1-1,-1 1 0,1 2-6,3-2-2,-3 0 3,4 7-3,-4-9-3,4 9 5,0-8-1,4 3-4,1-2 6,3 0 0,2 1-7,-1-1 7,5 0 1,4 0 5,1-4-5,3 0 1,2-1-3,4-1 2,4-3 1,41-25-7,-24 15 7,-1-4-4,5 3 0,0-6-1,2-1 5,5-3-12,0 1 13,0-1-13,4-1 24,0 0-22,-1 1 15,-2-1-11,-1 1 14,0-1-16,51-31 13,-58 38 5,-6 1-1,-10 5-1,1 5-2,-3-4 0,-3 4 5,-3 2-14,-7 4 11,4-2 0,-7 4 1,0 1-3,-4-1 3,3 1-2,-8 3 0,16-8 2,-17 11-3,0-2 3,0 2-4,-3 0-10,3 1 18,0-2-5,-3 0-5,2 1 2,1-1 0,-4 0 0,5 0 3,-2 1 4,1-4-11,1 2 0,12-11 2,-8 8 0,0-2-2,1-2-8,2 1-2,1-1-1,2-1 3,1 0-15,-1-2 0,-1 2 9,-1 1 10,0 1 1,-4 3-7,0 1 14,-2-1-10,8-4-1,-11 9 10,-4 0-8,4 0-2,-4 0 7,2 0 11,-7 5-12,9-5 5,-9 5-15,6-7 6,-6 7-20,0 0 20,14 0-15,-14 0 20,12 7-15,-6 1 23,4 2-3,2 4 4,-1 3 1,6 5-1,-2 1 2,2 2-5,3 3 6,-2 0-3,0-4 7,1 5-7,2 0 9,-1 0-3,-1-2-4,-2-3-2,12 17-2,-15-23-14,-2-2 14,-2 0-12,0-5 17,-1 1-14,0-2 15,-4 0-9,3-3 14,-2 2-15,-2-4 1,1 1-42,-1 0-8,-4-6-74,5 8-14,0 1-386,-5-9-245,0 0-288</inkml:trace>
  <inkml:trace contextRef="#ctx0" brushRef="#br0" timeOffset="159117.6704">4034 3670 194,'0'0'434,"0"0"-70,-14-3-91,14 3-35,0 0-66,-8-3-11,8 3-58,0 0 22,0 0-72,-8-3 18,8 3-31,0 0 8,0 0-28,0 0 21,0 0-39,12 1 24,-12-1-28,11 5 30,-3-2-39,0 3 31,1-3-24,1 2 21,13 6 6,-10-6-27,-2 0 53,3 3 5,0-5 28,4 2 1,-4-1 41,3-2-25,-2 3 3,2-4-18,-3-1 15,1-1-2,2-4 34,-2 3 6,-1-2-11,13-8 103,-12 2-145,-2-2-23,1 1-2,0-6-19,-5 1 0,4-2-7,-4 2 16,-1-1 4,-1 2-6,-2 1-16,-1-3 14,1 3 27,-2 3 25,1 1-15,-2-10 86,3 11-89,-5 0-25,3 3 0,-2-1-29,2 2 4,-3 5-36,2-12-30,-2 12-95,3-9-99,-3 9-94,1-7-149,-1 7-47,0 0 13,0 0-401</inkml:trace>
  <inkml:trace contextRef="#ctx0" brushRef="#br0" timeOffset="161740.4689">2094 5155 279,'0'0'234,"0"0"-42,0 0-31,0 0 123,0 0-159,0 0-12,0 0-10,0 0-8,0 0-11,0 0-11,0 0-14,0 0-12,-1-7-6,1 7-15,0 0 3,0 0-10,0 0 11,0 0-12,0 0-6,0 0-4,0 0-7,0 0 0,0 0-7,0 0 1,0 0 2,0 0-3,0 0-4,0 0 4,6-5 1,-6 5 3,0 0-1,0 0 1,9-2 8,-9 2-12,14 0 12,-14 0 0,9-3 1,-9 3-9,14-2 0,-14 2 10,14-3-4,-14 3 2,19-2-2,-7 1 8,-2 0-29,0 0 29,3-1-30,0 1 33,10 0-7,-12 1-22,2 0 37,0-3-32,-13 3 26,22 0-28,-11 0 33,-11 0-38,18 0 34,-18 0-31,19 0 32,-19 0-31,13 0 31,-13 0-21,15 0 47,-15 0-24,12 0 36,-12 0-10,11-1 31,-11 1-24,0 0 19,13-2-25,-13 2 14,0 0-28,0 0 13,12-4-32,-12 4 25,0 0-32,0 0 17,11-1-24,-11 1 13,0 0 5,10-2-22,-10 2 21,0 0-24,13-2 21,-13 2-24,8-2 22,-8 2-27,0 0 26,9-3-25,-9 3 21,0 0-17,0 0 9,10-2-9,-10 2 9,0 0 11,0 0-15,14 0 17,-14 0-26,0 0 26,0 0-19,8-3 19,-8 3-12,0 0 17,0 0-18,0 0 26,0 0 2,0 0 17,0 0-14,0 0 76,0 0-21,9-4-6,-9 4 32,0 0-5,0 0 23,0 0 8,0 0 10,0 0-3,0 0-19,0 0-26,2-8-22,-2 8-15,-2-9-16,-1 2-13,-1-10 13,3 8-17,-3-1-12,3 2 7,-2-4-14,2 2-10,-3 1 2,4 1-2,-1-1-2,-2 1 1,3 1-2,0 7 1,-4-11 0,4 11-3,-2-11-3,2 2-61,0 9 5,-4-9-47,4 9-28,0 0-57,0-8-16,0 8-68,0 0-21,0 0-51,0 0 56,0 0 7,0 0-52,0 0-265,0 0-115</inkml:trace>
  <inkml:trace contextRef="#ctx0" brushRef="#br0" timeOffset="164255.5568">2251 7634 276,'0'0'293,"-5"-6"-87,0 0-21,5 6-47,-13-7 10,13 7-45,-11-7 14,2 5-30,0-4 21,-3 2-34,-8-1 138,7 1-131,3 0-2,-7 3 0,3-2-37,-4 2 23,3 0-40,-4-1 21,0 2-27,-1 2-6,1-1-1,-4 0-7,-1 2-2,1 2 2,-4 4 1,-32 8 0,30-9-1,-2 4 7,3-5 2,0 5 27,0-1-28,1 0 19,-1 1-26,6-2 25,-3 2-33,-1 2 22,2-3-1,0 2-5,-2 5 1,3-3-5,-27 18-9,27-16 6,3 1-6,-2-2 4,2 0-2,3 1-6,-1-2-1,4-1 3,-5 4 8,0 2 1,1 0-3,0 3-4,1-5 0,1 3 3,0-5-4,-8 16-1,10-17 2,4 2-1,-2-1 8,2 3-1,0 0-27,1 1 24,-4 0-16,4 1 18,3-1-21,-3 1 26,1 1-25,3-1 28,0 0-28,1-1 25,-6 25 10,6-24-20,4-1 1,-4-1 0,3-2 0,1 4 0,0-1-5,0-3 4,1 2 4,2-2-3,-2 3-1,3-1 2,-1 3-2,3 0 1,-1-1 1,0 1 1,3-2 0,-3 2 3,5 1 1,2 2 3,-3-6-13,2 5-21,2 0 34,-2-2-26,2-2 28,-1-1-29,3 3 27,-2-5-22,2 2 25,2 1-19,17 16 26,-16-19-1,4-2-3,-3 0 5,4 0-6,1-1-3,-1 2-1,3-7 4,-2 4-3,2 0-2,-1-5 3,3 6 4,2-8 18,-6 3-19,3-3-2,33 8 40,-32-9-32,1-1-3,-2 3-1,3-3-2,-2 0-1,0-2-5,1 1-1,1 1 1,-2 0-3,0-3 0,0 2-5,0-3 8,0 0 8,0 0 15,27-3 26,-28 2-38,0-3 1,0 1-52,-3-1 65,4 2-47,-1-2 58,0-3-51,-2 3 61,7-2-56,-6 0 58,2-3-46,3 2 60,-2-4-62,-1 4 52,32-13-8,-30 7-60,-1 0 55,4-1-62,2-1 57,-6 1-62,3-2 58,-4 0-55,4 0 66,0-1-57,-5 2 67,4-3-54,-6 2 52,6-3-58,-7 2 46,30-17 2,-30 17-52,-1-2 66,0 2-54,0-3 50,0 1-58,-4 0 62,7-5-62,-6 5 63,4-6-62,-2-2 51,1 2-60,-4 2 64,-2-1-46,5-3 0,7-24 34,-12 25-14,-3-1 0,-3 1-6,3 1-3,-2-2 42,-2 2-59,0-2 48,-5 2-58,3 0 47,-3 0-47,0 1 56,-5 1-38,3 0 37,-3-3-53,-3 1 43,-2 0-48,-1-4 34,-2 2-42,0-3 46,-2 5-44,1-2 45,-1 2-42,-3 0 40,-1 0-48,0 0 6,0 1 12,-4-2-4,3 2-1,-7 0-4,-24-28-13,19 29 17,-1-1-9,0 2 37,-5 3-50,-2-1 50,1 3-49,-2 0 46,0 2-50,-1 2 55,0-3-55,0 5 48,5 1-47,0 0 51,-2 2-51,-34-8 15,32 13 35,-1 2-54,0 0 41,-1 2-41,-2 1 52,-3 4-52,-1 2 59,2 1-57,-1 2 57,2 0-54,-1 4 57,2-1-59,0 1 53,3-1-60,-33 17 37,41-16 25,-2-1-55,4-3 54,3 3-6,-2-1-5,7-4-19,0 4-29,1-4-56,4 2-64,1-2-39,0 1-60,3 1-4,1-2-93,4 5-79,-1 7-2084</inkml:trace>
  <inkml:trace contextRef="#ctx0" brushRef="#br0" timeOffset="170746.7758">1463 10444 168,'1'-9'221,"-1"9"-61,0 0-32,0 0-27,3-6-13,-3 6-1,0 0 1,0 0 4,2-7 8,-2 7 82,0-8-105,0 8-7,0 0-2,0-7-3,0 7-4,0 0 2,0-9-14,0 9-8,0 0 8,-1-8-10,1 8-9,0 0-7,-4-7-4,4 7 8,-4-7 14,4 7-14,0 0-1,-9-4-6,9 4-2,-10-5-3,10 5-3,-10-3-1,10 3-3,-13-4-4,13 4 1,-18-3-2,18 3-3,-15-2 4,15 2-2,-22 0 0,22 0-3,-23 0-6,10 2 3,-2-2-1,2 3 3,-3 1-2,0-1-2,0 2 0,0-3 6,-3 6-3,4-1-2,-6-2 3,2 2-1,1 2 1,-16 10 7,13-9-3,5 0-5,-1 2 9,-1-2-6,4 3-31,0-2 29,0 1-27,0 3 34,1-3-27,-1 0 33,5 3-34,-2 1 35,-2-1-33,4 0 35,-9 17-15,13-14-20,-1 1 37,-1-1-24,2 2 27,1-2-9,-2 0-7,5 1 5,-2 0 2,2 0-6,-2 1-3,3 1-3,0-1 0,3 2 2,-2 2 1,8 19-2,-4-22-5,0 2 10,2-3-3,-1 0 1,4 0-6,-1 0 5,3 1 7,-1-1 1,3 0-9,0-1 1,4 0-25,0 1 38,0-3-36,1 1 37,28 15-4,-25-19-13,4-3 40,-1 2-26,2-4 28,1 1-8,3-3 24,-2 2-27,-1-4 13,-1-4 10,4 2 3,-2-2 5,-2-1 1,5-1 17,1-3-27,36-10 56,-37 8-51,3-2-25,-3-3 13,-2-1-18,6-1 13,0-1-6,-2-1 23,-2-2-7,0 0 14,0 0-14,-5 2 8,-4-3 3,0 2 25,0-3-8,-1-1-3,-3-1-5,-1-1-8,-3-2-12,-1 0-15,-1-4-1,0 2-3,-7-5-6,2 2-58,-4-2 62,-3 1-59,-2 1 60,-3-4-5,-1-1-8,-4 5-7,-17-39 11,10 35-13,-4 5-12,1-2 11,0 8-16,0 2 8,-3 0-9,-2 1 11,1 3-8,0-4 6,0 8-11,4 0-7,-2 2-75,2 2-25,0-1-83,-17 3-384,22 5 227,0 1-31,0 1-331,-4 0-227</inkml:trace>
  <inkml:trace contextRef="#ctx0" brushRef="#br0" timeOffset="171793.7779">1657 7111 381,'0'0'405,"-4"-5"-92,4 5-29,-5-8-76,5 8-10,-4-12 126,4 12-205,-5-8 5,5 8-29,-4-8 24,4 8-19,-5-11 18,5 11-13,-4-7 10,4 7-30,-5-9-2,5 9-37,-1-6-2,1 6-29,0 0 9,0 0-23,0 0 12,0 0-17,0 0 15,5 8-15,-1 1 16,2 5-9,1-1 15,-1 5-18,4 0 10,-1 2-9,0 2 7,5 2-6,-2-3 8,-1 3-17,16 23 17,-14-27-1,-3 0-10,2-2 15,-1 1-18,-2-2 16,4 0-14,-4-3 16,-3-1-20,3 1 19,0-4-18,-4-1 18,3 0-18,-3 1 17,-1-4-19,3 7-29,-3-8-7,-4-5-57,5 10-46,-5-10-97,0 0-32,0 0-57,0 0-82,0 0-167,4-7-94</inkml:trace>
  <inkml:trace contextRef="#ctx0" brushRef="#br0" timeOffset="172068.78">1906 7091 381,'0'-13'420,"-1"4"-44,-2-1-95,3 2-19,0-3-52,-1 5-4,1 6-41,-1-14-8,1 14-48,-4-10-2,4 10-39,0-11-5,0 11-33,0-5 9,0 5-25,0 0 21,9-6 0,-9 6 31,6 8-13,2-4 35,0 4-30,-1 0 7,2 4-32,3-1 11,-2 2-26,0 3 18,2-2-20,8 19 20,-7-16-14,-3 0-18,-1-1 15,0 3-16,0-2-10,-4-1-61,0-2-26,2 0-56,-1 2-14,-5 0-68,3-2-25,-3-2-45,-1 1-97,0-1-178</inkml:trace>
  <inkml:trace contextRef="#ctx0" brushRef="#br0" timeOffset="172387.7787">1703 7465 119,'-10'-7'440,"10"7"-86,-10-8-103,10 8 0,-12-8 115,12 8-215,-5-7 30,5 7-22,-4-6 15,4 6-22,-4-4-1,4 4-37,0 0-5,-5-8-35,5 8-8,0 0-25,0 0 4,0 0-18,0 0 23,0 0 5,9-2 30,-9 2-20,17 5 9,-7-1-17,0-1 1,2-1-16,3 1 17,-1 1-21,1 2 6,2-2-10,2-1 2,0-2-12,-2 2-4,2-1-3,21 1 14,-20-3-21,-2 3-2,4-3-12,-2 0-43,-2-3-32,1 3-59,-1-2-28,-1 2-59,-3-2-14,0 1-89,0-2-38,-1-1-408,-4 2-291</inkml:trace>
  <inkml:trace contextRef="#ctx0" brushRef="#br0" timeOffset="172746.7771">2242 7078 159,'0'-7'472,"3"-3"-107,-3 10-58,1-10-54,-1 10-29,3-12-23,-2 4 165,-1 8-199,1-9-10,-1 9-12,0 0-18,0-7-22,0 7-17,0 0-17,0 0 4,0 0 19,-5 5-6,4 3-5,-3 1-25,-1 4 3,-3 2-21,-7 23 36,2-12-36,3 0-21,-3 3 11,-2 4 6,-2-4 41,3 0-7,1-5-13,2 1-8,-1-3-7,6-6-8,-3 3-12,0-5 8,5-1-4,-1-4-7,1 3 1,0-2-5,-2-3 3,5 1 4,-2-1 7,3-7 3,-5 10 4,5-10-57,-1 10 55,1-10-51,-3 5 47,3-5-6,0 0 3,0 0-57,4 4 18,-4-4-184,0 0 7,0 0-33,0 0-59,13 5-24,-13-5-74,0 0-16,0 0-418,0 0-346</inkml:trace>
  <inkml:trace contextRef="#ctx0" brushRef="#br0" timeOffset="189143.7557">655 8628 567,'0'0'462,"0"0"-76,0 0 216,-9 4-357,9-4-20,0 0-11,0 0-15,0 0-14,0 0-20,-10-1-5,10 1-5,0 0-23,0 0-7,0 0-33,0 0-10,0 0-20,0 0-10,0 0 14,0 0-47,0 0 3,0 0-10,0 0 7,5-4-11,-5 4 8,19-4-10,-6 1 8,5-2-7,1 3 8,4-2-1,3-2 1,3-1 2,4 0-4,35-10 12,-37 7-26,-2 3-7,-3 2 30,-5-2-11,2 1 0,-6 2-28,-2-1-24,2 1-56,-6 0-38,2 2-66,-4-1-27,1 1-69,-1-3-49,-2 3-97,-1-7-1584</inkml:trace>
  <inkml:trace contextRef="#ctx0" brushRef="#br0" timeOffset="189482.7616">1044 8340 444,'-4'-8'458,"4"8"-49,-8-7-57,4 2-30,4 5-16,-5-7-45,5 7-16,-4-7-28,4 7 0,-7-9 162,7 9-222,-4-5-20,4 5-32,0 0-12,-4-6-26,4 6-7,0 0-21,0 0-8,0 0-13,0 0-3,-1-6-9,1 6 1,0 0-3,13 5 0,7-1 5,-5 0-3,1 2 6,4 3-6,3-2 9,3 6 2,-1 0-9,2-1-5,0 1 1,-3 2-4,-1-1-7,-6-2 3,-1 1-4,0-2 1,-2 2 6,5 16 0,-10-17 2,-4 2 7,-4 1 4,2 0 3,-3-1 0,-4 1 4,0 1-5,-2 1 1,-2-5-6,3 0 0,-3 1 7,3-1-17,-4-5-47,4 0-54,-10 5-402,7-7 148,8-5-135,-10 4-460,10-4-533</inkml:trace>
  <inkml:trace contextRef="#ctx0" brushRef="#br0" timeOffset="190980.2949">22249 5646 373,'0'0'374,"0"0"-30,12 2-127,-12-2 5,15-2-37,-6-2-32,5-3-24,0 1 19,1-1-1,5-3 10,-1 1 8,0-3-43,5-1 57,2 0-59,-2 0 47,0-1-81,-3 4 40,-1-2-79,-1 3 43,-1 0-67,0-2 36,-4 5-69,12-7-89,-15 9 14,-2-1-96,-1 3-28,-2-3-8,-6 5 39,13-5-19,-13 5-9,10-1-51,-10 1-91,0 0-168,7 4-13</inkml:trace>
  <inkml:trace contextRef="#ctx0" brushRef="#br0" timeOffset="191374.8416">22267 6217 115,'-2'8'641,"2"-8"-408,-2 4-57,2-4 13,0 0-59,2 8 5,-2-8 21,0 0 25,7 5 14,-7-5 1,0 0-5,17-3-12,-6 0 39,-2-1-62,7-2-2,-1 0 0,5-5 5,-2 2 0,4 0-2,-2-1-32,1 0 25,-1-2-46,1 3 16,-3-1-42,-2 2 19,0 1-42,-1-2 27,-5 4-43,2-1 20,-2 0-30,5 0 30,-6 1-15,-4 1-41,-5 4 9,12-5-22,-12 5-17,6-3-90,-6 3-38,9-4-69,-9 4-89,0 0-82,0 0-46,0 0-106,-1 7-305,-4-4-396</inkml:trace>
  <inkml:trace contextRef="#ctx0" brushRef="#br0" timeOffset="192262.84">22364 7815 264,'-9'-9'315,"3"3"-65,1-2-28,-2 1-23,1 1-36,0-2-26,-1 2-7,2-1 48,0 2-24,1 1 1,-1 0-6,0-1-28,5 5-15,-8-8-25,8 8-21,-4-5-10,4 5-16,-5-7-13,5 7 10,0 0-16,0 0-8,4-7 0,-4 7 0,9-1 0,-9 1-1,19-2 0,-6 0 1,2 0-4,2-1 7,2-4 7,3 1 16,2-1 8,-1-2 0,31-13 88,-26 10-54,-1 3 9,-2-5-3,-4 4-3,-2-1-12,0 5-7,-5-2-6,0 4-10,-2-2 1,-3-1-3,1 3-10,-4 1-9,2 1-14,-8 2-26,10-8-31,-10 8-40,10-3-39,-10 3-55,0 0-46,0 0-28,0 0-8,0 8-13,-1-3-76,-4 2-272,-1 2-138</inkml:trace>
  <inkml:trace contextRef="#ctx0" brushRef="#br0" timeOffset="192596.8437">22220 8408 174,'0'0'356,"-3"10"-104,3-10-24,0 0-48,-2 6 8,2-6-19,0 0 14,0 0 2,7 5 2,-7-5 11,13-5-15,1 0 2,2-4-6,5 0 16,1-2 3,2-1 6,4-3-18,-2-1-8,2 1-29,-1 1-28,-3 2-26,2-1-18,15-6 36,-22 10-76,-5 1-2,1 2-32,-3-2-45,-1 3-53,-2 1-58,0 1 4,-1 0-93,-8 3 6,11-4-2,-11 4-28,5 4-34,-5-4-42,0 6-413</inkml:trace>
  <inkml:trace contextRef="#ctx0" brushRef="#br0" timeOffset="193750.8389">22197 10977 224,'0'0'365,"0"0"-124,0 0-19,0 0-61,0 0-1,0 0-39,0 0 16,6 5-13,-6-5-19,5 7 2,-5-7 1,3 6-2,-2 2-22,-1-8-7,4 11-13,-3-1-1,3-4-1,-1 6 16,-1-4-14,3 3 15,4 8 48,-5-10-68,1 0 14,-1-2-15,1 1 20,2-2-23,0 0 18,1-1-22,1 0 17,2-4-27,1-1 10,1-1-24,2-6 10,0 1-11,6-1 39,23-15 82,-22 8-48,4-1 31,-2-2-11,-1 2 8,-1 0-5,-2 1-9,-1 1-2,-2 0-2,-2 1 1,2 0-10,-1-1-6,-3 6-5,0-4-2,-3 3 2,-1 0-11,1 1-8,-2 2 0,0-4-4,-2 4-3,2 3-9,-3-3-12,-5 5-51,10-9 57,-10 9-5,7-6-62,-7 6 53,7-5-8,-7 5-51,5-5 51,2 0 17,-7 5-27,0 0 1,0 0 0,6-4-3,-6 4 0,0 0 1,0 0 3,7-4-42,-7 4 59,0 0-45,0 0 59,0 0-45,0 0 56,6-6-49,-6 6 69,0 0-13,0 0-59,0 0 50,0 0-52,0 0 45,4-5-55,-4 5 47,0 0-56,0 0 50,0 0-54,0 0 49,0 0-52,0 0 47,0 0-53,0 0 30,0 0 21,0 0-65,0 0 29,0 0-73,0 0 23,0 0-94,0 0 19,0 0-46,0 0-92,0 0 6,0 0-44,0 0-47,0 0-51,0 0-26,1-6-1074,-4-2-142</inkml:trace>
  <inkml:trace contextRef="#ctx0" brushRef="#br0" timeOffset="198361.8447">6450 5770 211,'0'0'296,"-11"-6"-34,11 6-54,-16-6 1,6 5-42,-9-6 140,6 3-183,0 0-5,-2 3-2,-2-2-16,-2 1-23,0 2-13,0-3-8,-3 2-16,-6 2-9,1 2-2,-2-1-1,-7 2-8,3 1-8,-3 3 1,-51 12 16,46-10-19,-2 4-5,-1 1-7,1 1 21,2-1-9,0 1 5,-1 2-6,4 2-9,-1-2 1,5 1-51,-2 1 61,3 2-56,1 2 13,1-2 56,-25 31-31,34-24 32,-2 2-7,2 2 3,3 0-5,0 1-7,1 2-4,4-2 5,0 3 2,1-2-9,4 2 4,-1-4-1,5-1-4,1 0-44,0 0 54,0 34-88,4-37 50,0 5 12,4-2 0,0 1 3,4 0 60,-1 0-66,2 4 60,4-4-63,4 2 67,-2-1-10,4-1-3,0-4 14,3 2 33,5-2-6,-3-2-11,3-3-18,1 3-36,4-6 66,-1-1-34,2-1 56,0-2-51,6-2 52,0-2-63,1-2 66,1-4-55,2 3 50,-3-8-58,4 5 53,-3-6-54,51-2 123,-41-3-59,-2 0-65,2-7 60,-1 2-68,0-3 65,-2-2-58,11-3-5,-3-3-3,-2-2-3,-8 3-1,4-3-1,0-2-4,-7 2 9,-2-2 4,43-27 9,-48 24-29,8-4 56,-10 2-45,-2-2 30,6-2-10,-7 1-2,-3-5-37,-1 2 37,-1-10 15,-5 4-30,2-8 20,-5-8-43,0 1-6,-3 0 5,3-46 14,-10 54 5,-3 0-4,-5 2 29,-4 9-30,2-7 19,-6 4-30,-5 1 25,-6 2-40,-5 3 23,-7 3-32,-2 2 28,-12 0-35,-5 3 35,-3 5-30,-70-7 9,64 19 18,2 4-40,-2 3 36,1 1-27,2 2 35,4 1-54,1 2 13,3 3-99,4-3-9,0 3-87,10 3 5,-1-1-60,2 3-45,6-2-55,-33 21-992,33-16-77</inkml:trace>
  <inkml:trace contextRef="#ctx0" brushRef="#br0" timeOffset="206008.8347">22277 7084 105,'-2'-6'349,"2"6"-96,-7-8-32,7 8-48,-10-10-15,10 10-4,-9-8-7,9 8-61,-9-5 21,9 5-58,-23-7 53,23 7-32,-23 0-56,13 5 49,-8 2-33,3 0 48,-6 4-16,0 3-6,-5 2 1,2 11 16,-3-4-5,0 6-1,0 2 4,2 0 0,-1 6 0,6 0-49,-2 0 59,2 2-34,0 5 14,1 7 65,6-5-67,1 0 40,1-1-56,4 2 58,-1-2-12,2-2-15,2 1-5,0-2 2,0-7-67,0-1 52,2 25 10,-2-34-57,0 1 50,3-5-57,-2-4 53,1 0-55,-1-2 79,1-1 2,-1-3 95,-1-4-51,4 1-15,0-8-37,0 0-8,0 0-21,-6-7 28,10-12 2,1 4-78,-1 2 43,1-1-55,0 2 40,0 4-49,1-2 43,-2 4-53,-4 6 56,13-4-62,-13 4 52,14 7-51,-8 7 59,-2 3-50,3 5 47,-5 11-40,-2 5-2,0 9-2,-2 3 29,-2 3 17,0-1-16,0 1-6,0-3-3,2 0 6,2-7 1,0-6 10,1-2-8,0-9 2,3 1 3,0-3 1,9 14 23,-3-23-13,3-7-30,3-2-103,1-4-101,5-6-108,2-3-211,3-6-597,7-6-747</inkml:trace>
  <inkml:trace contextRef="#ctx0" brushRef="#br0" timeOffset="207051.6022">21989 10664 403,'0'0'519,"0"0"-70,0 0-62,0 0-23,2-9-3,-2 9-70,0-7-20,0 7-52,5-12-1,-5 12-67,3-13 12,-3 13-50,2-12 34,1 5-37,-1 0 35,-2 7-50,4-9 22,-1 3-35,-3 6-10,4-8-10,-4 8-2,2-9-1,-2 9-1,5-8 51,-5 8-31,0 0-20,0 0 22,0-9-15,0 9 10,0 0-36,0 0 4,0 0-21,0-8 15,0 8-26,0 0 26,0 0-37,0 0 16,0 0-25,0 0 9,0 0 11,0-7-19,0 7 2,0 0-1,0 0 20,0 0-29,0 0 19,-5 6-17,5-6 20,-5 9-11,0 1 15,-3 4 12,-2 8 32,1 2 0,-18 47 43,16-32-65,-3 0 17,1 4 3,0 0 5,2 1-20,-1-5 4,3 2-16,0-4 9,3-4-15,1-2 3,1-7-8,1-1-1,1-3 0,2-2 2,0 10 15,2-18-10,2 1-3,3-5 3,3-2-6,1-3-2,7-2-7,1-4 2,3 2-3,-4-2 4,0 0-10,-3 1 6,-1 1-18,-2 3 8,-12 0-10,23 0 13,-14 3-7,-3 5 10,3 1-6,-5 0 1,-2 1-2,-2 2 6,-1 0 4,-3 1-37,-6 3 73,1 1-36,-6 2 53,-4-2-43,0 1 53,-1-2-51,-16 10 59,17-15 1,0-2-28,6-5 43,-2 1-53,4-4 39,0-2-64,-1-4 19,4 1-62,0-4 48,-2-1-59,6 4 14,0-3-56,2 0-39,-1 0-21,3-6-161,0 14 146,0-12-36,0 12-21,5-8 9,-5 8-47,4-7 8,-4 7-51,0 0-32,14 0-67,-14 0-31,9 5 17,-9-5-533,9 6-525</inkml:trace>
  <inkml:trace contextRef="#ctx0" brushRef="#br0" timeOffset="210104.7718">2144 11575 222,'0'0'403,"-17"2"-93,17-2-50,-15 4-53,15-4-38,-17 4-20,17-4-15,-19 4-17,10-3-13,0 1-11,-1 0-6,4 2-11,6-4-5,-21 7 70,21-7-82,-14 3-9,14-3-15,-9 3 0,9-3 1,-9 3-13,9-3-2,0 0-8,-10 1-5,10-1 1,0 0-4,-8 6 1,8-6-4,0 0 4,0 0 40,0 0 2,13-6 1,-3 4 37,6-6 21,4-4-74,11-6 72,3-2-44,15-13 53,2 0-60,8-8 64,5-2-54,19-15 53,5 0-71,5-2 41,105-71 37,-97 63-83,4 3 11,1-3-19,-1 7 32,-3-4 2,-6 6-5,-7 4 2,-8 7 3,-16 7 4,-9 6 5,-2 2 12,-7 2 9,-10 9 11,-5 2 8,18-13 147,-33 22-120,-1 0 26,-3 3-2,-2-1 6,1 2-12,-4 2-13,-2-2-13,4 4-21,-2-2-7,-8 5-35,9-7 2,-9 7-26,9-5 2,-9 5-26,10-6 26,-10 6-19,5-6-19,-5 6 7,0 0-15,8-5 4,-8 5-25,0 0-16,0 0-30,6-3-38,-6 3-27,0 0-42,0 0-12,8-6-30,-8 6-23,0 0-43,0 0-45,6-5-39,-6 5 3,0 0-131,0 0-41,0 0-87,0 0-319,8-3-512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09T02:25:19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10034 6357 331,'0'-11'492,"0"3"-58,0 2-177,0 6 7,0-8-113,0 8 30,0 0-97,0 0 40,3 14-69,-3-4 54,-3 5-27,3 4-6,-3 5-7,0 8 19,-1 1-60,2 3 45,-2 0-59,0-1 0,0 3-4,3-4 4,-2 3-1,2-2-3,0 27-31,1-38-12,1 2-48,-1-7-28,1-1-12,-1-2 7,3-2 61,-2-5-58,2 1 7,-1-6-51,-2-4-27,0 0-21,9 0-30,-5-7-225,2-6 64</inkml:trace>
  <inkml:trace contextRef="#ctx0" brushRef="#br0" timeOffset="314.9925">10055 6507 208,'-8'-29'423,"-1"4"-34,-5 2-136,4 4 0,-21-13 69,15 20-244,-2 5 41,-1 4-80,-2 3 57,-2 2-16,-4 9-6,-1 3 16,-4 8 21,0 5-13,0 6-5,2 9-7,-1 3-43,4 4 40,4 2-47,-9 50 100,23-55-57,4 3 42,5-5-67,3 1 45,3-5-59,7-2 47,5-2-49,1-4 61,8-4-46,4-4 44,2-5-49,5-3 56,4-5-68,-3-9 48,3-1-58,8-4 44,2-8-64,7-5 46,-2-7-44,-2-2-2,-1-5 0,-7-7-2,-6-4-15,0-4 22,-8-6 45,-5-2-73,-5-3 44,-7-3-58,-10 10 54,-7-45 36,-11 51-58,-7 3 53,-4 5-62,-5 4-3,-5 6 5,-2 4-4,-2 8-17,5 4-10,-2 6-114,3 5-34,-5 3-103,0 9-123,1 1-121,4 2-358</inkml:trace>
  <inkml:trace contextRef="#ctx0" brushRef="#br0" timeOffset="1269.9962">11178 6638 223,'0'0'659,"0"0"-107,3-2 170,3-2-503,-6 4-7,0 0-94,0 0 26,1 8-78,-1-8 33,-1 13-63,-3-3 41,4 5-62,-1-1 5,1 2 2,-1 0-6,1 2 6,1 1-1,4 19 27,-1-20-20,0-1-1,1-1 57,0 0-54,0-2 65,0-2-36,4-1 83,-4-2-18,4-1 11,-1-4 8,2-1 0,-10-3-37,19-5 7,-5-2-48,12-21 73,-15 9-72,2-6-10,-3-5-17,-1 1 5,-1-3-24,-2 2 1,2 2 0,-3 4-3,-2 4-8,-1 4-9,2-1-43,-4 4-50,4 1-166,-2 3-34,2-1-286,-4 10 240,0 0 56,12 2-18,-8 5 22,2 1 7,0 2 6,2 0 29,0 4 23,-2-2 31,4 1 46,-2 0 12,0 0 31,-2-2 13,0-2 32,-2 0 37,3-2 74,-5 0 82,2-1 39,-1 1 27,-3-7-11,2 6 22,-2-6-11,0 0-24,0 0 34,0 0-76,4-9 43,-4 1-63,0 1 83,0-1-56,0-9 172,4 8-152,-3 2-83,0 0 31,-1 0-73,4-1 33,1 1-66,-1 2 48,3 1-56,-7 4 35,12-6-57,-12 6 56,18 1-61,-8 2 54,2 3-56,12 10-15,-15-5 22,4 2 6,-4 2 3,0-2-1,-3 4-17,2-1 23,-3-1-19,-1 2 30,0-2-22,-3-5 24,0 2-20,-1 0 29,0-4 19,0 0 0,0 6 123,0-14-52,-4 6-41,4-6 16,0 0-44,-9-7 20,8-4-51,0 0 27,-3-6 1,4 0-15,4 1 6,-2-4-12,1 3-2,2 1-6,-1 2-5,1-1-14,0 2 7,0 3-6,0 1 2,3 3-6,-3-1-2,4 6 11,-9 1-6,17 1-19,-11 6-11,7 1-43,-4 2-39,0 1-31,2 5-31,1-1-11,8 20-231,-11-18 197,3 0-8,-1-4 1,-3 0 8,1 0 3,2-4 22,2 3 0,-4-6-9,1-2 1,2 1-48,-3-3-201,-9-2 58</inkml:trace>
  <inkml:trace contextRef="#ctx0" brushRef="#br0" timeOffset="1438.9962">12015 6810 614,'5'-12'194,"0"0"-5,-1 0 69,4-2-39,-6 6 105,2-4-38,0 6 26,-3-3-109,2 4 7,-2 0-99,-1 5 24,5-10-78,-5 10 63,0 0-39,10 6-61,-10-6 48,4 12-58,1-3 6,-2-1-9,1 4 5,-3 0-4,4 1-1,-1 0 8,2 1-10,-2-3 0,1 2-18,-2-3-40,2 12-201,-1-14 58,-3-1-11,3 2 3,-4-9-32,5 6-124,-5-6-257,0 0-128</inkml:trace>
  <inkml:trace contextRef="#ctx0" brushRef="#br0" timeOffset="1666.9902">12039 6564 458,'0'0'184,"0"0"-20,-5-6 33,5 6 33,0 0-22,-1-8 94,1 8-80,0-6 18,0 6-106,1-12 19,3 5-78,-3-3 48,3-1-69,0-2 43,4-16 3,-6 15-91,2-1 51,0 0-64,-2 5 41,2-3-73,0 4-5,0 0-147,-3 2-39,-1 7 6,7-8-30,-7 8-14,0 0-301,11 4-81</inkml:trace>
  <inkml:trace contextRef="#ctx0" brushRef="#br0" timeOffset="3509.3213">12443 6585 494,'4'-7'409,"-3"1"5,3-1-107,-4 7 29,3-15 142,-3 15-327,0-7 32,0 7-84,-3-9 32,3 9-72,0 0 33,-5-5-68,5 5 45,-8 3-63,8-3 47,-10 12-58,4-3 48,-1 2-55,1 3 48,-8 15-11,6-12-39,2 2 52,-1-4-59,5 3 3,-3-1 7,2-2 6,1-1 1,-1-1 3,3-1-1,0-2 3,0 2 1,0-4 1,0-1 6,3-1 5,-3-6 8,6 9 2,-6-9 3,0 0 1,14-1-8,-14 1 0,13-9 7,-7-1 44,3 0-62,-1-5 45,0 1-56,-1-1 75,-2 1-34,2-1 55,-2 1-54,6-10 88,-7 12-29,-3 4-69,3-2 37,0 3-71,-1 2 58,-2-2-77,-1 7 45,1-9-59,-1 9 48,0 0-34,0 0 38,0 0-50,4 6 58,-4 2-53,0 14 25,-1-9-16,1 3 6,-3 1 4,3 0 1,0 1-18,0 0 27,0 1 1,0-2-3,0 1 3,3-3 1,-2 1 9,2-4-2,-1 2-11,2-4 9,2 12 6,-2-15-2,1 0 0,-5-7-1,9 9 1,-9-9 0,13 0-26,-8-4 29,7-3-26,-2 1 22,-4-6-18,3 0 20,5-4-3,-5 0-13,0 1 12,1 0-1,-2 3-1,-3-2 3,4 3-2,-4 2 4,0 0-9,0 3-3,-1-1-8,0 1 3,-4 6-9,5-8 1,-5 8 5,0 0 7,8-1-7,-8 1 1,6 10-1,-6-10 11,4 13-3,-4-13 0,5 14 1,-2-7-20,-1 1 25,2-1-20,0 1 25,1-1-24,-1-1 21,1-1-28,0 2 26,3-3-26,2-2 34,9 0-72,-9-5 30,6-1-5,-1-1 0,-1-2 5,1 1 6,-2-2 48,-1 0-50,2 4 60,-3-4-49,-3 3 59,2 2-53,-2-1 49,-8 4-60,10-7 40,-1 4-35,-9 3-22,0 0 59,10-1-55,-10 1 62,9 3-55,-9-3 11,8 6 4,-8-6 4,6 4 3,-6-4 0,9 4 6,-9-4 11,12 1-5,-12-1 2,11 2 2,-11-2-5,18-3 3,-8-1 6,2 0 42,-2-4-60,5 2 54,-3-5-57,2-1 62,-4-3-61,4 1 24,-6-3-78,1 0 59,-4 3-45,-1 0 71,2-11 2,-5 15-42,-1 3 54,0 7-57,-2-13 52,2 13-59,-9-2 50,9 2-53,-13 4 54,8 2-47,-4 3 46,3 2-45,-1 3 43,2 0-81,0 3-28,4 15-148,2-15 79,3-1-32,2 1-17,2-2 6,5 2 5,-2-3-12,1-3 5,3-2 12,-2-2-14,2-1 16,-1-1 5,0-2 24,-1-3 32,0-2 29,9-4 74,-11 1 55,-3-1 27,1-5 3,-3 0 27,2-3-12,-3 1 87,-1-3 1,1 3 60,-4-2-43,3-1 77,1 2-50,-4 4 60,3 0-69,-3 1 14,2-3-97,-2 5 17,3-1-86,-4 8 36,5-7-58,-5 7 42,9-3-66,-9 3 58,12 4-66,-5 0 51,0 5-59,0-3 3,1 6 3,1-2 4,-4 1-1,12 12-1,-11-13 5,-1 1-5,-1-2 1,2-2 5,-2 1-16,0-1 28,-1-2 0,-1 0-5,-2-5 67,7 9-4,-7-9 19,0 0-54,0 0 39,12-4-60,-3-13 50,-2 5-45,-1-1 0,4 1-16,-2-1 1,1-2 9,-4 2-27,5 3 11,-3 2-7,-1 2-9,2 1 8,2 0-1,-4 1 8,5 3-4,-11 1 0,16 1-15,-7 3-21,0 0-15,1-2 21,2 4-80,-2 2 13,0-4-83,3 2 20,0 1-74,-3-2-16,0-1-10,4-1 48,-5-1-16,4 1 8,-13-3 6,38-3-149,-26 1 250,-2 0 61,0-1 85,-1 1 29,0-1 121,1 1-13,-10 2 77,11-4-70,-11 4 53,10-4-69,-10 4 36,10-2-79,-10 2 37,0 0-70,14-5 120,-14 5-76,0 0-61,9-2 48,-9 2-67,10-5 52,-10 5-70,13-7 48,-3 3-52,-1-4 39,3 2-55,-1-2 55,3-1-60,-2 0 45,-1-3-54,16-14 34,-15 9 1,-1-1-50,-1-1 53,1 2-56,-4 3 59,1 0-26,-3 3 45,-1 1-40,1 2-19,-4 2-1,-1 6-2,4-7 52,-4 7-59,-4 5 50,-1 3-52,0 3 58,0 0-60,-1 3 49,-1 2-45,5 0 23,-5 0-65,3 1 21,4-3-50,0 2 49,-1-3-67,2 0 48,2-1-69,2-3 44,0 1-63,13 5-155,-9-11 162,4-4-64,-2 0 5,6-2 65,-2-5-28,3 1 76,-1-3-33,-1-5 54,1-1-31,2-4 57,-2-1-29,-1 2 78,-3 1 2,1 0 116,9-8 169,-15 13-168,-3 3 45,0 1-83,0 1 35,-5 7-74,4-5 43,-4 5-60,0 0 68,-5 5-51,1 2 52,0 2-60,0-1 50,-1 1-65,1-1 40,2 5-57,-3-5 49,2 4-57,2-2 51,0 1-54,2 0 54,0 1-47,3-1-1,1-1-6,0 0 0,4 3 2,0-3 2,1 1-4,3 0-2,1 0 0,12 9 10,-11-7-13,-2-2-1,-2-1 1,-2-1 8,0 2-4,-5-2-1,4 2 5,-6-3-1,2 3 1,-4-3-4,-1 2-14,-2-1 22,-1 1-15,-2-3 18,-3 6-18,5-8-39,4-5-8,-5 4-58,5-4-74,0 0-40,-5-9-52,6-1-25,-1-4-26,7-6-102,-1-7-260,8-1-198</inkml:trace>
  <inkml:trace contextRef="#ctx0" brushRef="#br0" timeOffset="3737.3145">14594 6481 797,'15'-22'471,"0"5"-91,-3 2 64,-3 2-90,1 3 13,-2 0-90,-2 0 25,-1 5-85,0-2 23,-1 2-95,-4 5 33,4-1 136,4 2-137,-6 7-29,-2-1-5,3 4-12,-2-1-25,2 1-28,-1 3 8,3 1-9,-1-1-7,1 3 1,4 0-2,4 1 10,2 2 1,3 1 4,35 28 130,-24-27-82,5 2-4,-2 1 42,0-1-12,4-1-64,-4 0 27,-4-3-64,-2-2 28,-8-1-48,-2-1 35,-7 1-21,-5 1 35,-8 1-29,-6 6 13,-58 47-148,21-32-166,-12 3-174,-5-2-260,-9-4-310,-11 6-599,10-10-1236</inkml:trace>
  <inkml:trace contextRef="#ctx0" brushRef="#br0" timeOffset="14654.2322">11321 9840 234,'0'0'361,"0"0"-80,0 0-44,-5-5-27,5 5-23,0 0-14,0 0-3,-9-3-1,9 3 6,0 0-6,-5-4-10,5 4-11,0 0-12,0 0-14,-6-5-23,6 5-24,0 0-17,0 0-20,-4 5 13,4 2-28,0 5 26,-3 7 9,3 9 29,-1 7-6,0 12 36,-2 1-59,2 6 44,-2 0-63,2 2-8,-3-3-6,4 3 4,0-5-29,0 0 27,0 47-1,0-53-7,4-7-3,0 4-4,-3-7-4,0 0-24,1-6-42,-1-4-47,0-4-53,-1-3-29,0-1-3,3-5-65,-2-4-73,-1-8-103,0 0-310</inkml:trace>
  <inkml:trace contextRef="#ctx0" brushRef="#br0" timeOffset="14923.2337">11321 10028 145,'5'-24'411,"-1"2"-115,0 2-64,2 1-49,2 3-43,0 4-31,-2 0-20,4 2-23,11-2 39,-10 9-69,2 3-4,1 3-2,-1 2 4,1 4 12,1 3-14,-3 3 0,-1 2-3,1 0 8,-6 4 14,2-1 2,-6 4 10,-2 0-15,-2 2 1,-6 1-1,-2 0-9,-3-2-6,-1 1-12,-1-3 4,-3 0-6,0-5-1,5-2-10,-3-2-23,3-3-62,1-3-55,2-3-74,10-5-104,-18 0-258,18 0-82</inkml:trace>
  <inkml:trace contextRef="#ctx0" brushRef="#br0" timeOffset="15447.2332">11578 10071 496,'10'-4'423,"-10"4"-78,0 0-67,9-3-42,-9 3-43,3-3 79,7-1-173,-10 4-25,13-2-20,-13 2-6,15 0-10,-15 0-2,19 2-6,-6 2-4,4 4 2,-3-3-1,2 5-4,2 0-5,0 4 2,0-1 5,11 18 27,-17-14 21,-3 2-53,1 0-1,-5 0 1,-1-1 1,-4 0 0,0 0-1,-4 1-2,0-2 1,-2 2 12,-3-1-1,1-4 7,-1-2-2,-1 0-1,-8 8 41,12-16-39,-3 1-9,9-5-9,-13-3-14,9-2-14,4-4-4,0-4-17,0-5-1,7-2 1,-1-4 6,3-2 4,5 3 4,0 0-1,0 0 9,2 1 0,-1 6 4,-1 3 0,0-1-3,-1 7 0,1 0 2,-3 3 4,-11 4 0,22 1 5,-12 5 4,-1 1-3,0 0 57,0 4-67,-1 1 54,-2 0-61,8 10 33,-6-9 14,-3-3-53,5 1 52,-5-2-54,3-1 62,-3-2-43,5 1 47,-1-5-57,0 1 50,-9-3-48,22-3 62,-12-2-47,3-3 64,-3-1-58,9-22 53,-11 12-62,-4-3 0,0 0 10,-3-4-6,0 5-17,-3 0 19,-1-3-14,-1 7 14,2 0-9,-5 0-25,2 4-28,-1 2-39,-2 2-37,3 4-26,-10-2-245,15 7 192,-12 0-45,12 0-57,-10 4-312,10-4-137</inkml:trace>
  <inkml:trace contextRef="#ctx0" brushRef="#br0" timeOffset="15892.2279">12395 9960 377,'7'-4'373,"2"-1"-81,0 0 121,-9 5-280,9 3-9,-9-3 10,10 11 2,-6 0 6,0 3 0,0 1-10,-3 8-4,4 3 3,-5 1-4,5 7-17,-1 0-21,0 3-16,-3-2-12,4 0-12,-1 3-8,0-4-11,1 3-17,-1-4 13,0 2-18,-3-2 5,0-5 18,-1 1-25,0-5 9,0-1-13,0-3 13,-1-1-15,0-2 32,-2-3-18,-7 8 22,5-14-12,-3-4-21,8-4 14,-19 0-17,6-7 0,1-5 16,-8-8-2,5-6 3,-3-7-10,3-6 47,2-5-59,0 0 45,7-5-43,1 3 1,2-47 2,6 52-9,3-1 18,-1 11-15,5 0 10,1 4-2,0 3 2,2 4-2,0 8 6,-2 3-16,3 5 24,-1 4-19,0 2 22,0 5-3,-1 4-4,9 23 9,-12-14-10,-4 3-2,0 0-5,-4 3 4,3-2-3,-4 1-24,0 0-39,0-4-17,3 0-28,-3-2-40,0-4-23,0 0-14,0-3 16,1-1-22,3 1-241,-4-12 182,0 0-37,0 0-251,18-6-39</inkml:trace>
  <inkml:trace contextRef="#ctx0" brushRef="#br0" timeOffset="16200.2275">12696 10117 775,'10'-11'290,"-1"-1"-50,-2 4-32,-5 1-27,-2 7 4,8-3-15,-8 3 15,1 10-20,-2-3-22,-3 6-9,0 1-18,2 1-20,-1 2-8,-1 2-11,2-1 1,-1 0-4,3-1-16,0 0-7,3-2-6,-1 0-10,2-3 1,1 2-7,2-2 0,0-5-5,2-1-6,0 0-2,1-4-1,3-1-3,0-2 54,11-11-11,-12 4-65,-2-5 51,-1-3-59,1-2 1,-5-1 4,-1-1 3,-1 2-1,-3-2 8,-3 3 1,-2 2 1,-1 3-14,-2-1 11,-2 4-13,-1 0 12,-10 1-75,8 6 6,13 2-25,-19 0-28,9 3-24,10-3-8,-16 4 0,16-4-13,-9 5 1,9-5-5,0 0 0,4 7-13,-4-7-6,13-2-35,-2-1-227</inkml:trace>
  <inkml:trace contextRef="#ctx0" brushRef="#br0" timeOffset="16514.3917">13026 9985 80,'18'-12'443,"-3"1"-77,-1 2-33,-4 0-47,-1 2-39,4-3 146,-13 10-238,0 0 10,0 0-20,-4 7 16,-3 0-20,-4 3 16,1 4 4,-4-1-10,4 3-22,-3-1-23,3-2-17,1 0-9,1 1-7,1-3-20,0 3-2,3-2-15,2-3-8,2 2-6,1-2-1,0 2-2,7-4-3,-3 2 1,8-4-6,0 3-1,2-2-3,-1-1 3,4-2 0,-3 2-5,3 2-2,14 0 5,-18-2-7,0 0 2,-5 0 8,4-1-3,-7 3 15,3 1 13,-5-3 13,3 4 12,-4-1-11,-3 2-2,-2 1-8,-1 1-7,-3-1-5,-2 0-13,-12 13 19,11-12-31,-3-2-16,2 0-27,4-4-24,-2 2-24,-1-3-42,9-5-53,-9 4-67,9-4-44,0 0-17,-4-6-3,7-2 11,1-3 3,1-6-87,10-22-966</inkml:trace>
  <inkml:trace contextRef="#ctx0" brushRef="#br0" timeOffset="16686.3995">13239 10127 333,'14'-16'362,"-2"3"-43,-3 1-24,-3 2-62,3 3-35,-4-1-7,-5 8 30,18-4 235,-18 4-231,9 7-11,-5-2-19,-3 4-23,4 2-31,-2 1-28,-2 0-18,2 4-19,-2-1-16,0 2-11,-1 0-10,4-1-8,-4 0-18,1 1-47,2-3-59,-2 1-56,0-3-36,2-1-58,-2-1-43,3-2-42,0-3-73,-4-5-334,9 5-241</inkml:trace>
  <inkml:trace contextRef="#ctx0" brushRef="#br0" timeOffset="17150.3913">13593 9588 281,'9'-28'622,"0"0"-87,0 6-96,-4 5-83,4-10 119,-4 18-312,-5 9-28,0 0 27,0 0-36,10 12 42,-10 7-63,0 6-20,-1 9-19,0 9-15,-4 4-20,2-1 21,1 4-30,-1-2 13,2-1-7,1 39 15,1-49-30,2 0-5,-2-3-22,3 0-29,-3-1-26,5-7-18,-6-1-11,4-1-6,-4-6-29,4-1-26,-1-1 14,-2-7-4,0 2-8,-1-11-3,0 5-162,0-5 175,0 0 11,-9-4 33,4-4 32,-4 2 50,0-5 32,0 5 55,-2-4 41,-1 1 12,2 1 23,-3-1 17,2 4 21,-2-4 2,4 3-5,-8-5 143,10 4-196,2 3 15,-2-2-59,7 6 2,-2-11-40,3 4 13,3-1-34,2 0 14,7-2-25,0 2 20,3-4-28,5 4 20,-2-1-24,3 2 22,-2 2-27,-1 0 23,2 4-22,-6 0 28,4 2-24,-2 3 29,-2 1-14,1 0 46,-4 4-7,1 1 6,-4 1-7,1-1-2,-1 3-4,-2 1-4,-2-2-6,5 17 2,-6-13-19,-2-3-1,1-1-6,1 1-13,-3-4-35,3 3-37,-3-3-43,3 0-38,0-1-33,-3 1-41,3-3-64,0-3-50,-4-3-58,0 0-451</inkml:trace>
  <inkml:trace contextRef="#ctx0" brushRef="#br0" timeOffset="17998.4988">13956 10178 379,'0'0'451,"-9"-4"-38,9 4-50,-9-5-24,9 5-33,-10-5-54,5 0-36,-3-3-28,3 1-19,-5-7 125,5 7-178,2-3-21,-2 3-38,5-3 3,0 1-29,6-1 12,-3 2-28,1-1 13,2 4-24,-2-2 18,6 2-19,-2 2 14,2 2-22,-1 2 25,4 2-8,-3 2 6,4 2-7,-2-1-1,-1 5-5,1 0 0,-1-1-1,-2 1-2,1 0 2,1 1-2,-4 0 1,2-2-5,-4 1 4,2-4 1,-2 0 7,6 7 2,-11-14-1,7 10-4,-7-10 1,0 0-2,0 0-7,11-3-2,-7-2-4,2-3-1,2 0-2,-3-2 2,2-3 2,-1 4-21,0-2 22,-2 3-23,9-7-12,-8 8 30,3 2-21,-8 5 17,11-5-21,-11 5 11,13 0-3,-13 0 2,14 2 7,-14-2 4,14 3 6,-14-3-8,14 5-18,-5-2-14,3-1-12,11 2-128,-23-4 70,25 0-4,-7-4-12,-1-1 13,2 0 8,0 0 17,3-2 10,-2-1 28,-2 1 16,4-5 9,-2 3 2,-3-1 13,2 0 27,-5 0 13,12-6 97,-16 11-26,-4 1-18,1-1-2,-7 5-26,5-6 1,-5 6-23,0 0 20,0 0-12,-8 7 3,4-2-1,-1 1-12,-1 4 1,-2-1-6,2 3-5,-1 0 2,2 2-4,-2 0-5,3-1-3,0 1-6,0-1 0,0-1-21,4-2-1,3 1 2,-2-1-2,4 0-1,0-6-19,4 1-11,0-2-4,0-1 6,18-11-68,-12 4 57,-2-4 14,5-2 10,-4-1 15,0 3 14,-4-1 6,3 3 3,-4 0 1,-1 2-7,-2 2 1,-6 3 22,0 0-3,15 2 2,-15-2 0,9 13-4,-5-7-6,0 0-4,-3 1-5,3-2-6,-4-5-10,10 9-16,-10-9-29,13 4-31,-13-4-6,23-3 3,-9-2-24,0 0 2,4-3 10,1-1 5,17-17-48,-17 10 134,8-8-19,-9 0 50,5-2-2,-3-3 61,0 6 63,-4 0 86,-2 8 29,-2-2-12,-3 8-44,-3 0 1,2 2 23,-8 7 52,11 1-28,-3 14 301,-7-6-306,3 5-34,-3 4-38,3 4-22,0 2 0,-3 5-54,-1-3 4,4 8-34,-3 0 11,2 0-93,-3 0-41,1-3-115,-2 3-48,2-4-111,-2-2-109,-2 6-186,1-2-341,-1-8-572</inkml:trace>
  <inkml:trace contextRef="#ctx0" brushRef="#br0" timeOffset="22162.3752">16245 9714 28,'-3'-15'593,"2"6"-237,-2-3-71,3 4-67,-1-3-34,0 3-32,-1-1-14,2 3-13,-2-3 47,2 9-75,-3-12 35,3 12-77,0-11 37,0 11-66,0-7 38,0 7-63,0 0 49,5 6-52,-2 1 51,-2 5-53,3 3 3,0 7 2,-3 2 2,2 7-8,-2 41 23,-5-30-7,-1 3-1,0-2 3,-3-1 12,1-3 13,0-5 3,-2-5 0,4 0 1,0-8-1,-4-2 31,7-4 25,-2 1 5,0-9-14,1-1-22,3-6 23,0 0-60,-1-12-3,5 2-7,0-1-6,2 0-3,3-1-1,-4 1-3,4 1 8,0 3-12,1 4-7,-1-1 3,3 0-1,-12 4-2,24 4 6,7 3 1,-15-1-4,0 2 1,0 0 0,1 2 43,2-1-76,0 0 25,-5-1-84,4-3 25,-1 2-77,-1-2-33,2-3-26,0-2-6,0 0-1,1-2-4,0-2-12,1-5 11,1 1 4,-2-5 3,3-4 10,-1 2 76,0-4 83,-3 4 85,-4-1 29,-1 3 65,0 1 13,-7 3 0,2-1-35,-4 3-19,0 4-12,-4 3 61,6-5-94,-6 5-8,0 0-7,-4 8-11,4-8 0,0 5-3,0-5-2,5 12 1,-5-12 13,8 5 1,-8-5-16,10 5 2,-10-5-15,19 2 13,4-5 0,-9-2-17,0 1 10,2-3-13,-2-3 5,-3 1-7,-2-2 10,4-1-10,-5-2 10,-6 0-4,2-1 12,-3 0-18,-3 5-1,-2-4 4,-1 3-4,-13-6-2,8 11 2,-2 4 0,2-1-6,10 3-28,-23 0-18,13 0-11,1 3-52,-1-1-23,10-2-20,-12 5-22,12-5-35,-5 7-306,5-7-26</inkml:trace>
  <inkml:trace contextRef="#ctx0" brushRef="#br0" timeOffset="22881.3794">17138 9722 880,'6'-4'333,"-6"4"-71,0 0-21,0 0 18,0 0-58,0 0 33,-10 10-80,5-3-13,-3-2-16,-1 7-13,-1-4-23,4 4-16,-2-1-10,3-1-16,-5 17 17,7-15-45,6 3 11,2 2-8,1 1 2,3 2-8,5 0-5,0 3-3,5 0-2,2 3-1,2-1-2,-3 4 47,2-5-53,-3 0 47,0-2-58,12 21 47,-21-23 17,-2-2-15,-2-1 84,-3 0-43,-3-4 15,-3 3-7,-3 1 12,-2-3-4,-2 2-8,-3-3-8,-1 0-13,-1 0-11,-2-4-7,3 0-34,0-3 31,0 0-33,0-1 17,1-3-51,13-2-3,-20-1-63,12-5-54,-1 0-28,8-6 17,0 0-103,2-5-25,3-5-14,6-7 15,3-5-11,3-2 19,24-35-181,-18 35 309,-2 2 63,6 0 43,-2-1 60,-1 6 52,0 1 48,-6 6 47,-1 1 14,-3 4-10,1 3-29,-4 5 60,-1-1-61,0 7 69,3 0-48,3 6 181,-6 1-179,-3 5-41,3 0 9,-5 5-48,5 2 9,-5 0-39,0 2 20,-2 0-21,1 1-5,-2 1-10,2 0-3,-3 1-9,1-4-4,-1 1-2,1 11-41,-1-16 1,0-3 5,0-1-10,0-9-36,0 8-34,0-8-18,0 0-18,0-6 10,0-3-21,3-5 3,-2-3-19,2-8-40,-1-7-8,6-1 20,-3-1 25,3 3 21,-1 0 51,2-1-28,3 3 8,-1 0-26,3 2-14,-1 1 7,5 2 2,2-2 29,2-1 28,1 3 42,3 1 33,-1 1 14,3-2 41,18-9 69,-23 19-73,-4 3 27,-6 5-26,0 1 49,-13 5-12,22 2 111,-18 5-34,-2 5 52,-3 5-46,-4 5 57,-4 4-71,-4 8 16,-1 2-10,0 1-41,-12 26 78,16-34-102,5-5-38,1 0 12,2-2-27,2-4 11,1-2-4,5 0-9,2-1-7,5-2-42,2-4-97,3 1-135,1-5-135,-5-3-614,5-1-593</inkml:trace>
  <inkml:trace contextRef="#ctx0" brushRef="#br0" timeOffset="23474.3773">11882 12171 352,'-9'-16'375,"4"7"-39,-1-4-28,-3 1-20,1 5-21,-1-5-37,0 7-46,-1-1-43,1 2-33,-4 2-19,-16 14 62,10-2-82,-7 8-2,2 7-11,-3 2-11,4 6-10,1 1 42,2 1-64,3 0 44,3 2-68,8-8 16,2 1-97,4-6 27,1 0-98,7-3 17,16 13-306,-5-21 152,1-9-337,1-1-149</inkml:trace>
  <inkml:trace contextRef="#ctx0" brushRef="#br0" timeOffset="23739.381">12267 12250 271,'0'0'489,"0"0"-87,-8 14-69,2-3-50,-6 2-41,-2 7 1,0 1-77,1 4 17,-15 22 44,19-27-172,2 0 43,0-3-70,5-3 49,-1 1-56,3-5 57,3 2-57,2-6 48,2 0-58,5-4 63,-12-2-71,28-4 50,-10-2-58,4-3 50,2-4-54,-4-3 60,1-1-53,-2 0 52,-6-2-56,-2 2-2,-2-2 3,-5 2 0,-1-1-1,-6 2 0,2 2 2,-7-2-2,2 7 2,-6 0-6,3 5 6,-16 3-104,9 5-39,1-1-63,2 5-42,-1 0-46,3 5-76,2-4-291,0 3-173</inkml:trace>
  <inkml:trace contextRef="#ctx0" brushRef="#br0" timeOffset="24582.3775">12324 12425 246,'0'0'398,"3"-10"-3,-3 10-98,0-12-22,-3-1 229,3 5-289,0 2-47,0-4-24,0 4-13,0 6-28,3-14-21,-2 9-16,4 1-13,-5 4-10,12-8-10,-12 8-8,15-3-5,-6 4-5,5 1-1,8 8 4,-11-6 39,1 6-65,-2-3 54,-1 1-60,0 2 59,-3-2-62,2 1 56,-3-3-59,0 3 52,-1-3-40,0-2 56,1 2-27,-5-6 56,5 5-63,-5-5 52,5-5-18,-2-1-56,-1 0 47,1-5-56,-2 5 4,4-6 3,-1 4 1,1-1 2,0 2 0,-1 0 1,1 1-3,3 4 6,-8 2-1,15-3-3,2 6 6,-7 2 0,0-2 0,-2 2 0,2 0 51,-1 0-50,-4 2 40,4-3-55,-4 3 47,3-1-58,-3-2 58,-1 0-54,-4-4 55,9 9-49,-9-9 53,6 4-55,-6-4 53,0 0-58,12-4 52,-6-4-54,-2 3 6,2-5 0,2 1 6,0-1 4,-2 1 6,4 1 0,2-1 0,-2 1 2,4-1 0,-2 5 0,16-7 1,-14 9-2,0-1 4,1 3-1,-1 0-13,5 3-29,-7 1-27,6-1-13,-7 3 26,6-5-78,-6 6-21,1-1-18,-2-2-8,-1 0-3,0 1 22,9 2-153,-18-7 176,13 4 16,-13-4 13,16-4 5,-9 0 24,-1-1 12,2-2 25,-1 0 26,1 0 34,-3 0 21,2-1 35,0 3 14,-2-1-9,-1 0-12,5 0 118,-9 6-53,14 2 24,-9 2 0,4 3-5,-1 1-20,1 6 51,0 3-71,0 2 30,1 1-67,-4 0 47,3 7-52,0 1 43,-1-6-56,-3 4 59,0 20 63,-2-27-126,-2 1 64,-1-3-42,-1-2 9,-2 0 3,-1-5-6,2 1-9,-5-4-8,2-3-2,5-4-9,-14 0-10,5-4-3,0-3-11,2-6-11,-9-28 2,10 11-19,2-2-20,4-2-7,0-3-28,4 2 38,2 1-21,-1 2 45,4 5-43,-1 0 30,2 6-2,-1 2 4,0 9-5,1-2 4,-1 7-26,-5 4 9,10 4 32,-9 5-24,-2 3 25,-3 2-2,-3 4-23,-3 0-27,1 4 19,0-2-85,-2 1 31,5-5-91,-2 0 20,1-2-71,1-3 67,2-2-66,0-8 34,2 9-69,-2-9-1,0 0-8,18-4-8,-9-2 32,1-6-19,3 1 17,0-6-179,1-5 117</inkml:trace>
  <inkml:trace contextRef="#ctx0" brushRef="#br0" timeOffset="24851.3936">13358 12266 637,'12'-23'184,"7"-16"316,-13 24-222,-2 1-19,0 4-27,-3 3-8,-1 7-8,-5-5-12,5 5-15,-9 5-30,1 2-12,-1 4-27,-1 5 3,4 2-17,-2 0-20,-1 1-15,4 17 92,4-19-110,2 0 30,2-2-57,4-1 50,1 0-59,2-3 1,3-2-1,0-4 0,3-2-6,0-1-1,3-4 0,0-1 3,0-2 2,0-4-1,9-11 22,-17 8-45,-5-2 26,-1-3-28,-5 5 28,-2-4-29,-5 0 23,-3 0-25,-3 1 27,-5 5-4,2 0-5,-1 5-5,-1 0 1,-1 3-8,5 2-48,-19 5-130,19 0 43,1 2-46,0 1-32,7-2-34,-2 2 1,8-1 2,0-1 5,3 0-11,-1 0-15,6-4-35,1 2-219,1 0-33</inkml:trace>
  <inkml:trace contextRef="#ctx0" brushRef="#br0" timeOffset="25689.0211">13534 12232 436,'8'-4'453,"-3"1"-63,-5 3-73,10-6-43,-10 6-51,0 0-6,0 0-31,4 11 173,-4-3-208,0 2-26,0 4-14,-1-1-17,2 3-12,-1-2 35,4 3-71,1 0 41,-1-1-63,1-2 39,5-1-31,-1 0 53,0-3-58,5-1 50,-1-6-60,1 1 51,-1-3-62,2-2 52,2-3-59,-2 1 62,-1-4-55,-1-2 7,4-2-1,-7 0-4,0-4-3,-5 0 1,0-2-27,-1 1 28,0-1-3,-3-13 9,-1 16-20,-1 5-39,0-2-51,-2 6-31,2-1-12,1 6-6,0 0-10,0 0-11,0 0 10,-8 6 8,8-6 31,-1 10 25,1-10 17,1 13 2,2 2-8,-2-9 53,0 2 8,2-3 17,-3-5 26,1 9 30,-1-9 36,5 8 16,-5-8-13,0 0-13,8 4-8,-8-4 21,0 0 30,9-1-8,-9 1-9,13-3 47,-13 3-94,0 0-9,12 0-6,-12 0-4,13 4-6,-4-4-4,1 7-8,-1-4-3,2 3-4,-3-5-1,0 4-1,4 0-2,-5 0-2,2-3 2,9 3 30,-18-5-20,18 3-1,-18-3-4,18-4-3,-9 2 9,0-2-7,1-6-2,0 4-10,-1-2 1,4 0-21,-4 0 24,-1 0-24,-2 3 21,3 1-23,5-4 11,-14 8 15,14 3-2,-14-3 1,10 7-6,-3-2 3,-1 4-2,3-2 1,-4-2-2,0 4-2,3-1-3,-3-2-12,4 2-3,-3-5-8,2 2-6,11 1-87,-19-6 33,18-2 3,-5-2 3,1-1-3,0 0 14,0-5 11,4 1 13,-4-4 5,1 1 1,-1-2 22,0-1 4,-1-1 4,4 1 29,-8 5 33,2-2 23,-1 2-6,-3 2-14,-1 4-11,2-1-2,-8 5 20,11-2 11,-4 6 6,-5 2-24,2 5 10,-1-1-10,-1 5-10,1 1-9,-2 2-4,3 1-7,-2 22 64,1-19-77,-2 0 40,2-2-52,-2-3 40,-1 0-55,4-1 46,-3-3-70,3-2 55,-1-1-69,2-5 36,0 1-84,-5-6 32,0 0-49,14-2 48,-6-7-87,-6-1 73,-3 1 25,2-3 5,-2 2 16,0-2 8,-2 3 31,-1-1 21,2 5 7,2 5 10,-11-8-4,11 8 2,-15 2 18,9 3-15,-2 0-5,-7 12 63,8-10-92,2 4 50,1 0-64,3-1 42,0 0-100,2-1 1,0 0-118,3 1-77,1-2-43,2-1-113,-1 0-340,3-2-271</inkml:trace>
  <inkml:trace contextRef="#ctx0" brushRef="#br0" timeOffset="26643.043">15744 11966 197,'-2'-8'381,"2"8"-102,0 0 23,-1-4 163,-4-3-303,5 7 40,0 0-88,-2-6 46,2 6-82,0 0 50,-4-6-65,4 6 52,-7-5-55,7 5 56,0 0-49,-9-5 53,9 5-57,-7-3 54,-1-1 42,8 4-111,-9-7 50,9 7-54,-9-5 46,9 5-63,-11-8 49,3 3-56,0 1 50,3 0-59,-2-2 59,0 2-58,1-2 55,-1 1-60,0-1 49,-5-1-2,12 7-60,-9-8 45,9 8-57,-7-6 52,7 6-52,-7-4 47,7 4-52,-5-4 51,5 4-58,0 0 51,-6-8-46,6 8 49,0 0-49,-7-3 54,7 3-51,0 0 53,0 0-50,0 0 57,-6-4-59,6 4 50,0 0-47,0 0 47,0 0-56,0 0 54,0 0-55,0 0 56,0 0-57,0 0 54,-1 6-50,-2 3 34,6-4 33,-2 1-25,-1 4 48,0 2-57,0-2 51,-1 9-52,1 0 5,-3 1-3,3 3 2,0 3-1,0 0-21,-1 1 27,1-1-12,0-2 13,0 19 7,1-22-16,-1-4-4,0-1 3,4-1-4,-2 2 2,1-5 2,-2-2 2,2 1 3,1-4 3,-2 1 2,5-2-6,-1-1 4,3 0-14,-1-4 12,13-1 9,-9 0-41,1-5 36,3 0-28,2 3 25,1-9-8,-1 3 8,0-2-32,1 0 31,0-4-29,-3 4 24,-1-2-21,-1-5 27,-1 3-1,-3-1-4,3-14-9,-12 12-15,2-2 3,-3 0 2,-4-1 0,0 0 2,-1 1-2,-4 0 5,-1 3-1,2 1 43,-1 3-45,0-1 45,-1 2-55,2 2 49,-1 0-55,2 2 53,-1 2-55,-1-3 53,4 4-53,-4 0 53,9 4-55,-9-8 53,9 8-56,-9-6 59,9 6-55,-6-6 53,6 6-57,-8-7 40,8 7-68,0 0 35,-4-4-136,4 4 22,0 0 41,0 0-75,0 0 40,0 0-70,0 0 29,0 0-81,0 0 29,0 0-50,8 2-25,-8-2-78,0 0-267,6 4-155</inkml:trace>
  <inkml:trace contextRef="#ctx0" brushRef="#br0" timeOffset="26929.0378">15680 11867 338,'0'0'366,"-8"-7"-101,8 7 14,-5-6-85,5 6 51,-6-8-86,6 8 71,-7-10-51,3 5 48,-2 0-68,4 0 44,-5 0-61,7 5 50,-6-7-60,-2-1 167,8 8-141,-9-7-78,9 7 30,-4-5-75,4 5 40,0 0-71,0 0 51,-6 7-33,5 4 76,-1 7-36,1 7 28,0 9-9,-2 10-32,2 7 29,-5 72 17,2-50-34,0-1-22,-1-1 0,1-3-10,1-11-4,3-3-6,-1-3-30,2-3 33,1-10-34,0-1 31,2-5-32,1-1 0,2-7-106,0 5-22,2-10-83,0 0-80,1-4-92,2-5-64,-6-1-557,6-4-626</inkml:trace>
  <inkml:trace contextRef="#ctx0" brushRef="#br0" timeOffset="28019.5875">16187 12008 170,'-4'-5'422,"-1"-1"-98,1 0-34,-1 1-36,0-1-24,0-2-17,0 2-20,1-1-21,0-2 42,2 1-66,-1-1 36,-1 2-76,4 0 33,0-1-72,4 3 32,1-3-70,-5 8 43,13-6-64,-13 6 47,19 0-60,-6 5 53,2 3-59,2 1 46,-2 7-55,1-2 52,-2 4-53,0 3 4,-7 0 4,1 0 3,-3 26 9,-5-27 27,-5 4 16,-4 3-6,-2 1 3,-2-5 0,-4-1 3,4-1 12,1-6 20,0-1 1,2-4-11,1-3-3,0-4-12,9-3-11,-10 0-7,6-19-35,5 4-31,8-5 13,3-6-13,7-5-3,5-1 51,3 1-51,1 1 54,1 3-58,0 1 62,-1 5-57,-3 4 58,1 2-58,-6 7 56,-3 2-54,15 4 31,-18 4 35,-1 4-55,-2 2 64,-2 2-51,-1 1 3,-3 2 26,1-1-8,-1 2 1,-1-3 2,0 1-1,0-3-22,-3 1 20,4-1-23,-1-2 28,4 8 0,-8-15-17,9 7 24,-9-7-27,10 1 23,-10-1-1,15-3-2,-7-4-6,-3-2-1,0-4 7,0 0-6,-1-4-7,-3 1 53,-2-2-67,0 1 55,-2-1-59,-2 3 47,0 2-57,1 2 43,-1-1-91,0 7 23,0-2-96,5 7 11,-13-5-90,13 5 20,-10-2-66,10 2 51,-8 3-38,8-3 28,0 0 1,12 9-186,-12-9 248,14 2 38,-14-2 16,20 0 34,-7-2 8,-3 0 36,4 0 21,-1 1 24,-1-3 22,0 1 12,1 1 42,-4-1-18,4 3 52,-13 0-44,29 5 184,-20 1-85,3 2 2,-1 4-17,-2 5-23,4 0-13,1 7-12,-1 1-30,-2 4-1,3 4-27,0 1 2,-5 3-12,3-1-7,-3-2-11,-2-3 57,4 24-15,-6-30-73,-4-3 62,5-3-54,-6-2 69,0 0-49,0-5 76,0-1-43,-1 1 47,-4-6-59,1 2-3,4-8-6,-10 4-6,10-4-5,-14-9-5,0-17 6,6 5-27,3-10-39,0-2 7,1-10-18,4-3 8,0-1 5,3 1 67,3 3-33,-1 11 52,0 1-56,3 3 46,-3 7-58,5 2 52,-2 7-59,1 1 57,-4 5-57,-5 6 51,15-2-39,-15 2 35,11 6-41,-9 0-1,2 5-5,0-3-9,-3 6-19,0-1-19,-1 0-28,3-1-43,-2 3-26,-1-4-23,9 10-220,-2-13 168,3 1-11,-1-2-148,0-6-151,3 0-72</inkml:trace>
  <inkml:trace contextRef="#ctx0" brushRef="#br0" timeOffset="28697.5876">17244 11981 508,'1'-5'446,"-1"5"-18,3-8-137,-3 8 10,0 0-84,0 0 13,-7 4-86,2 3 21,3-2-81,-1 2-12,-2 0-11,5 8 32,-1-7-51,2-3 2,3 1 4,-2 1 15,2-4-20,-4-3-11,13 5-3,-13-5-7,18 1 1,-8-2-6,3-3 42,0 0-59,-3-3 53,3-3-57,-4 1 63,0-3-55,-2-2 51,-2-1-61,-1 0 58,-4-1-61,0 1 58,0 2-48,-4-2 48,-1 4-61,-5 1 52,4 5-58,-5 0 51,0 2-56,-2 3 52,-10 5-109,10-2-32,3 2 25,1 3-70,0-1 46,5-1-73,-2 2 13,6-8 16,0 10 9,4-4 37,-4-6-41,13 8-12,-2-8-10,2 0-11,0 0 12,20-6-145,-15 1 183,2-3 12,-2 1 68,1-4 54,1 3 26,-3-5 40,1 1 48,-4 0 8,0 0 94,-2 2-23,-2 0 37,-1 4-5,-4-2 27,0 3-89,-1-3 154,-4 8-147,0 0-54,0 0 55,-10 1-56,1 3 45,1 0-77,2 2 34,-3 4-66,0-2 41,1 3-71,2-3 49,2 3-61,0-1 43,-1 0-42,5 10 9,0-9-9,4-1 3,1 0-6,0 0 2,7 1-1,-1-2 9,3 0-14,4 0-1,0 0 0,1-2 0,4 2 1,-5 0-1,5-2-3,-1 2 4,-4-1 0,1 2-1,-6-3-40,-1 2 41,0-1-25,-2 2 34,-2-3-29,-3 4 33,-1-2-26,-3 1 31,-2-1-31,-2 1 28,3-1-29,-2 0 37,-1-1-39,-2 5 21,5-13 14,-3 9-30,3-9 20,-3 8-37,3-8 16,0 0-33,0 0 25,3 7-31,-3-7 30,8 1-22,-8-1 28,9 3-17,-9-3 25,13 7-19,1 1 2,-8-4 24,1 3-26,0 1 13,1-3-31,-3 1-29,3 1-37,-1 0-58,0 2-79,2-3-60,-3 3-63,4-2-509,-2-2-430</inkml:trace>
  <inkml:trace contextRef="#ctx0" brushRef="#br0" timeOffset="28996.5921">19126 11765 241,'0'0'489,"-14"-1"-75,14 1-40,-15 0 22,2 0 227,13 0-409,0 0 21,0 0-78,-13 1 44,13-1-70,0 0 48,18 0-73,-5 0-16,6-1-9,4 0-11,5-3-7,5 3-11,6-1-11,-1-1-14,44-2-62,-44 4-89,4 0-30,-5 2-136,-1 0-40,-5 4-15,-4-3-19,-6 2-441,-3 0-331</inkml:trace>
  <inkml:trace contextRef="#ctx0" brushRef="#br0" timeOffset="29280.0058">19490 11893 490,'-37'17'327,"0"-2"-3,0-2-13,8-3-23,-2 2-34,9-6-32,2 0-22,2 1-24,4-3-23,2-1-22,12-3-28,-15-5 82,15 5-146,7-12 42,3 2-65,1-5 46,7-5-65,1-1 57,3-7-64,2 0 2,-2 0 5,1 3 9,-4 5 17,-2 1 6,-3 3 5,-4 2 1,12-6 20,-16 11-37,2 2-4,1 3 5,-9 4 20,15 0 11,-6 3 7,4 5 18,-3 1 30,5 5-8,1 4-3,0 1-8,0 3-5,0 0-8,1 3-13,11 22 41,-14-21-63,-4 0-37,-3-3 31,-1-1-28,-5 2 20,-1 1-63,-3-1-27,-4-1-72,-2 4-47,0-3-58,-2-3-79,-1-3-28,2-1-91,-4 0-457,1-5-461</inkml:trace>
  <inkml:trace contextRef="#ctx0" brushRef="#br0" timeOffset="31268.4074">20500 11118 304,'7'-30'274,"-3"6"-9,1 0-21,-3-2-21,0 7-2,-2 2-23,0 4-34,-1 3-33,0 2-16,1 8-12,0 0 6,-14 8 8,6 9 9,-2 12 30,-4 10-73,1 6-7,-2 13-8,2 6-17,1 1 5,0 0-14,-8 67 18,14-70-38,2-8-6,0-4-3,3-2 3,1-4-8,1-6-4,2 0-13,-2-4-31,4-2-37,-1-5-29,-3-2-17,2-6-11,-2-1 4,-1-4 18,0 10-179,-4-15 126,-1-1-14,-2-4-6,-2 0-2,9-4 12,-23 0 25,10-4 33,-4 0 105,2-4 48,-4 1 40,-3 0 35,5-1-4,-3 0 69,1-1-52,1 0 1,3 0 10,-1 2 57,4 1-71,1-3 28,1 2-79,1 1 35,3-1-70,2-1 46,3 2-68,2-2 49,0-4-59,8 3 59,1-2-58,6-3 49,26-14-28,-17 12 17,2 2 11,0-1-7,4 4-8,-2-1-7,-1 4-9,-5 0 1,4 4-5,-4 0 43,-4 3-63,2 2 53,-5 0-60,2 5 51,-3 0-56,11 11 41,-16-6 17,-1 2-58,3 0 56,-5-1-56,2 0 56,-1 0-62,1 1 54,0-1-56,-3-3 57,5 3-54,-3-4 52,0 1-58,1-4 58,1-1-57,8 4 29,-5-8 31,-3 0-59,2-5 53,-2 1-55,0-3 61,-1-3-55,-4-1 57,0-3-60,-1-2 56,-3 0-57,-1 0 73,-2-1-49,-1 3-2,-2-1 1,1 1 5,-1 1-7,1 3-1,-1-1-4,3 5-2,-2 0-11,0-2-12,4 8-6,-4-7-3,4 7-7,0 0 48,0 0-58,0 0 67,0 0-64,13-2 58,0 2-39,-13 0 1,20 0 53,-20 0-54,24-3 9,-12 3 8,1-4 6,2 1 4,-1 1 24,3-3 19,-4 1 13,-1-1 9,0 2 3,-1 0-7,-2 2-7,8-1 25,-17 2-29,15 3 2,-7 2-6,0 3-5,-1-1-5,-2 2 49,-1 0-64,3 2 50,-5-2-62,3 4 50,-1-2-56,0 0 49,-3 0-58,2-3 55,-1 4-58,1-3 60,-2-4-60,-1 2 58,3-1-40,-3-6 43,2 10-41,-2-10 55,4 6-67,-4-6 52,0 0-58,15-5 3,-8-2 0,-1 1 4,7-3 1,5-7 8,-7 6-3,1 4-6,-2-1-1,0 3 1,-1 2 2,4 2-2,-13 0 1,19 1-2,-10 3-2,4 0-4,-4 1 4,0-2 8,1 3-4,-2 2 46,7 2-33,-6-3-38,-3-3 59,2 0-61,0 0 58,-8-4-58,14 6 60,-14-6-57,14 4 58,-14-4-59,16-2 54,-8-1-68,1-2 48,1 1-59,-1-1 60,0-1-48,1 1 57,-1 1-29,-1 0 30,1 1-56,-9 3 59,11-6-58,-11 6 72,11 0-71,-11 0 68,11 4-61,-11-4 58,10 6-52,-10-6 54,9 7-56,0 1 25,-9-8 35,9 6-56,-9-6 63,9 6-57,-9-6 65,9 6-72,-9-6 58,15 4-56,-15-4 59,17 2-62,-17-2 57,18 2-48,-18-2 48,22-2-58,-1-2 38,-8 1 19,-4-2-62,6 0 41,-3-2-61,-2-1 44,3 1-62,-4-3 64,2 1-56,-2 0 9,0 1 5,-1-4 21,1 4 0,-3-3 3,3 3 8,8-13-4,-8 10 14,-3 1-1,4-1 13,-1-1 12,-1 2 34,0-1 32,2 2 14,-5 2-16,1 1 15,-2-1-37,3-1 9,-7 8-39,7-5 16,-7 5-14,0 0 69,9 4-2,-6 5 3,-2-1-12,2 6-20,-2 2-18,0 2-14,2 0-1,-2 2-1,0-1-6,2 1-6,-2-1-4,0 0-9,2-1-5,-2 0-10,7 16-58,-7-21 12,4 0-5,-1-1 4,2-1 7,-2-4 10,3 0 2,-1-2-8,-6-5-7,14 4 0,-14-4 0,13-1-2,-5-3 6,0 0 13,0-3 6,9-10-12,-7 7 33,-2 3 13,-2-1 24,2 2 6,1 1-4,-4-2-8,-5 7-9,10-6-2,-10 6 4,0 0 9,17 4-3,-15 2-3,5-1-4,-5 3-1,7 8 4,-3-4-6,-2-4-7,-1 3 4,1-1-8,1-1 1,-1-1 2,0 0-2,2-1 1,-1-2 1,1 0 1,1-1-2,-7-4-1,14 2 0,-14-2 6,29-7-9,-20 2-3,4-1-3,0-1 2,-2-1 1,3 2-1,-2-2 2,-1 2-1,1 1-3,-3 0-3,-3 0 1,4 4 7,-10 1-5,12-3 2,-12 3 2,10 3-2,-10-3 1,10 6-6,-10-6 8,9 6 0,-9-6 1,9 5 0,-9-5 0,8 6 6,-8-6 1,9 7-6,-9-7 2,6 5 10,-6-5-12,8 1 3,-8-1-5,16 0 16,-9-2-17,2-2 0,0 0 0,0-3 6,0 2 1,2-2-5,-1 0-1,1-1-6,0-4 1,-1 4 2,1-1-11,-1 0 1,-3 1 1,6-4-9,-8 6 3,-5 6-2,9-7-3,-9 7 6,8-4 12,-8 4-7,0 0 49,9 2-54,-9-2 49,4 7-53,-4-7 54,6 11-60,-6-11 52,4 13-43,-2-7 47,1 0-55,-2 0 7,3 2 8,1-4 11,-1 3 14,1-2 4,0 0 4,-5-5-5,16 3-2,-16-3 1,19-3 4,-8 3-7,3-5 14,2-2 18,16-15 44,-16 10-31,1 0-21,-2-4 51,-1 3-9,-2 3 20,-3 0-44,-3 3-1,1 2-95,-7 5-63,0 0-124,0 0-187,-8 8-171,-4 4-512,-7 0-716</inkml:trace>
  <inkml:trace contextRef="#ctx0" brushRef="#br0" timeOffset="33449.4078">14152 10948 182,'-4'-17'451,"0"3"-86,0-3-38,0 2-2,3 2-47,-2-3-43,0 3-34,0 2-25,3 1-39,-1 0-41,1 3-11,0 7-18,0 0-12,7 10 79,-3 3-42,1 12 46,2 2-76,-2 10 41,0 3-70,1 6 45,-2-2-64,4 5-2,-4-5 2,-2-1-13,2 3 13,-1-10-19,-3-3 13,1-5-16,1-3-27,1 0-27,-2-4-25,-1-3-36,3-2-13,-1-4-22,1-1-38,-2-5-20,-1-6-12,9 4-9,-9-4 4,13-6 41,-5-1-74,-1-8-206,1-2 44</inkml:trace>
  <inkml:trace contextRef="#ctx0" brushRef="#br0" timeOffset="33615.4023">14364 11030 142,'12'-35'444,"-4"8"-61,1-1-51,-4 9-59,3 2-52,-4 5-51,6-5 151,-10 17-137,10 2 11,-2 1-27,-3 11 23,0 1-86,0 6 34,0 4-78,-1 6 44,2 5-70,-2 0-7,0 6-6,0-6-3,1 7-23,-2-8-9,3 33-151,0-38 34,-4-2-25,-1-4-19,-1-3-25,-1-1-13,-1-2-15,1 1-41,-4-4-359,1-3-137</inkml:trace>
  <inkml:trace contextRef="#ctx0" brushRef="#br0" timeOffset="33915.4045">14125 11339 358,'-12'-11'486,"-3"-6"195,7 11-449,8 6-49,-5-7-30,5 7 4,0 0-9,3 8-24,3-3-6,4 6-6,2-1-4,4 5-15,2 2 1,3 2-27,0-1 2,0-1-29,3 1 6,-1-1-8,4-1-9,0 0-16,-3-4-41,6 3-24,-5-5-34,3 1-12,-2-5-21,-1-2-28,1-1 5,-4-3 13,2-6 24,0 1 21,3-5 19,20-19 35,-26 11 69,-5-2 31,1 1 59,-7 2 59,0 0 86,-2 4-44,-4 2-7,-3 2-25,-1 9-30,-2-8-29,2 8-26,-16 5-8,2 5-57,-4 8 23,-37 33-166,26-19-114,-4 8-129,1 4-112,-5-1-540,2 2-586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09T02:25:58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16633 7843 263,'0'0'303,"0"0"-82,-10 2-51,10-2-35,0 0 52,0 0-127,-6 5-8,6-5 25,0 0-35,12 3 7,-12-3 8,23 0 7,-6 3-38,3-6 38,10 3-41,7 0 38,1-4-55,16 2 46,2 0-38,78-3 25,-55 4 13,2-2-70,3 0 51,3 0-43,5 2 39,5-1-48,4-1 51,4 1-41,5 1 62,20-2-45,3-2 9,4 3 71,-3-2-59,4 1 66,-2 1-59,0-1 83,1-1-54,2-1 47,4 1-52,-1 2 42,1 1-70,-1-1 53,-4 0-57,4 2 59,-4-1-52,-4 1 59,3-3-62,-25 2 62,-2-2-53,106-3 172,-112 5-136,-5-2 53,-2-2-37,-6-1 12,-7 2 3,-7 2-17,-3-5-9,-19 3-5,-1 0-5,-7 3-8,-10-2 3,-6 2-29,-4-1 40,-7-2-30,17 1 61,-21 1-53,-1 1-39,-5-1 25,2 0-43,-1 1 5,-11 1-92,14-4-11,-7 1-48,-7 3-50,7-5-55,-7 5-51,0 0-41,7-5-37,-7 5-25,-4-5-1713</inkml:trace>
  <inkml:trace contextRef="#ctx0" brushRef="#br0" timeOffset="1352.998">9098 8618 308,'0'0'341,"-13"2"-31,13-2-98,-13 0 8,13 0-81,0 0 37,-16 0-84,16 0 49,0 0-71,-16-2 70,16 2 78,-14 0-134,14 0 56,0 0-47,-10-3 34,10 3-56,0 0 46,0 0-63,-10 0 44,10 0-66,0 0 43,0 0-67,0 0 45,-9-2-59,9 2 51,0 0-62,0 0 57,9-3-60,-9 3 54,15-1-59,-1 0 57,4-1-53,1-1 53,9-2-54,8 1 53,10 0-53,8-5 60,3 2-60,17 0 55,3-3-52,84-7-10,-75 8 25,2 2 2,4-1 1,1 0 3,2 2 2,3 1 7,-1-2 6,4-1 15,0 3 28,0-4 7,-1 4 13,-2 1 5,3-2 8,-5-1-29,85-3 107,-94 5-75,-9 3-37,-14 2 19,-4-2-40,-5 2 13,-1 0-35,-12 2 2,0 0-87,-5 2-62,-9-3-106,3 2-144,-7 0-152,-2-2-432,-3-2-554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09T02:26:10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26414 4723 87,'0'0'344,"1"-10"-77,-1 10-50,0-7-29,0 7-46,0 0-36,1-9-31,-1 9-15,0 0-23,0 0-7,0 0-5,0 0-7,0 0 27,0 11-17,0 1 28,0 2-26,0 3 34,0 5-4,0 4 55,0 0-4,0 4 12,0-1-40,0 3-21,3 1-7,-2-2-5,2-4-8,0 0-4,0 0 0,1-2-67,2 22 57,-2-23 9,0-4-58,-3-1 54,4-2-61,-1-2 67,-3-2-68,3-1 49,-3-3-52,2 3 58,-3-6-62,1 2 37,-1-8-119,0 5-17,0-5-46,-6-5-254,2-4 172,0 1-200,2-9 54</inkml:trace>
  <inkml:trace contextRef="#ctx0" brushRef="#br0" timeOffset="237.0024">26461 4862 360,'4'-17'260,"-2"1"7,2 1-69,-1 2-17,-1-2-21,5 0-19,-1 1-26,-1 2-19,0-1-12,0 4-13,9-11 28,-6 13-68,0 2-13,-2 2-12,4-1-3,-10 4 3,17 2-3,-8 0 0,0 5 0,-3-2 33,1 3-18,-1 4 14,-1 2-29,-4-3 28,2 2-30,-3 0 31,-3 3-32,2-1 28,-3 1-31,-1-4 39,1 1-36,-1 1 31,0-3-27,-1 1 22,-2-5-29,3 1-40,-3-2-51,8-6-118,-6 7-82,6-7-248</inkml:trace>
  <inkml:trace contextRef="#ctx0" brushRef="#br0" timeOffset="1018.3645">26810 4852 126,'0'0'358,"0"0"-109,0 0-24,0 0-55,0 0 17,-12-2-51,12 2 39,0 0-58,-1-7 11,1 7-49,0 0-19,1-7 13,-1 7-32,7-8-11,-7 8-15,7-7 28,1 4-37,-3-2 9,3 1-9,-2 2-11,3-1 4,-9 3-6,19-2 27,-8 4-34,0 1 30,-1 1-33,-1 2 31,5 1-25,4 14 22,-8-10 4,-1 0-29,-1 2 33,-2-1-29,2 2 29,-4-1-33,0 1 38,-3-2-30,0 0 16,-1-1 17,0-1 16,-2 3 8,0-6-3,0 2 39,-1-1-3,1 0 46,-1-2 2,3-6-2,-5 8-25,5-8-25,-8 5-9,8-5-21,0 0 2,-9-6-35,9 6 4,-2-9-48,2 9-14,0-13-58,0 6-34,4-9-374,-2 8 149,2-1-356,0-1-222</inkml:trace>
  <inkml:trace contextRef="#ctx0" brushRef="#br0" timeOffset="1316.358">26939 4717 71,'-5'-10'518,"-2"3"-132,2-2-67,-1 4-55,-2-2-46,-1 1-43,-11 1 78,6 5-159,-3 5-20,-5 5-11,-3 4-3,-6 6 16,0 6-26,-2 1 20,4 4-23,-1 2 14,2 0-23,3 1 6,3-2-28,3 2 4,1-5 3,-2 20 7,13-28-17,6 3 3,2-5-46,3-2 58,5 2-56,4-2 34,3-2-106,6-5-11,6 1-85,7-6-38,0-4-70,1-1-336,6-6-149</inkml:trace>
  <inkml:trace contextRef="#ctx0" brushRef="#br0" timeOffset="2017.358">27222 4758 122,'-7'-8'542,"-3"3"-137,-2 5-82,-3 0-61,-2 5-65,-3 3-9,-6 5-50,-3 8-3,-2 1-52,3 3 5,1 3-24,3 0-2,1-2-21,5-2 17,4 2-25,1-2-5,7-4 8,1 1 3,3-1-2,5-3 3,1 0-5,2-3-2,8 3-3,0-7 3,4 1-6,1-3-2,3-1-4,0-5-4,21-3 19,-20 0-24,0-6-11,1-2-24,-4-3-11,1-5-61,-2 0 8,-3-5-19,-2-2 43,-3 2-9,-4 1 44,-2 1 9,-1 3 39,-3 2-17,-2 2-3,-7-10 20,6 12-29,-4 3 4,1 1-15,0-1 26,-1 2-10,-2 2 13,3-2-7,1 2-12,4 4 4,-9-7 4,9 7-1,-6-7-2,6 7-1,-4-5 1,4 5 2,0 0 6,0-7-3,0 7 3,4-5-7,-4 5 5,0 0-6,15-2 20,-15 2-29,12 2 29,-12-2-35,14 5 28,-14-5-20,13 7 23,-13-7-17,19 12 5,-14-7 10,-5-5-16,10 8 22,-4-4-20,-6-4 21,9 7-7,-9-7 3,12 4-11,-12-4 15,14 1-22,-5-3 21,1-1-42,5-3 18,-2-2-14,23-11-1,-18 10 31,-3 1-31,-1 1 27,-2 2-27,-1-2 0,2 4 24,-3-1-26,0 3 30,-10 1-29,16 0 29,-7 3-19,-9-3 30,15 5-33,-7 0 30,-1-1-26,0-1 32,-1 2-37,1-1 32,-1 1-29,-1-2 26,-5-3-20,12 7 29,-6-3-24,-6-4 25,15 3-26,-15-3 24,16 0-26,-5 0 27,-1-3-19,12-3-3,-10 3 16,-3 1-29,2 0 29,-2 1-37,0-3 34,-9 4-25,15-3 21,-15 3-26,18-2 23,-18 2-24,17 1 23,-17-1-27,14 3 25,-5 0-38,5 0-33,-5 1 10,-2 0 14,1-1-41,0 2 14,1-3-41,0 1-1,-9-3-42,18 4-33,-6-3-80,-1-2-127,1-1 144</inkml:trace>
  <inkml:trace contextRef="#ctx0" brushRef="#br0" timeOffset="2345.3563">28178 4710 1,'0'0'559,"10"7"-332,-7-1-55,-2 2 6,-1 4-56,3-1 7,-3 4-50,0 2 16,0 1-46,0-1 15,0 1-34,0 0 20,0 2-35,-3-3 22,3 0-25,0-4 28,0 0-37,0 0 38,0-2-38,0-1 34,0-1-14,0-1 90,-1-1 19,1-7 63,0 11-51,0-11-10,0 0-48,0 0-7,-5-4-29,5-3 3,-4-17-19,8 7-61,-2-4 20,2-1-21,0-3 25,3 3-18,-2-1 4,1 3 8,0 4 1,-2 1 5,3 0-20,-5 6 2,3 1-3,-1 1-8,-4 7 9,12-6 14,-12 6-4,5 5 28,-5-5-28,1 11 29,-1-4-38,-1 3 4,-2-1-77,1 3-11,-1-4-72,0 4-31,-1-2-61,1-1-304,-1-1-89</inkml:trace>
  <inkml:trace contextRef="#ctx0" brushRef="#br0" timeOffset="2988.3595">28135 4834 56,'0'0'386,"1"-10"-86,-1 10-89,5-11-19,2 3-61,-1 2-7,4-3-49,-1 1 16,0-1-47,5 2 17,-4 2-34,4-3 15,-3 5-32,0-1 18,2 4-34,-13 0 29,25 0-34,-13 5 32,0 0-33,-1 2 31,-1 1-27,4 9 26,-10-6 11,0-1-27,-4 2 53,-1-2-15,-3 2 53,-2 1-35,-1-2 28,-2 2-45,0-1 36,-1-2-40,1 1 33,1-5-12,2 0 28,-2 2-22,-3 1 46,11-9-75,-11 5-60,11-5 3,0 0-39,-11-2-2,11 2-66,-4-8-27,4 8-49,7-12-15,-3 7-36,0-2-253,2 0-7</inkml:trace>
  <inkml:trace contextRef="#ctx0" brushRef="#br0" timeOffset="3230.0808">28389 4845 137,'0'0'222,"0"0"-144,0 0-103,-15-2-111,15 2 42</inkml:trace>
  <inkml:trace contextRef="#ctx0" brushRef="#br0" timeOffset="3791.0838">27237 4539 400,'-6'-5'341,"1"-1"-101,4-1-32,-3 4-67,4 3-21,-4-9-54,4 9 10,0 0-44,-5-5 13,5 5-32,0 0 17,3 5-16,-3-5-6,2 9-7,1-3 14,-1 1-1,1 0-3,1 1 17,1-1 13,0 0 14,5 0 29,-1-1-5,4-1-12,5-1 7,1-2 13,3-2-44,39-7 22,-19-3-40,3 0-10,2-1-4,-1-2-4,3 1 21,-3-4-28,0 2 20,-1 3-21,-2-3 28,-1 5-40,-7 1 20,-1 4-32,-4 4 24,-2 0-22,-1 1 22,-2 2-20,-1 4 33,-1 0-23,-1 0 3,0 3-11,-2-3 11,-2 2 21,1-1-22,0 0-1,-1 1 11,0-5-1,2 0 0,1-3 4,2-1-6,41-7 8,-24-2-1,3-3 14,-1-1-23,-1-2 34,1-1-9,-2 1 38,-3 0-18,-6 4 18,-2 1-39,-6 1 13,-1 2-29,-7 4 13,4-2-49,-6 2 17,14 4-91,-14 4-2,-3-3-16,-1 4-63,0 3-29,-2 0-80,-1 0-219,-1 0-11</inkml:trace>
  <inkml:trace contextRef="#ctx0" brushRef="#br0" timeOffset="5149.0907">29917 4216 230,'-7'-5'205,"7"5"-32,0 0-65,-13 1-1,-1 8 14,6-3-76,-1 5 2,-1-1-10,-4 5 11,2 4 3,-4 0-3,0 5-16,-1 6 43,-1 3-16,0-3 13,-1 8 18,1 1 43,-1 4-58,-4 4 22,-21 56 27,24-49-81,-2-1 56,0 2-42,2 1-11,-2 0-3,3-1 2,-3 2-63,2 0 69,1-1-8,-2 4-8,1-2 20,-1 1 18,2-2 11,-4 3-4,5-3-7,-2 1-16,1-2-4,-1 1-3,1-1-57,3-1 70,-2 1-37,1 0 51,3 2-62,1 0 50,-1-1-12,3 4-3,-2-2-3,4-9 2,1 2-54,-4 52 67,8-53-5,1 1-53,2-3 10,1 2 2,1-3-3,3 1 50,0-2-62,2 0 54,2-2-66,1-3 62,0 2-52,4-4 49,-3-2-55,5-1 72,17 36 2,-15-43-62,3 3 60,-1 0-59,3-1 55,2-4-59,-1 3 3,0-6 9,3 0-8,1 0 4,0-3 0,-3-4-3,1-3 4,2-2-3,0 1-16,1-3 27,-1-6 13,1-2 3,2 0 8,4-7 12,4-1 6,5-8-17,1-4 48,9-8-77,0-4 52,2-2-68,-1-9 48,-3-4-60,4-2 54,-1-4-59,47-57-8,-53 50 23,0-1 52,-1 1-60,-2-5 52,-2 0-65,-2-1 57,0-1-55,-4-1 30,-3 3-23,2-3 52,-3-1-60,-1 3 59,-1-3-70,0 1 27,27-72-14,-31 70 2,-1-4-3,-3 1 4,-3 1-2,-1 0 1,-2-2-43,-4 6 62,-2-2-2,-2 5 3,-4 7 8,-1 0-4,-3 2-2,-2 1-6,-3-1 4,2 3-7,-6-1 7,3 0-5,-3 2-1,-1 3 0,-2 1-1,-1 3-2,1 1 11,-2 3-10,0 4 6,-1 0 4,3 5-19,-6 2 26,4 1-11,-2 2 2,-21-20-9,18 23 7,-2 3-1,-2-2-2,4 3 2,-2 0-7,1 6 7,-1 1 3,1-1-3,-1 2-4,1 1 9,-3 2-14,0 2 9,0 0-3,2 1 2,-22-2-34,20 4-30,-1 0-27,5 0-75,-2 1-46,3-2-102,3 4-44,0-1-53,0 0-438,1 1-396</inkml:trace>
  <inkml:trace contextRef="#ctx0" brushRef="#br0" timeOffset="5617.0846">29032 3520 123,'0'-11'624,"-1"2"-136,1 2-110,0 1-83,0 6-61,0-12-67,0 12-88,0-7-37,0 7-2,0 0-13,-3 5 2,2 5-2,-3 2 8,0 5-12,-1 3-7,-3 2-21,2 1 29,1 2-30,-2 3 12,-4 29 30,5-31-36,2-1 21,0-1-24,-1 2 27,1-5-30,0 0 10,1-2-55,-3-2-10,5 0-41,-3-5-20,0-1-36,4 1 1,-4-6-146,4-6-249</inkml:trace>
  <inkml:trace contextRef="#ctx0" brushRef="#br0" timeOffset="5842.2729">28757 3532 49,'-5'-5'683,"1"-1"-180,4 6-117,-9-7-78,9 7-63,-2-7-49,2 7-46,-8-8 57,8 8-134,0 0 8,0 0-3,-1-10-6,1 10-1,10-7 12,-2 1-10,3 1-8,4-4-14,2 1-11,7-3-13,3 1-4,4-1-7,-2 2-29,3 0-47,3 1-48,-3 0-39,1 2-30,-1 2-75,2 0-21,-4 0-87,-3 1-299,1 3-171</inkml:trace>
  <inkml:trace contextRef="#ctx0" brushRef="#br0" timeOffset="6107.2698">29503 3510 24,'3'7'499,"-3"-7"-143,4 9-65,-4-9-65,0 0-40,4 5-34,-4-5-22,0 0-5,2 6 3,-2-6 2,0 0-10,4 6-11,-4-6-8,0 0-7,0 0 36,13 0-75,-13 0-15,10-6-8,-10 6-3,11-5-11,-11 5-3,9-4 14,-9 4 8,8-7-11,-8 7-1,7-5-14,-7 5 1,2-7-5,-2 7-11,6-10-74,-6 10-30,0 0-47,0-10-51,0 10-29,0 0-89,0 0-315,0-9-148</inkml:trace>
  <inkml:trace contextRef="#ctx0" brushRef="#br0" timeOffset="6346.2694">29924 3312 945,'0'0'385,"11"-3"-114,-11 3-48,0 0-63,13 4-15,-12 3-36,-1-1-21,0 5-26,-1 0 0,-3 4-22,-1 2 8,1-1-21,-1 5-3,0 1 2,1-1 3,-2 0-7,1 0-6,1 1-1,-1-5 5,2 0-2,-1 0-24,-1-3 23,4 3-27,-3-5 6,2 0-51,-1-1 2,1-3-32,0 2 49,1-3-32,-2 4-172,3-11 19,0 0-78,0 0-225,-5-10-26</inkml:trace>
  <inkml:trace contextRef="#ctx0" brushRef="#br0" timeOffset="6613.271">29796 3410 399,'-6'-12'424,"-1"2"-58,3 1-51,-1 1-20,3 1-24,-1 2-34,-1-2-42,4 7-36,-5-10-22,5 10-26,-1-10-21,1 10-25,6-9-8,3 3-18,3-1-1,6 1-5,2-2-4,10 0-15,0 1 20,6-1 12,5-2 11,-3 2 18,4-1 4,-5 2 10,-2 2 11,-1-1-5,0-1 2,21-1 113,-30 5-101,-1 0 6,-6-1-23,1 1 5,-4 1-17,-3-1 13,2 1-15,-2 0-1,-12 2-29,15-3 10,-15 3-18,17-1-3,-17 1-19,13-4 11,-3 3-80,-10 1-58,9-2-81,-9 2-94,0 0-106,10-2-104,-10 2 6,0 0-488,4 9-568</inkml:trace>
  <inkml:trace contextRef="#ctx0" brushRef="#br0" timeOffset="7347.2678">30431 4351 1,'-4'-5'434,"4"5"-94,-9-4-61,9 4-54,-7-5-37,7 5-30,-7-4-33,7 4-21,-6-5-10,6 5-7,0 0 1,-8-5 4,8 5 16,0 0-4,-9-6 109,9 6-116,0 0-10,-4-6-2,4 6-6,-5-7-16,5 7-11,-7-8-6,3 4-1,-1-4-5,-2 2 1,-3-1-22,1-2 0,0 0 2,-5 0-2,3 3-5,-4-4-6,-4 3-3,2-2-2,-3 2-2,0 2-2,0 0-4,-1 5-14,-1 0-24,-6 0-36,3 6-40,-6 2-50,0 4-74,-2 2-36,2 4-91,-20 17-1086</inkml:trace>
  <inkml:trace contextRef="#ctx0" brushRef="#br0" timeOffset="8952.2733">30968 1814 58,'-5'-8'332,"1"-2"-147,0 5 8,0-1-98,-2 2 28,-1 0-67,1 0 27,6 4-64,-18-1 34,18 1-48,-18 5 32,4 2-43,4 1 49,-4 8-37,-4 2 31,0 4-42,-1 6 46,0 2-53,0 3 19,2 1 0,-2 0-20,3 0 35,-14 34-8,18-39-23,2-3 29,2 4-24,1-4 24,-1-2-27,2-2 22,-1 0-19,2-1 19,1-4-30,-2 1 1,2-2-44,0 0 3,-1-3-2,1 0-24,-5 6-157,3-11-46,0-2 261</inkml:trace>
  <inkml:trace contextRef="#ctx0" brushRef="#br0" timeOffset="9933.3593">30328 2406 37,'-11'-5'372,"1"0"-98,4 1-17,-1 1-60,7 3 1,-10-7-58,10 7 11,-9-6-48,9 6 6,-6-8-44,6 8 1,-3-9 21,3 9-69,7-8 11,1 1-23,0 2-6,5-3-5,2 3 8,5-4-4,3 1 2,3 0-6,5-2 12,0 1-11,1-2 22,1 4-25,1-1 13,30-6-9,-37 8-2,-1 2 17,-2 2-28,-4-3 22,-3 3-22,-2 1-17,-1-1 10,0 1 30,-2 1-35,-2 1 29,2 1-10,-3 0 24,-2 1-30,2 1 32,-4 1-20,4 0 12,-4 1-18,2 0 31,-1 0-32,-1-1 15,0 2-11,2-2 11,-2 2-17,2-2 22,-1 0-15,0 2 38,-1-2-34,4-2 20,0-1-19,6 1 81,-15-3-6,16 0-18,-16 0-5,11-6-20,-3 0 4,-1 0-17,-1-1 1,-3-1-8,1-1 7,-1 2-20,-2-1 16,2-1-15,-3 9 9,2-13-7,1 1-8,-3 12-12,1-9-59,-1 9-5,4-11-12,-4 11-7,1-6 7,-1 6 16,1-7 8,-1 7 18,0 0 14,3-5 13,-3 5-2,4-5 5,-4 5 9,6-7-17,-6 7 31,0 0-13,12-5 9,-12 5-7,0 0 7,15 0-9,-15 0-5,10 0 9,-10 0 1,12 4 2,-12-4 5,9 6-2,-9-6-3,9 8 3,-3 3-11,-1-6 1,-5-5 24,5 12-24,-5-12 29,5 6-32,-5-6 27,4 8-11,-4-8 1,4 4-3,-4-4 39,0 0-20,4 6 58,-4-6-32,0 0 35,0 0-22,0 0-56,11-2 14,-11 2-33,4-5 24,-4 5-28,5-8 32,-5 8-36,0 0 23,4-7-9,-4 7 0,0 0 6,0 0-7,0 0-20,14 3 30,-7 3-17,-7-6 5,5 7 15,-5-7-21,5 6 26,-5-6-15,5 7 13,-5-7-12,5 7 29,-5-7-28,6 5 26,-6-5-24,0 0 28,8 3-21,-8-3 31,12-3-10,-12 3-22,10-4 36,-5 0-20,-5 4 22,9-6-10,-9 6 14,8-6-35,-8 6 17,7-4-38,-7 4 14,0 0-23,9-1 24,-9 1-12,0 0 8,8 8-1,-8-8-7,5 7 26,-5-7-23,4 7 16,-4-7-23,6 6 32,-6-6-26,8 7 29,-8-7-29,9 4-2,-9-4 11,11 1 23,-11-1-23,14 0 19,-6-1-32,2-3 32,-1 2-32,0-3 30,1 2-37,-2-2 34,0 1-9,-8 4 24,14-6-14,-14 6 5,10-5-24,-10 5 19,8-4-30,-8 4 16,7-2-19,-7 2 2,9-5 19,-9 5-16,0 0 23,0 0-25,9-2 28,-9 2-18,0 0 15,0 0-30,0 0 37,9-3-33,-9 3 28,0 0-25,0 0 15,0 0-15,0 0 14,0 0 11,0 0-44,13 2-19,-13-2-72,0 0-52,6 5-340,-6-5-11</inkml:trace>
  <inkml:trace contextRef="#ctx0" brushRef="#br0" timeOffset="11969.3692">20201 9898 6,'-12'-4'255,"1"0"-51,-2 2-36,-12-3 100,9 3-155,0-1 2,-1-2-12,0 1 20,2 0-35,-3 3 40,4-3-48,-1-1 53,2 1-62,0 2 12,2 0-8,0-1 22,0 1 16,3-1 10,-6-1-51,14 4-54,-14-3-3,14 3 3,0 0 57,0 0-64,0 0-1,22 0 9,-7 0 9,11 0-1,6 0 2,10 0 1,12-4 8,6 4 3,2-1 63,98-3 59,-78 4-99,2 0 55,-2 0-64,-3 2 0,-1-4-5,-13 4 1,-2 0 8,-2-1 6,-2-1 1,-4 4-10,-3-4 2,-11 1-6,-4 1 7,-6-2-4,20 2 33,-31 0-55,-2-2-6,-1 0-5,-3 1-11,-1-1-42,-13 0-51,19 0-84,-19 0-116,11-1-80,-11 1-113,0 0-374,0 0-392</inkml:trace>
  <inkml:trace contextRef="#ctx0" brushRef="#br0" timeOffset="13197.15">22884 9750 253,'0'0'413,"0"-10"-144,0 10-6,5-7-106,-5 7 12,7-9-81,-1 3 29,2 2-66,1-1 41,0-2-64,5 2 61,0 0-56,2-2 76,1 2-57,6-2 73,0 1-58,1-1 53,6 3-54,0-1 54,2 0-71,5 1 53,-1 3-60,0 1 52,46 2 59,-36 3-113,2 1 47,2 0-66,0 5 47,1 0-65,3 1 56,8 5-56,1-2 57,2 2-57,0 0 7,-1 2-2,6 1 3,-6 2 0,3-1-14,63 22 38,-66-18-21,-1-2 0,-1 2 3,-2-2-1,-1 5 59,0-2-63,-2-1 53,0 4-62,-4-1 50,3 2-58,-6 1 65,1 1-60,-6-1 56,1 3-57,40 35 6,-48-34-5,-3 3 4,-6-5-19,-1 2 27,0 7-20,-2-4 20,-3 2 1,-1 10-5,-3-10 5,1 12 1,-6-9-11,3 3 52,-4-2-63,-2 5 4,12 44-4,-15-48 6,1 1 1,-4-1-19,0-3 27,-1 5-21,-2-2 28,-2 0-14,-1-1 10,-3 1-1,2 1-1,-5-1-1,1 1 0,-3-2-2,0 0-4,-1 1 4,-2-2 2,2-2-2,-2 1 0,-3 1 8,4-1-9,-3-1-19,-2 0 34,1 2-3,-2-1 0,1-1-2,-1-1-1,-2 3 46,1 0-64,1-2 58,-20 40-24,17-41-39,-2 0 47,2-1-58,-2 0 56,-2 0-57,-2-3 60,3 2-61,-7 4 6,4-7 3,-2 0 8,-8 3 7,9-4 4,-7 5 9,-1 0-4,-34 26 9,32-28-10,-5-1 7,1 0 8,0-5 53,-5 5-63,-1-7 50,-4 5-61,-3-1 55,-1-2-53,-5 2 47,-2-1-56,-5 0 3,-1-1-4,-3-1 2,-6-1 3,-3 2-3,-17 3 3,-6-4-1,1 3 2,-3-1-27,-1-7 37,-2 4-25,-5-3 40,3-1 6,-2 1 22,-3-1-3,1-1-11,0 1 2,2 0-4,-109 22 31,131-28-12,1 0-39,2-2 27,3-2-32,3 2 21,6-2-32,3-1 26,7-5-30,14 0 27,1-1-34,8-5 31,6 3-31,7-3 2,2-2 7,-15-1-37,25-3-25,2 0-52,3-1 2,3-1-113,1-2 5,1-2-114,3 1 18,2-4-71,-1 3-33,3-3-91,0-2-261,3 0-290</inkml:trace>
  <inkml:trace contextRef="#ctx0" brushRef="#br0" timeOffset="13700.7032">21591 13566 335,'0'0'349,"3"-8"-47,-3 8-26,2-7-98,-2 7 51,3-9-41,-3 9-15,2-5-30,-2 5-22,0 0-22,3-7-18,-3 7-18,0 0-8,1-7 32,-1 7-49,0 0-8,0 0-1,0 0-3,0 0 4,0 0 0,-11 7 5,4-3 2,2 4-37,-5 4 63,-3-3-55,2 7 61,-5-1-55,-2 3 10,-29 25 77,23-20-31,-2 3-60,-1-1 62,-1-2-71,0 4 64,3-3-54,-2-2 53,0 2-62,4-5 65,1-4-4,-1 2 2,0 0-2,5-5-55,-1-1 69,-10 10 18,16-12-65,2-4 57,2 3-62,1-4 46,0 1-67,2 2 52,2-2-60,4-5 53,0 9-55,3-1 49,2-3-58,2 2 51,5 2-53,-2-1 53,25 15-20,-15-10-38,4 1 51,2 1-44,7 2 45,3 0-60,2 0 16,4-3-105,2 6-5,-1-6-80,5 2-112,0 0-130,-2-4-531,3 2-571</inkml:trace>
  <inkml:trace contextRef="#ctx0" brushRef="#br0" timeOffset="16358.6961">24301 14050 234,'0'0'272,"0"0"-81,0 0-16,-2-7-35,2 7-15,0 0-9,0 0-9,0 0 0,-4-6 1,4 6 107,0 0-117,0 0-15,-1-7 2,1 7-9,0 0 0,0 0-15,0 0 9,0 0-17,0 0-5,0-8-5,0 8-4,0 0 2,0 0 4,0 0 15,2-6 0,-2 6 10,0 0 11,0 0 3,0 0 12,0 0 1,0 0-3,2-5-7,-2 5-4,0 0-5,0 0-5,0 0-3,0-10-5,0 10-7,0 0-7,0 0 17,0 0-44,0-7-11,0 7-10,0 0 0,3 10 0,2-2 3,-1 2 5,0 6 2,1 3-1,3 3 5,1 4-8,-3 6-52,2-1 63,-2 2-56,8 48 36,-10-42 28,3-5-54,-5-1 55,2-1-57,-1-3 61,-1-3-57,-1-1 59,-1 1-58,0-6 63,-1-2-2,-1 0-58,0-3 63,0-1-40,-1-2 58,1-5-57,-2 1 52,1-1-62,3-7 53,-6 2-60,6-2 51,0 0-51,-9-2 59,9 2-70,-3-8 54,3 8-58,4-8 56,1 3-57,0 0 55,2-1-52,14-3 22,-8 4 31,1-2-56,3 5 8,1-2 3,0 0-10,2-3-20,-1 5 22,-1-1-86,4-2 24,-3 2-87,0-2 24,0 1-91,2-2-15,-2-2-1,0 1 10,-2-2 3,1 0-8,-3-1 0,0-1-2,-3-2-240,-1 3 12</inkml:trace>
  <inkml:trace contextRef="#ctx0" brushRef="#br0" timeOffset="16649.2423">24833 14253 58,'0'-9'325,"0"9"-44,0-11-72,0 11-28,0-10-45,0 10-27,-3-7-22,3 7 83,0 0-95,-9 7 0,9-7-4,-7 12-12,3-4 3,0 0-14,3 1-10,-2-1-51,3-3 54,0 4-48,0-9 69,4 10-73,-1-3 54,1-2-55,-4-5 58,12 3-63,-12-3 53,16-3 3,-6 0-14,0-3-3,0 0-2,0-3-10,-1-1 0,-1-2-6,-1 1 3,-1-2-3,-2-3-2,-2 5-2,-2-1 4,0-12-8,-2 12 1,-2 3 3,-1-1-2,0 3-3,1-1-2,-3 3 12,2 0-32,5 5-35,-11-7-32,11 7-31,-9-3-25,9 3-19,0 0-48,0 0-237</inkml:trace>
  <inkml:trace contextRef="#ctx0" brushRef="#br0" timeOffset="17512.5602">24547 14217 294,'0'0'294,"-5"-8"-68,5 8-43,-2-9-30,2 9-22,-5-3-11,5 3-18,0 0 2,-4-8-16,4 8-16,0 0-19,0 0-11,0 0-1,0 0-2,0 0 24,3 6 22,1 1 0,0 5-57,3 3 62,1 3-73,0 4 67,2 1-75,0 5 1,0 2-1,2-1-2,-3-1 58,6 31-6,-6-30-3,-4-5-5,-1 0-3,-3 0 5,2-5-5,-2-1 1,-2-2 8,-2 1 3,1-4-3,-5 1-6,2-3-5,-4-4-10,-1-3-7,0 1-4,-20-9 29,16 0-28,-2-8-55,-5-5 58,6-7-56,2 1 56,0-14-54,6 3 54,3 2-11,5-4-6,4 2-1,4-9-1,4 7-5,5-1-1,2 5-1,5-1-1,3 5-3,2 3 1,2 5 1,-2 6-6,0 6 2,-3 4-4,3 4 0,-2 5 5,4 2-4,-4 5 3,0 1 1,-4 2-2,-3 3-6,-5 1 16,2 22-47,-10-21 58,-8 0-53,-3 3 61,-3-2-54,-4 4 52,-3 0-53,-1-6 56,-2 2-55,1-5 57,2-2-64,1-5 22,0 1-83,2-5-16,1-3-92,-3 0-225,7-6 195,5 4 5,0-15-36,0 5-252,7-4-18</inkml:trace>
  <inkml:trace contextRef="#ctx0" brushRef="#br0" timeOffset="17748.174">25113 14142 308,'10'-6'434,"-4"-3"-104,-2 5-63,1 0-47,-5 4-32,9-4-8,-9 4 1,13 10 206,-9 1-222,-3-2-9,4 5-11,-1 2-16,0 1-13,2 3-66,1 1 50,-2-1-66,1 0 43,-2 2-68,5-1 51,-4 0-60,0-2 49,0-1-47,3 13 21,-3-16-9,-4 1-88,3-6 36,-4 2-79,0-2 21,0-2-94,-4-4 30,4-4-61,-6 8 5,6-8 0,-13-5 0,8 1 7,-5-7-22,0-6-49,-3-7-151,-1 0 103</inkml:trace>
  <inkml:trace contextRef="#ctx0" brushRef="#br0" timeOffset="17864.1747">25108 14189 713,'-4'-32'227,"1"0"-24,1 8-35,0-1-39,2 6-28,0 0-17,2 2-19,0-12-9,1 19-84,1-1-24,-2 2-19,5 2-20,0 3-22,1-1-14,0 2-40,-1 0-179,5 1 196</inkml:trace>
  <inkml:trace contextRef="#ctx0" brushRef="#br0" timeOffset="18219.1856">25381 13924 28,'0'0'404,"9"-6"-89,-9 6-85,10-4 181,-10 4-236,0 0-78,0 0 41,0 0-72,0 0 59,3 9-70,-6-3 81,1 4-1,-2 3-30,-2 1-16,2 2-2,-3 1-17,5 0-14,-2 0-8,-1 18 25,2-18-43,3 0-2,0-2-3,1-2-12,1 1 9,0 1-3,5-1 3,-2 0-7,1-1-46,3 1 56,1 2-48,2 0 56,-1-1-52,2 1 61,0 1-58,0 0 53,-2 0-49,2 0 55,-3-3-51,-1 3 57,0-3-46,-4 1 65,0 0-49,-1-1 67,-4-3-53,3 2 64,-6-1-68,1-2 60,-5 5-66,-5 6 75,1-11-31,2-1-65,-1-1 54,4-1-62,-3-2 55,1 2-57,-2-4 35,1 0-94,9-3 20,-13 1-81,13-1 24,-10-5-103,7-1-20,3 6-10,0-26-240,4 11 196,4-5-87,1-6-171,0-1-47</inkml:trace>
  <inkml:trace contextRef="#ctx0" brushRef="#br0" timeOffset="18430.1754">25579 14156 72,'10'-19'458,"1"4"-90,-4 1-61,2 2-68,-2 2-51,-2 1-28,1 3 12,-6 6 23,12-4-1,-12 4-15,9 6-9,-4 0-18,0 3-17,0 4-23,-1-1-18,5 17 49,-7-9-89,1-3-5,-2 1-14,3 1-56,-3 0 56,-1-1-64,0-1 37,0 0-91,0-2 27,0-1-75,-1-1 48,0-2-74,1-4-18,-3 0 28,-2-2-228,5-5 212,-8-3 10,4-3 2,-4-6-8,0-2 10,-1-6-53,-4-11-205,2-8 130</inkml:trace>
  <inkml:trace contextRef="#ctx0" brushRef="#br0" timeOffset="18524.1754">25556 13918 402,'-4'-33'192,"2"2"-76,0 6-92,2 1-89,2 0-149,0 0 68</inkml:trace>
  <inkml:trace contextRef="#ctx0" brushRef="#br0" timeOffset="18669.1866">25841 13490 429,'10'9'348,"-2"0"-32,-2 8-95,2 2 27,0 5-93,-2 5 7,-1 3 42,0 2-84,2 7 38,-1 1-33,-2-2-24,1 3-6,-1-1-9,1-7-25,-1-1-13,0 1-8,2-2-7,0-2-6,0-2-16,-4-3-43,5-2-41,1 15-198,-5-22 119,1-3 3,-3-2-28,0-3-49,-2-1-98,1-8-173,-5 8 11</inkml:trace>
  <inkml:trace contextRef="#ctx0" brushRef="#br0" timeOffset="19106.1799">25766 14136 511,'-14'-9'392,"2"4"-75,4 1-71,-2-3-49,4 1-34,-2 2-30,4-3-29,2 1-19,-1 1-12,6-3-20,1 0-4,2-2-15,4 0-11,7-4-3,2 2-5,4-3-1,3-1-10,6-3-48,1 1 66,0 0-49,0 1 53,-6 4-61,1 1 64,-1-1-63,13-3-21,-25 11 87,-1 0-61,-4 2 68,-10 3-64,17 0 76,-17 0-62,10 6 60,-10-6-57,3 11 74,-3-4-9,-3 1-9,0 5-7,0-4-9,0 2-4,-1 9 17,2-10-29,-1-1-6,3 1 8,0-3-8,3 0 3,1-2-1,-4-5 1,11 7-6,-11-7 3,18-1-3,-7-2 2,2-5-1,0-1-3,5-6-59,-2 1 68,-1 0-61,1 1 71,-2-1-58,-3 4 56,0 0-60,-3 3 58,-2 2-59,-1 1 62,-5 4-46,0 0 54,12 2-59,-12-2 63,1 9-66,-1-9 62,1 21 11,2-16-38,-1 3-13,0-1-13,0-2-18,2 1-17,-4-6-43,11 8-35,-11-8-37,15 1-26,-15-1-3,19-2 5,-8-3 32,3-5 27,-1 3-14,16-20-164,-16 13 196,1-6-134,-2-4 80</inkml:trace>
  <inkml:trace contextRef="#ctx0" brushRef="#br0" timeOffset="19260.1771">26554 13577 879,'10'-36'353,"-2"8"-9,5 1-39,-7 8-48,-1 3-56,-1 5-26,5 1 16,-3 8 26,-6 2 7,12 2-24,-4 7-16,-1 2-63,2 8 54,-2 3-70,-1 8 38,4 3-76,-1 6-10,0 4 42,0-1-70,9 47 9,-8-45-75,2-1-126,-1-5-2,3-1-63,0-3-99,3-3-100,-2-7-518,-1-2-526</inkml:trace>
  <inkml:trace contextRef="#ctx0" brushRef="#br0" timeOffset="19849.1829">27404 13204 628,'0'0'609,"0"0"-151,0-4 189,0 4-422,1 8-27,-1 5-25,-1 0-12,1 7-13,0-1-23,0 6-11,0 3-11,1-1-67,-1 0 45,3-1-66,-2 1 51,2-1-66,-1 1 55,3-5-61,-1 3 56,1-4-59,0-2 30,2-2-77,-1-2 30,2-3-81,1 0 25,1-5-86,0 1 27,4-6-83,-2 0 4,2-4 54,0-5-31,1 0 7,17-20-208,-14 9 235,-3-3 54,2-3 42,-2 3 77,-3-1 26,-2 2 63,-2 3 54,-2 2 9,-2 1-1,-3 4-8,-1 1-12,0 3-4,-4 2-7,4 4-6,-19-3 95,10 6-128,0 1-14,-2 1-6,2 3-16,0 1-11,2-1-8,0-1-3,3 0-4,0 3-5,4-10-1,0 14-4,0-14-1,5 10-1,3-6 0,-2 0-1,6-2-7,-1 0 0,2-4-1,0 2 0,2-6-3,2 2-4,-2-3 2,1-5-13,-1 2-10,-4-4-19,2-1 12,-4-1-5,-4 0 5,0 3 3,0-15-8,-5 17 14,0 0 2,-2 2-12,-1 0-23,-2 3-29,3-2-37,-2 4-29,-1 0-31,5 4-36,-8-6-20,8 6-2,-8-7-19,8 7 1,0 0-275</inkml:trace>
  <inkml:trace contextRef="#ctx0" brushRef="#br0" timeOffset="20725.1724">27980 13142 385,'9'-10'452,"-4"5"-117,-1-1 12,-4 6-121,9-8 22,-9 8-87,0 0 47,0 0-71,0 0 33,-14 10-62,5-1 57,-1 4-20,-16 18 78,14-16-127,0 2-21,2 0-7,0 0-15,1 0 0,2-1-14,2-3-8,0 0-1,4 0-7,-2-1-1,7-2-4,-1 0 1,4 2-3,2 0-59,15 10 24,-8-10 37,2 0-1,1 2-6,1 1-1,2 1-55,0 0 64,-2 3-57,-1-2 66,0 3-63,-3-2 71,-2-1-57,-3 2 66,-2-1-47,-1-1 63,-2 0-47,-3-1 73,-2 1-45,-2-2 38,-2-1-28,-3-1 60,0 3-54,-3-4 58,-2-2-55,-1 2 41,0-4-53,-2-1-9,0 0-12,0-3 3,1-1-4,-12-2 4,13-4-41,1-2-47,2 0-42,1-2-46,3-5-38,2 0-13,2-8-98,2 3 23,6-5-47,2-4 40,3-3 13,4-1 27,2-1 61,1 0-1,27-27-65,-22 31 184,-1-2 23,3 3 76,-2-3 22,0 5 41,-1 1 33,-5 2 39,1 1 10,-1 4 7,-4 0 2,0 2-6,-2 3-77,-2 3 31,-2 1-74,-2 0 64,-6 7-34,15-3 78,-15 3-53,13 8 43,-8 0-60,0 3 39,-1 0-71,3 5 42,-5 1-63,2 0 37,0 1-60,0 0 42,-2 1-62,1-1 47,-1 20-10,0-21-55,-1-1 48,-1-1-27,0 0-46,0-3 7,0 2-91,0-2 30,0-4-51,0 0 29,0-8-112,-1 9 22,1-9 3,0 0 8,-3-7 5,2-13-192,-2 1 185,3-6-16,0-4 17,3-9 32,-2 1 42,0-2 117,2 3-8,1-1 127,-2 5-34,1 0 73,-2 8-69,3-1 32,-1 6-75,-1 0 34,2 2-72,-3 4 38,2 2-84,1-1 28,-2 5-87,5 1 47,-1-4-79,4 8 45,0-3-52,6 0 33,0 1-35,3 2 27,1 1 5,1-1 32,4-1 4,22-6-15,-21 6 75,-5-1 11,1 0 82,-4 0-21,0-1 101,-3 2-47,-2 2 53,-3-2-58,-10 3 61,13 2-34,-13-2 62,1 10-58,-7-1 63,-2 6-47,-5 4 44,-1 4-77,-1 1 31,-4 7-78,2 1 42,4-6-73,2 1 42,-2-2-54,9-3 35,0-4-55,4-1 56,2 0-61,4-1 48,2-3-60,3 1 51,16 9-140,-10-13-98,-1-4-41,2 1-65,-4-2-63,4 0-37,-4-2-24,1 5-428,-6-4-385</inkml:trace>
  <inkml:trace contextRef="#ctx0" brushRef="#br0" timeOffset="20984.1762">27442 14179 74,'-14'9'411,"0"0"-85,6-4-29,2 5-6,6-10-17,1 11 267,7-9-302,6-3-24,5-2 7,13-2-2,9-6 5,8-1 13,11-5-52,4-3 57,2 0-78,4-1 30,2-1-76,1 3 12,-3 2-63,-2 2 10,45-6-185,-68 13-68,-9 3 16,-7 1-51,-4 4 11,-6-3-16,-8 6-49,-11-3-74,11 5-77,-11-5-430,-12 9-385</inkml:trace>
  <inkml:trace contextRef="#ctx0" brushRef="#br0" timeOffset="21381.7163">25164 14868 230,'-46'23'354,"28"-10"-226,0-5-3,5 3-22,-1-4 14,4 3-12,-3-3 24,4-2-14,2 1 23,-1-2 19,0 1 13,8-5 5,-10 8 2,10-8-14,-9 5-13,9-5-8,-8 6-16,8-6-10,0 0-3,-6 5 17,6-5 15,14-3 1,2 1 3,12-8-6,12-4 3,15-6-56,9-6 55,8-3-47,25-10 50,8 0-66,121-37 114,-110 36-120,8 4-26,-1-1 41,1 3 3,-3-1 9,-6 1 6,-5 2 12,-28 8-28,-4 2-5,-7 2-18,-7 1-8,-6 2-3,-14 2-7,-5 6-8,16-5 31,-36 7-46,-4 2-5,-3 2-10,-3 2-6,-9 1-32,0 0-68,0 0-35,0 0-146,-14 1-68,1 6-184,-4 1-98,-3-3-609,-2 4-843</inkml:trace>
  <inkml:trace contextRef="#ctx0" brushRef="#br0" timeOffset="27309.72">16666 12951 4,'-1'-8'380,"1"8"-81,-4-10-50,2 2-55,-6-2 138,2 3-180,-1 3-64,1-1 59,-3 2-89,9 3 50,-22 0-73,12 0 50,-7 5-71,3 2 67,-5 3-73,0 2 2,0 4 4,-3 3 56,3 3-75,-14 20 46,17-20 6,5-2-12,2-2-3,0-2-10,0 0 1,5-5-2,0 1 5,2-4 2,-1 2 22,6-6-5,-3-4-9,6 10-3,-6-10-4,14 3-6,10-10 13,-8 1-72,0 4 63,1-5-63,1 0 55,-1 5-58,-1 1 57,1-1-58,-2 4 61,-1-1-58,4 6 60,-4 2-7,0 3-2,2 1 2,-4 3-4,0 4 3,-2 0-3,-4 1-7,-2 2 3,1-1 3,-5-2 3,-1 0 5,-3 1 8,0 1 5,-6-3 9,4 1 5,-3-3 6,-4 0-37,0-2 65,3-1-46,-13 6 138,10-13-51,3-3-67,0-1 51,10-3-67,-22-2 45,16-3-62,-1-2 43,1-4-67,2-6 39,3-4-23,2-2-28,7-7-33,1 0-35,5-5-62,23-30-140,-18 35 138,3 1-88,3 4 3,-2 1-44,-1 5-35,1 1-65,0 0-182,0 2-73</inkml:trace>
  <inkml:trace contextRef="#ctx0" brushRef="#br0" timeOffset="27659.7647">16992 12984 32,'0'0'399,"8"-4"-73,-8 4-99,0 0-38,1-8-32,-1 8-29,0 0-21,0 0-6,-23 8 77,14-1-101,0 1-15,-1 4-7,1-2 45,-1 6-78,-3 0 68,8-2-82,-3-1 57,2 3-73,2-3 72,0 0-18,2-1-3,-1-3 6,3-1-12,0 0 9,5-2 0,0-2-59,3-3 59,-8-1-58,20 0 52,-7-2-58,0-5 54,5-2-55,0 1 53,-3-2-55,4-2 53,-2 0-53,-2 0 8,1 5 10,8-8-9,-14 10 8,0 3 3,-10 2 50,17 1-54,-12 4 52,5-1-52,-5 8 50,-1-3-10,1 4-3,-1 0-6,1-1-5,0 2-2,-1 0-5,1 0-14,6 6-75,-5-11 16,0-2-20,2-1-24,1-2-11,2-1-17,-11-3-3,20 0-7,-8-3 1,1-1 15,2-3 3,-2-1-7,4-6-7,-3-1-15,1-7-70,16-25-293</inkml:trace>
  <inkml:trace contextRef="#ctx0" brushRef="#br0" timeOffset="28420.7203">17483 12856 132,'6'-22'482,"2"9"-98,-2-3-77,-1 3-80,-2 5-44,1 4-30,-4 4 107,0 0-142,9 9-72,-8 3 51,-1 0-62,4 5 4,-3 1 4,-1 1 0,4 7 41,-3-2-54,-1 1 40,3 1-63,-2 0 47,2-4-15,-2 5-4,0-4-6,-1-2-6,0-3-6,0 0-27,0 1-24,0-5-17,0-1-12,-1 0-2,0-1 5,-1-2-13,-3-2-10,4 0-2,-5-6-12,2 4-5,4-6 10,-18 6-47,18-6 87,-14 0 24,14 0-1,-14-4 4,4-1 24,2 2 24,0 1 9,-1-3-2,2-2 20,-1 4-39,0-3 49,4-2-59,-1 1 46,2 1-58,0-11 31,3 6 20,3 1-56,0 0 52,5-2-56,0 0 1,1-2 5,2 5 0,2-6 9,1 2 8,0 4 9,1-3-2,-2 4 5,1-2 3,0 5 0,9-6 4,-11 8-11,-2 1 22,1 0-18,-11 2-2,16-1 9,-16 1 3,15 1 4,-15-1 12,14 2-10,-14-2 3,14 3 2,-14-3 2,12 2-2,-12-2-2,15 4-1,-15-4-5,14 2-2,-14-2-7,23-2 2,-13-2-7,4 2-4,-2 1 2,3-4-2,-1-3-1,4 4 3,-1-5 42,-1-1-58,1 0 55,-2-2-65,17-10 34,-19 9 13,-3 3-6,-1 0 14,0 2-7,-2-2-2,-1 3-7,-1-2-2,-5 9-7,5-8-7,-5 8-4,4-10-1,-4 10-2,0 0 0,1-7 2,-1 7-7,0 0 1,0 0-47,0 0 57,0 0-49,0 0 57,0 0-53,0 0 56,-5 5-45,5-5 49,0 0-46,0 0 51,0 0-50,0 0 50,0 0-47,0 0 34,9-3 21,-9 3-3,7-9 12,-7 9 7,2-7 0,-2 7-10,6-7-5,-6 7-12,4-7 1,-4 7-5,3-5-11,-3 5-7,0 0 0,0 0-2,0 0-3,0 0-49,6 9 59,-3 0-52,1 2 63,-2 2-50,6 3 56,-2 8-48,1-2 57,2 7-48,2 1 64,2 5-50,-4-6 53,6 6-5,-3-6 1,11 26 66,-14-29-57,-2-6 1,1 1-3,-7-4-1,3 3-2,-4-3-59,0 0 53,-4-1-58,-1-1 57,-4-1-84,3-2-17,-6 1-104,3-4-148,-2 1-132,-16 0-2009</inkml:trace>
  <inkml:trace contextRef="#ctx0" brushRef="#br0" timeOffset="30903.712">24190 16087 178,'0'0'377,"0"0"-71,-14 0-92,14 0 7,0 0-59,-11-3 20,11 3-47,-9-4-7,9 4-15,-14-12 107,7 6-111,5 0 17,-2-2-9,1 1 14,1-3-39,0-2 12,2 3-28,3-3 16,-2 1-14,7 0 0,-2-2-27,3 5 7,0-3-30,3 5 7,-1 2-22,2 1 12,-1 0-20,3 5 12,0 0-16,2 3 19,-2 0-22,7 2 15,-2 0-15,1 3 3,-2-2 2,3 1 0,-4-1 0,2 1-1,-2-4 3,14 5 18,-17-8 8,-1 0 2,-1-4 3,1 0 6,0-1 5,0-5-2,-2-1-8,-2 0-5,1-6 7,0-1-13,-4-2 9,2-1-17,-4 0 27,0-3-6,2-11 25,-5 17-40,1 0-8,-2 6-4,2-1-39,-2 0-50,-1 4-57,0 7-10,4-11-48,-4 11-16,0 0-88,4-6-38,-4 6-93,0 0-312,5 7-244</inkml:trace>
  <inkml:trace contextRef="#ctx0" brushRef="#br0" timeOffset="31120.7163">25193 16043 228,'13'2'735,"1"1"-198,-5 0-114,0 2-55,-3 4-67,2 1-30,-3 3-59,-5 1-27,0 3-45,-2 0-16,-9 9-37,0 0-9,-6 8-70,-6-2-78,-33 31-477,19-25-417,4-10-551</inkml:trace>
  <inkml:trace contextRef="#ctx0" brushRef="#br0" timeOffset="32953.7109">25692 15520 228,'0'0'232,"0"0"-32,0 0-17,-9 3-12,9-3 0,0 0-37,0 0 24,0 0 112,0 0-158,-12 0 29,12 0-41,0 0 21,0 0-23,0 0 0,0 0-21,-4-7 18,4 7-11,0 0 12,0 0-17,3-6 14,-3 6-20,0 0 17,2-8 0,-2 8 15,2-9-17,-2 9 5,2-6-19,-2 6 4,3-6-16,-3 6 11,2-6-8,-2 6 2,3-7 2,-3 7 2,0 0-5,1-7 14,-1 7 44,3-7-73,-3 7-11,0 0-3,0 0-4,1-8 0,-1 8-2,0 0-12,0 0 13,0 0 9,0 0 0,4-8-7,-4 8 5,0 0 0,0 0-7,0 0-59,0 0 56,0 0-7,0 0-5,4-4-47,-4 4 42,0 0-3,0 0-44,0 0-60,0 0-54,0 0-64,0 0-109,0 0-71,0 0-133,0 0-447</inkml:trace>
  <inkml:trace contextRef="#ctx0" brushRef="#br0" timeOffset="33997.7123">25768 15465 126,'0'0'267,"0"0"-71,0 0-34,0 0-26,0 0-17,0 0-3,0 0-12,0 0-9,0 0-34,0 0 24,0 0-25,0 0 33,0 0 89,0 0-98,0 0 35,0 0-39,-4-6 29,4 6-23,0 0 12,0 0-19,0 0 24,0 0-28,-1-5 12,1 5-26,0 0 16,0 0-22,-4-9 23,4 9 67,0-8-73,0 8 17,0 0-13,0 0 4,-1-7-7,1 7 6,0 0-13,0 0-3,-2-6 1,2 6-1,0 0 0,0 0-6,0 0-3,-3-5-3,3 5-12,0 0 0,0 0-6,0 0-4,0 0-8,0 0-3,0 0-8,0 0-6,0 0 1,0 0-2,0 0 7,-1 7 13,-2 0 9,3 4 5,-1 4-2,-7 25 41,4-15-28,-1 1-1,-1 3 6,-2-3-12,3 5-3,0-4 1,0 0-5,0-2 0,0-3-7,1 2 0,-1-4-51,1-2 52,1-4-43,-1 4 54,-1 4 13,3-10-17,1-3 43,-2-2-11,3-7 26,-4 10-37,4-10 13,0 0-41,0 0 22,0-7-11,0-3-8,3-5-7,2-8-5,1-7-7,2-8 1,1-3-8,2-5-2,3 5-25,-1-4 31,5 3-19,-3 1 24,5 4-15,-3 3 23,1 5-22,-1 5 14,1 5-26,-4 2 19,4 7-16,-3 2 8,3 4-4,19 7 20,-15 5 2,2 5-19,0 3 23,3 9-21,0 0 15,-3 4-1,0 2-1,-2 0-2,-1 0-2,-1-1 1,-1 1-2,-1-3-4,-1-3-38,-1-2-67,15 17-396,-18-22 66,1-4-195,-4-3-653,4-3-885</inkml:trace>
  <inkml:trace contextRef="#ctx0" brushRef="#br0" timeOffset="34378.7097">27058 15770 856,'0'0'612,"7"5"-129,-3 1-105,-3 12 149,-2-6-325,-3 3-47,-5 3-18,0 0-38,-5 6-18,-2-1-19,-6 5-50,0-3-115,-3 4-86,-2-4-154,0 0-166,3-8-271,1 0-299</inkml:trace>
  <inkml:trace contextRef="#ctx0" brushRef="#br0" timeOffset="34983.185">27453 15204 412,'7'-14'797,"-6"6"-479,2 1-6,-2 2-37,3-1-9,-3 0-43,-1 6 4,4-11-18,-4 11-3,7-10-15,-7 10-8,5-8-22,-5 8-16,5-9-17,-5 9-34,10-4 76,-10 4-85,9 3-4,-9-3 12,11 6-53,-7 1 54,4-1 0,0 7 22,2 1-32,0 4 56,0 1-21,3 5-9,0 0-27,1 2 2,0-1-16,1-1-10,-1 1-9,4-2-8,-1-1-6,1-4-5,-4-2 0,4-1-3,-3-4 0,3-1-3,-3-2-8,3-6 2,1-2-2,-1-2-9,5-5 5,4-4-4,25-27 10,-30 12-19,4-5 9,-3-6-21,-3-4 19,-2-1 0,0-3 1,-4 2-8,0 3 6,-5-1 2,-1 10-2,-2 3-4,-1 2 6,-1 7-12,0 2-2,0-9-127,-3 15-5,-1 11-41,-4-9-83,4 9-88,0 0-118,-14 3-133,14-3-646,-8 9-855</inkml:trace>
  <inkml:trace contextRef="#ctx0" brushRef="#br0" timeOffset="36961.1824">29170 14749 163,'0'0'370,"0"-8"-73,0 8-42,0-8-47,0 8 21,0-11-28,0 11 16,0-10-37,0 10 11,0-12-29,0 12 24,1-16 175,-1 16-196,0-9-11,0 9-31,1-7-12,-1 7-29,2-6-7,-2 6-23,0 0 0,4-5-18,-4 5 0,0 0 0,11 2 25,-5 3-4,1-1-2,11 14 32,-8-3-49,3 1 6,5 4 24,-2 1-8,6 4-3,1 1-4,0 1 0,0-1-14,0-1-2,0 0-5,-3-7 1,-2 2-8,1 0 0,-3-5-7,12 13 19,-15-18-18,-3 1-8,-1-3 5,0 1 4,-3-3 27,2 0 21,-3 0 19,0-1 16,-5-5-11,9 6-9,-9-6-11,8 2-8,-8-2-6,0 0-4,7-7 26,-7 7-52,3-6-3,-3 6-10,0-10 4,0 10-6,0-10 0,0 10-2,-1-12 0,1 12-7,0-11 3,-2 5-2,2 6 1,-1-7-1,1 7-11,-1-5 17,-2-5-10,3 10 1,0 0 1,0-10 0,0 10-4,0 0 2,0 0 4,-1-6-1,1 6-6,0 0 13,0 0 7,0 0 2,0-7-6,0 7 2,0 0-1,0 0 2,0 0-2,-1-7-10,1 7 7,0 0 1,-2-6-3,2 6 1,0-8-1,0 8-2,0-9-1,0 1 0,0 1 6,2-2-8,-1-1 3,0-19-9,2 11-2,1-7-1,0 1 5,0-8-9,2 6 10,-4 0-10,3 0 14,-1 6-11,0 3 9,-1-1-12,-1 4 11,2-1-23,-2 5-25,0-1-77,-1-3-239,-1 14 130,1-11-63,-1 11-70,0 0-58,0 0-88,0 0-588,0 0-718</inkml:trace>
  <inkml:trace contextRef="#ctx0" brushRef="#br0" timeOffset="37390.1852">28941 14567 191,'0'0'650,"-15"-2"-385,15 2-59,0 0-14,-13-1 1,13 1 6,0 0 9,0 0 11,-13-1-18,13 1-31,0 0-27,0 0-19,3-9-13,-3 9-6,14-8-1,15-9 89,-4 5-116,3 0-12,10-2 13,0-3-17,6 0 12,0-1-13,1-1 7,10-1-1,-10 2-2,-3 2-13,-2 0-8,-6 3-11,-4 4-8,-9-1-5,19-4 4,-25 10-13,-2-2-10,0 3-8,-4-1-1,-2 1 2,-7 3-4,12-4 6,-12 4-11,0 0-4,0 0-22,0 0-11,0 0-50,0 0-33,0 0-75,-12 6-348,6-2 172,-3 0-470,-2 3-405</inkml:trace>
  <inkml:trace contextRef="#ctx0" brushRef="#br0" timeOffset="38086.1878">28536 15375 80,'8'-2'273,"-8"2"-55,0 0-20,0 0-8,7-4-10,-7 4 3,0 0-33,0 0 29,8-7-23,-8 7 42,0 0-5,8-3 22,-8 3 131,0 0-220,0 0 17,0 0 12,10 4 24,-10 6-11,-4 5-8,2 6-22,-7 8-27,-5 13-16,-7 7-41,-6 4-156,-3 3-173,-2 4-292,-3-4-416</inkml:trace>
  <inkml:trace contextRef="#ctx0" brushRef="#br0" timeOffset="40536.1771">23482 15507 116,'-5'-9'555,"1"3"-133,-1 0-113,5 6-45,-4-11-78,4 11-17,-5-9-56,5 9-7,-1-7-39,2 1 39,-1 6-56,0 0-33,8-6 18,-8 6-28,0 0 20,14 1-25,-14-1 29,10 7-10,-6 3 37,0 0-7,0 5 37,-3 2-12,0 3 14,-3 3-21,-6 40 73,2-31-74,-6 9-26,6-5 8,-2 3-20,2-8 10,-2-2-15,6-2-4,0-3-5,1-2 11,2-2-18,1-2 14,0 0-18,4 1 16,3-2-21,0-3 16,0 2-18,4-1 13,0 0-15,-2 1 10,6 5-6,-2 1 43,-3 6 22,3 8 29,-3 8 22,-5 3-11,1 5 14,-6 4-16,0 14 8,-5 3-4,-8 74 73,4-74-111,2-5-7,1-12-8,-1-3 8,5 0-24,0-8 12,4-1-24,0-9 11,4-2-10,7 0 1,-2-8-22,3-4 15,6-6-3,5-3-40,33 0-149,-23-13-25,10-5-74,2-4-99,7-7-117,4-4-645,0-5-745</inkml:trace>
  <inkml:trace contextRef="#ctx0" brushRef="#br0" timeOffset="45948.9596">30224 14959 87,'13'0'838,"-3"-1"-178,-10 1-109,19-1-109,-8 2-82,-11-1-60,15-1-38,-15 1-32,13 2-43,-13-2 4,7 6-26,-12 8 101,-1-2-165,-7 5-17,-9 4-17,-7 2-5,-6 4-37,-3-2-124,-8 5-49,0 0-129,5-7-149,3 2-203,1-5-399,2-2-642</inkml:trace>
  <inkml:trace contextRef="#ctx0" brushRef="#br0" timeOffset="46329.9508">30913 14569 467,'5'-7'424,"-3"-1"-27,1 2-80,-2 1-19,4-2-50,-2 1-13,6-7 142,-4 5-215,1 3 10,1-2-22,-1 0 17,2-3-10,-1 6 0,1-3-2,-1 0-7,0 3-10,1 0-15,-2-1-19,1 1-21,-7 4-15,13-3-6,-1 6 61,-3 2-64,-4 2-9,3-1-7,-2 7-1,1 1 2,-2 0-4,0 1-13,-1 4 9,-3 4-11,4-1 2,-2 2-13,-3-6 10,0 4-15,-3-1-10,-4 26-165,0-25-17,2-2-39,-3-1-57,0 0-65,0-5-44,1-2-29,1 0-95,-3-6-327,4 1-381</inkml:trace>
  <inkml:trace contextRef="#ctx0" brushRef="#br0" timeOffset="46683.9558">31088 14366 270,'0'-11'542,"0"1"-134,-1 2-101,-2 1-56,-1 2-45,-2 0-41,-3 3-24,-1-2-28,-2 6-5,-21 5 74,11 0-111,-1 0-10,0 1-18,3 2 14,-2-1-13,2 0 13,2 1-17,0-3 15,4 1-17,1-2 23,3-2-6,1 2 44,0-2 3,1-2 16,8-2 97,0 0-120,0 0-15,9-6-16,6-4-7,2-3-6,5-2-6,6-7-7,3-4-11,2-6-8,8-6-2,2-3 10,1 3 16,0-1 45,-3 4 10,26-15 74,-38 28-115,-6 10-17,-4 0-14,-3 4 3,-4 3-17,2 3-5,-3 3-3,-4 4 17,2 1-11,-2 2 9,-5 7-12,3 1-22,-3 1-74,-4 2-61,0 30-351,-3-17 146,2 1-76,2-2-102,-2 1-374,3-3-473</inkml:trace>
  <inkml:trace contextRef="#ctx0" brushRef="#br0" timeOffset="46868.9599">31879 14651 315,'16'11'558,"-4"-4"-104,-2 4-90,4 10 275,-11-11-408,-3 1-21,-3 1-44,-3-1-30,-3 3-24,-3 0-21,-2-1-41,0 1-62,-1-2-61,-2 0-70,3-4-48,4-1-89,1 0-78,3-2-363</inkml:trace>
  <inkml:trace contextRef="#ctx0" brushRef="#br0" timeOffset="47105.9541">32578 14001 753,'25'-19'631,"-3"2"-143,-5 5-103,12-5 135,-15 15-327,-4 1-23,-10 1-5,16 3-21,-10 7 9,-3-1-11,-1 8 22,-2 2-42,-1 2 15,-2 2-43,1 4 25,-2 4-13,-1-1-18,1 4-15,-6 28 36,5-28-58,-2 0-18,0-3 8,0 1-31,-2 0-24,0-1-48,-2-2-52,-1 0-74,0 0-74,-4-3-68,4-2-100,-3-4-78,0-3-427,2-2-512</inkml:trace>
  <inkml:trace contextRef="#ctx0" brushRef="#br0" timeOffset="47441.9554">32188 14516 90,'-4'-9'710,"2"2"-144,0-1-93,2 8-73,0-12-80,0 12-43,7-7-25,-7 7-21,11-5-26,3 3 129,-14 2-200,18 4-20,-6 1-23,2 0-13,-3 2-17,1 1-19,2 1-9,-1 1-6,-1-1-3,1 2-29,5 1-40,-4-3-56,4 3 8,-3-4-15,19 4-167,-14-7 107,2-3 7,-2-2 0,7-2 30,0 0 11,1-2 28,3-7 13,-3 6 30,-3-2 38,-2-1 56,-1 3 43,-4 0 29,-3-1 0,1 2-15,-5 1-13,-11 3-12,15 0 12,-15 0-12,8 4 0,-8-4-20,-2 11 1,-2-3-23,-3 1 6,-3 2-17,2 1-3,-1 0-52,-1 0-65,0-2-59,0 2-68,-8 9-405,10-13 175,4-2-306,4-6-272</inkml:trace>
  <inkml:trace contextRef="#ctx0" brushRef="#br0" timeOffset="47883.9579">33417 13771 550,'30'-24'544,"-2"3"-128,1 0-85,-3 6-63,-2 0-40,2 2-38,-1 1-16,-4 3-22,-2 2-27,-3 2-26,11-2 48,-14 6-93,-2 4-4,0-1-8,-5 4 5,3 0-5,-1 2 15,-6 1 4,1 4 9,-2 1-9,-5 0 10,0 4-18,-4 1 9,-1 3-17,-3 2 1,-25 29 44,15-26-45,-2-1-5,0 1-1,0-3-8,4-2-2,0-1-7,1-1-13,1-1 9,0 0-5,6-5-5,-2 2 2,5 2-3,0-5-10,3 2 10,1-1 3,1 1-4,3 2-3,1 2 3,1 0 22,-1 1-13,5 4 29,0 3-15,-1 1 34,0 6 4,-1 0-28,-3 4 40,0 0-42,0 1 41,-2-2-31,-3 38 86,1-40-41,-1-2-18,-1-3 4,-2 1-27,0-1 3,-3-2-16,-4 3 4,-6-4-70,-2 4-74,-4-6-173,-6 4-185,-1 0-216,-5-5-561,-9 2-847</inkml:trace>
  <inkml:trace contextRef="#ctx0" brushRef="#br0" timeOffset="66909.6021">19235 5348 160,'0'0'203,"0"0"-66,0 0-23,0 0-28,0 0-18,0 0-4,-9 1 81,9-1-68,0 0 6,0 0 5,0 0 6,0 0-17,0 0 29,-12 2-34,12-2 40,0 0-58,0 0 60,0 0-71,0 0 53,-15 1-71,15-1 42,0 0-62,0 0 54,0 0-65,0 0 57,0 0-62,-9 1 51,9-1-61,0 0 56,0 0-53,0 0 62,8 5-62,-8-5 75,18 5-69,-3-4 72,4-1-75,49 0 56,-16 0 12,8 0-61,18 0 60,3-1-65,6-4 59,2 3-60,8 0 12,7 0 17,4-1 53,30 0-22,7 0 46,-3-4-61,2 5 46,-1-3-51,146 2 60,-147-3 0,-7 6-42,2-2 60,-25 2-40,-2-1 57,0 2-40,-5-2 63,-2 1-61,-4-2 60,-6 2-56,-5-1 56,-5-1-60,-5 2-9,-15-3 5,53 1 44,-71 2-76,-7-2-3,-1 1-16,-7 1 50,-6 0-59,-5 0-6,0-2 9,2 0-6,-7 2 3,0 2-2,-3-4-2,-11 2 3,21 0 0,-21 0-7,15 0-29,-15 0-47,14-3-13,-14 3-154,8-2-73,-8 2-139,0 0-92,4-4-427,-4 4-550</inkml:trace>
  <inkml:trace contextRef="#ctx0" brushRef="#br0" timeOffset="68345.9912">25205 17419 37,'-21'-3'649,"21"3"-441,-16-1-2,16 1-53,-16-3 4,16 3-39,-12-1 20,12 1-52,-11-3 13,11 3-36,-9-2 4,9 2-30,0 0 15,-11 0-31,11 0-4,0 0-11,0 0 33,0 0-25,0 0 5,-8 2 0,8-2 2,0 0 4,0 0 5,13 0 4,-13 0-4,18-2 0,-8 2 24,8-3-14,-1 1 18,6-4-7,30-7 59,-21 5-48,8-3 0,3-2 24,6 1 21,11-7 4,4 2-5,5 0-7,0-2-17,4-2-1,1 3-7,0-4 4,1 1-8,3-1-8,3 0 3,77-20 52,-75 18-66,0 5-5,-1-3 2,5 2-10,-5-2 13,-3 1-11,0 1 11,2-1-1,-3 3-3,-2 0-12,-4 1-2,-3 0-11,-3 2-1,-2-1-5,37-7 6,-50 12-12,-6-1-3,-2 3 3,-8 1-8,-3 0 11,-3 1-7,-3 2 5,-6-1 3,-2 1 18,-2 2 6,-1-2 16,-5 2 1,3-1 17,-3 3-20,7-4 65,-17 5-68,11-4-26,-11 4 10,8-5-22,-8 5 7,0 0-5,4-5-18,-4 5 18,0 0-11,0 0 10,0 0-18,-3-6 18,3 6-23,0 0 22,0 0-42,0 0 28,-5-3-26,5 3-3,0 0-28,0 0-31,0 0-27,0 0-43,0 0-25,0 0-58,0 0-74,-8 2-90,8-2-96,0 0-437,-9 1-521</inkml:trace>
  <inkml:trace contextRef="#ctx0" brushRef="#br0" timeOffset="69758.0011">12462 12754 259,'0'0'386,"0"0"-41,0 0-124,0 0-5,0 0-92,-2-6 23,2 6-80,0 0 33,0 0-67,0 0 55,2 6-60,-2-6 3,4 8-1,-4-8 5,1 10 10,3-2 3,0-1-2,1 0-3,-1 3-5,1-3 1,3 3 2,-2-3 0,12 10 40,-8-10-40,3 0 15,2-2-6,-2-3 6,5-2-4,0 0-3,5-4 3,1-2-1,7-6 1,2-5 50,4-2-46,5-2 57,-6-3-49,4-2 67,35-23 77,-42 22-120,2 5 56,-6-2-76,-1 0-7,-6 8-8,1 0-4,-6 4-8,-3-2-7,-3 6 6,2-1 2,-5 3 4,-2 0-2,4-1-4,-3 2-8,3-2 6,-10 7-25,10-9-8,-10 9-7,5-4-23,-5 4-26,0 0-24,9-1 8,-9 1-92,0 0-1,4 4-102,-4-4 0,5 9-70,-5-9-40,5 9-104,0 2-1183</inkml:trace>
  <inkml:trace contextRef="#ctx0" brushRef="#br0" timeOffset="71161.9897">26807 7685 810,'0'0'421,"-10"-8"-73,10 8-68,-13-6-49,13 6-40,-6-4-51,6 4-30,-7-5-25,7 5-12,0 0-14,-7-6-6,7 6 1,0 0 3,0 0-8,2-7 55,-2 7-45,17-6-4,-2 1-4,3 1 2,8 1 9,6-3-4,6 1 3,7-1-7,4 0 2,4 0 46,3 0-62,2 4 60,0-2-65,1-1 53,-1 2-56,-2-1 54,-1 3-57,-3-2 10,-3 1 27,-11-3 5,1 3 10,-9 2 6,0-2 11,-5 0 11,-3 2-11,-2-1 0,-3-1-8,-1 2 0,-3 0-1,10-1 89,-23 1-85,19-1-9,-19 1-6,16 0 14,-16 0-19,11 0-8,-11 0 5,12-3 5,-12 3-22,0 0 3,13 0-19,-13 0 1,0 0-22,0 0 10,6-1 3,7-1-46,-13 2-21,0 0-50,0 0-29,0 0-53,11-1-99,-11 1-34,0 0-58,0 0 1,8 4-82,-8-4 3,6 4-10,-6-4-524,3 8-565</inkml:trace>
  <inkml:trace contextRef="#ctx0" brushRef="#br0" timeOffset="74729.6343">9328 17517 152,'-12'6'294,"1"-2"-58,-1-2-38,3 1-33,0 1-21,2 0-30,-2-3-30,0 3-12,0 0-13,-5 3 42,6-1-77,3-2 17,-4 0-32,5 0 24,-1 1-28,1 2 23,4-7-28,-2 8 27,-1-1-28,3-7 25,3 12-19,-1-6 23,2 1-31,1-2 33,12 7-11,-7-7-21,4 2 26,3-2-17,-1-2 25,6 2-23,4 0 25,-1-1-31,3 0 34,7 1-30,-2 0 29,7-2-24,6 4 24,0-2-23,2 0 17,48 4 6,-45-5-44,-5 1 32,8 1-31,1-1 21,1-3-28,0 3 25,3-1-18,0-1 13,-3 1-9,8 1 28,-3-2-17,11 1 25,-11 0-14,12 0 20,74 1 26,-73-2-46,-4 3 11,6-3-14,-2 0 10,-1-1-16,1 3 15,1-1-15,-1-1 4,-1 0-13,4-1 11,-15-1-15,15 1 10,0 0-10,-2 0 13,3-2-4,0 3 1,0-3-1,0 0 0,1 0-12,0 0 12,-2 0-9,2 0 11,-1-3-11,0 3 13,4-1 2,-4 1 0,2-3-1,3 2-2,-3-1-12,83-2 16,-81 3 0,4-2-8,-1 0 6,-2-1-31,7 2 36,-6 0-12,6-1 11,-1-1-14,-2-1 12,-3 2-15,4 0 13,-1-2-15,-1 0 6,1 1-4,84-6 11,-87 5-6,3 0-11,-2-1 16,-1 1-12,0-1 12,2 0-12,-2-1 11,1 2-11,-2-2 10,2 2-10,1 0 10,-2-2-9,-1 2 15,3 0-12,84-7-1,-87 7 4,1-2-6,-1 2 12,0 2-12,-1-3 11,1 0-7,-4 2-6,3-2 4,-1 0 0,-1 2 2,-2-1-2,0-1 2,0 1-2,-1-1 1,75-6 23,-78 7-2,-1 1 10,-2-3 6,0 0-5,0 3 0,-10-2 4,1 1 3,8 1 1,-10-1 1,0 0 4,0 1 1,0-1 12,0 0 3,-1 0 0,-3 0 14,2 0 16,-4 0-1,-2-2 0,0 2 1,-4-1-5,0 0 2,-1 0-7,-8 2-8,-2-1-14,-1 2-7,-2-1-8,-6 1 0,3 0-10,-3 2-6,19-2-43,-25 1-123,-4 1-145,-2 2-175,-3-1-639,-13 0-714</inkml:trace>
  <inkml:trace contextRef="#ctx0" brushRef="#br0" timeOffset="83388.1597">7903 13655 43,'-4'-17'371,"-1"3"-96,0-1-45,-3 3-34,2-2-32,-2 2-34,-1-1 11,3 1-8,-4 0 8,1 3-43,-3 0-62,2-2 57,1 5-69,0 0 67,-1-1-4,0 4-13,1-1-18,9 4-7,-21 0-11,2 12 0,10-2-48,0 7 68,0 4-41,-1 4 17,5 8 2,-3 8 54,7 5-59,-3 3 48,7 4 4,-2 3-15,4 11-5,0-1-2,3 5-12,2-2-49,11 71 73,-9-67 0,0-3-5,-1 0-3,1-2-3,-2-2-3,0-2-5,-5-10-2,-1-1 2,0 0 1,-1-4-56,-3 1 61,-3-5-50,-1-1 60,0-8-57,-11 26 64,9-36-17,-1-2-59,1-4 55,-2-7-61,-1 0 48,3-5-68,-2-4 19,8-4-99,-19-1 46,11-6-41,2-1 70,-3-2-44,5 3 73,-1 1-57,1 0 7,4 6 68,4 7-39,1 5 64,3 10-49,6 14 57,-1 10-9,3 15-7,1 5-8,-2 2-6,2 4-6,-2-1-3,1 1-49,-1-2 62,-1 0-6,18 56 18,-14-69-19,2-3 7,-3-13-1,3-5-3,6-4 9,2-6-8,1-5-3,2-8-13,2-7-38,-1-5-57,12-7-42,3-6-39,-2-6-80,7-12-108,-5-4-104,-3-11-352,-10-3-350</inkml:trace>
  <inkml:trace contextRef="#ctx0" brushRef="#br0" timeOffset="84025.1628">4324 15625 300,'-4'-7'373,"4"7"-98,-4-10-15,4 10-76,-1-8-9,1 8-67,-4-6-1,4 6 62,5 4-98,-1 3 33,5 6-12,0 6 18,4 6-29,3 8 11,2 1-31,3 5-6,0 2-6,-3 0-5,8 7-10,-6-8-8,-1 0 13,-3-3-26,13 23 22,-20-36-12,1-4-16,-1-3 34,-2-3 0,-1-2 45,0 0 24,-2-4 28,-4-8-38,3 6-28,-3-6-66,-4-6-7,-5-6-30,0-4-10,-4-7-4,-29-41-58,20 28 73,-6-9-9,5 7 21,-1 1-15,1 0 60,1 4 15,3 3 53,1 10-15,7 2 1,-1 1-27,1 2 0,3 3-26,0 2 5,2-1-21,-4-7 14,6 8-13,3 0-16,1-2 16,5-4-16,1-4 3,8-6 0,3-5-1,3-1 2,6 1-9,-1-1-100,5 0 30,-2 6-129,1 0-22,-1 1-75,-2 4-94,-2 4-352,-6 2-259</inkml:trace>
  <inkml:trace contextRef="#ctx0" brushRef="#br0" timeOffset="84209.1725">4319 15854 713,'-12'15'557,"6"-3"-136,-3-2-86,4-1-70,0-1-67,1 2 97,4-10-186,6 4-20,-6-4-16,17-6-13,-3-4 2,4-1-32,6-5-41,4-4-77,2-2-41,0-3-127,3 3-57,-1-3-452,0-3-279</inkml:trace>
  <inkml:trace contextRef="#ctx0" brushRef="#br0" timeOffset="84456.1586">4790 15600 245,'0'12'470,"-5"19"250,0-12-448,5-1-69,-4 2-22,4 0-52,0-2-28,3 3-17,-2-4-13,4 1-17,0 0-9,0-3-4,3-2 3,2-3 10,2 2 10,-1-5 13,3-4-3,-1 0-2,2-3-11,1-5-3,0 0-6,-3-1 12,1-3 8,-5-1 4,0-2-12,-4-3-20,-5 4-9,0-3-8,-1 1 6,-4-1-4,-3 3-8,-11-10-2,10 16-18,-1 0 4,-3 3-43,3 1-32,10 1-65,-22 3-32,13 0-65,0 1-11,3 1-42,2 1-18,0-2-32,4-4-245,3 8-93</inkml:trace>
  <inkml:trace contextRef="#ctx0" brushRef="#br0" timeOffset="84726.1573">4983 15700 514,'4'-5'419,"-4"5"-54,4-12-36,-3 0 334,-1 12-350,0-9-10,0 9-20,0-10-41,0 10-101,0-8 17,0 8-37,0-6-41,0 6-36,0 0-23,5-5-9,-5 5-1,0 0-1,14 7-1,0 5 8,-2-3-19,-3 0-4,-3 1-2,4 1 4,-2 2-5,-3 0 9,3 1 0,-3-1 2,-4 1-10,2 0 15,-2-3-4,-1 0 4,-1 1 2,1-2 14,-4 5 15,0-8-41,4-7 49,-9 7-67,9-7 27,-9-8-50,5-1-32,-1-7-40,4-2-1,-3-1-30,8-1-31,-3-2-36,3-2-40,4 3-48,-2 2-35,3 2-410,1 1-255</inkml:trace>
  <inkml:trace contextRef="#ctx0" brushRef="#br0" timeOffset="85478.157">5291 15658 430,'-5'-4'417,"-3"-1"-95,-1-1-56,-6-11 145,6 9-236,-1-5-20,5 3-30,-3-3-26,4 0-7,-1-1-5,1 1-16,2 1-14,-2 1-9,4 0-11,0 1-7,4-1-8,-2 4-8,2 0 0,8-3-2,-12 10-12,16-4-1,-16 4 0,17 3 0,-7-1-3,-1 3 4,0 1 0,0-2 4,0 1 14,0 2-15,-3-3 19,3 3-20,-1-1 19,-2-2-18,3 4 60,-9-8 6,10 7 13,-10-7 17,8 2-15,-8-2-15,5-5-15,-1 0-11,-1-2-7,-2-1-10,0 2-5,2-1-3,-3 7-4,5-12-9,-4 6-5,-1 6-4,4-9-6,-4 9-4,6-9-1,-6 9-2,9-1 2,-9 1-2,13-1 1,-13 1-6,13 0 2,-13 0-3,15-2 6,-15 2 0,17-2-3,-17 2 10,29-8-5,-16 4 14,-3-3 1,3 2 1,-3-3-3,2 0-51,-2 3 62,0-1-54,-2 0 60,-2 1-56,3 0 56,-1 2-55,-2-1 55,-6 4-53,9-6 52,4 0-31,-13 6-16,10-1 60,-10 1-56,9-1 55,-9 1-53,15 0 57,-15 0-54,13-2 55,-13 2-54,18-2 50,-8-3-59,-1 1 59,5-1-57,-2-1 52,15-9-58,-11 4-15,-2 0 53,4-2-51,-4 2 60,3 0-49,-4 1 55,-1-3-50,0 1 55,-2 2-54,0-2 58,-1 2-4,-2-1 3,-2 0-1,-1 3 25,3-10 90,-7 18-73,3-13-62,-3 13 48,1-11-65,-1 11 55,0 0-64,0 0 56,0 0-53,0 0 50,0 0-58,0 11 54,4-3-55,-3 0 50,3 0-61,9 7 0,-7-7 52,3 0-56,3-2 56,-1-2-54,2 1 57,2-5-52,-2-3 63,6 1-60,-1-2 66,1-4-37,0-1 73,1-2-50,-4 3 59,1-2-53,10-7 83,-16 8-51,-2 2-55,0 3 47,-1-2-67,-1 1 10,-3 1-72,-4 4-101,8-7-129,-8 7-103,0 0-449,1-7-411</inkml:trace>
  <inkml:trace contextRef="#ctx0" brushRef="#br0" timeOffset="86062.1653">4358 14833 391,'0'0'471,"4"4"-90,-4-4-73,4 6-39,-4-6-38,0 0-38,0 0-38,0 0-26,-8-2 87,1-3-122,0-2-17,-2-5-10,-3-4-10,-4 1 14,1-9-63,-6-4 61,2-3-37,-2-4 22,1 0 73,1 3-46,0 0 61,1-1-72,4 9 38,-9-18 7,13 24-108,2 3 32,2 1-104,-2 4 1,3 0-114,1 2-2,2-1-50,-1 3-44,-1 0 17,4 6 0,0-8-6,0 8-25,7-4-60,-7 4-142</inkml:trace>
  <inkml:trace contextRef="#ctx0" brushRef="#br0" timeOffset="86549.1581">4238 14280 498,'3'-7'470,"-3"7"-67,2-6-58,-2 6-45,4-10-49,-4 10-48,0 0-46,3-7-32,-3 7-31,0 0-23,2-7-18,-2 7-14,0 0-7,0 0-8,14 3-4,-9 2-3,3 1 2,1 4 2,4 0-54,-2 4 59,2 2-54,4-2 52,-2 2-43,-1 1 44,0-3-50,0 4 53,-1-1-56,14 14 35,-17-19 23,0 1-56,-2-1 54,0-3-58,-1 2 61,-2-2-52,2-2 63,-3-2-35,1 1 78,-5-6-40,6 11 56,-6-11-69,0 0 42,-5 6-69,-4-8 38,0-2-3,-5-7-60,0 2 58,-4-3-55,0 0 94,-1 1-49,0-1 58,-3 1-69,2 1 52,-2 1-61,0 0 47,2 4-62,-2 1 48,4 3-61,-21 3 26,17 3 22,0 4-57,3 2 59,0 6-59,0-5 56,1-1-58,1 4 49,3-2-46,1-4 53,4 0-55,-1-1 57,4-3-57,-2 2 63,8-7-51,-4 2 28,4-2 27,-4-12-55,12 1 61,0-6-61,2-1 56,3-2-60,2-1 59,2-1-56,-2 3 52,4 6-61,-1 1 51,0 3-58,5 2 57,-4 6-53,30 4 6,-20 7-25,2-1-125,-2 5-33,6 3-129,-3 0-65,-4 1-489,-4-1-451</inkml:trace>
  <inkml:trace contextRef="#ctx0" brushRef="#br0" timeOffset="87113.1593">2729 13322 47,'0'0'502,"-18"0"-137,8 4-66,0 3-73,-3 6-20,-5 24 131,8-8-171,2 9-5,3 3-76,1 5 50,4 2-24,3 2-20,2-1-8,3 2-20,4-3-12,0-4-13,3-3-13,3-2-27,1-5-33,2-3-31,2-4-46,-3-10-32,3-3-50,0-5-47,0-5-69,0-5-281,1-8-104</inkml:trace>
  <inkml:trace contextRef="#ctx0" brushRef="#br0" timeOffset="87400.155">3161 13555 563,'-5'-5'443,"-3"1"-78,1 8-61,-1 0-45,0 3-36,-1 4-59,-10 24 118,10-15-141,5 3-81,-2-1 46,6-2-28,-1 1-12,2-1-17,0-3-6,7-1-7,-3-3 1,3 1-1,1-4 6,2-5-42,1 0 55,-12-5-46,42-8 53,-27-1-9,4-2-57,-3-6 2,-4 1 51,0-3-59,-3-2 44,-4 0-71,-1-3 41,-4 0-59,-5-2 59,-2 4-48,1 2 49,-2 1 8,-2 2-7,-9-4-40,9 15-29,-2 2-31,12 4-28,-19 4-43,10 2-64,1 1-6,-1 5-24,2 1-36,2-1-36,1 2-174,1-1-1</inkml:trace>
  <inkml:trace contextRef="#ctx0" brushRef="#br0" timeOffset="88268.1575">3137 13684 111,'0'0'326,"0"0"-45,0 0-57,1-9 22,-2 2-69,-2-3 49,2 0-62,-3-2 49,0-22 145,3 19-181,-2-1-61,3 0 33,-1 3-31,2 1-25,-1 2-22,3-2-20,1 4-15,0 1-8,2 0-14,0 4 7,-6 3-54,17-1 60,-3 5-54,13 6 24,-12-1 27,3-1-47,-4 2 52,4 1-55,-5-3 56,0 1-56,-2-1 59,2-3-55,-3 2 55,-2-2-55,-2-1 41,3-1-35,-9-3 53,14 0-53,0-8 25,-6-1 12,-2-3-56,-2-1 56,1-3-4,2 3-3,-2 0-4,1 0-52,-1 3 53,-1 1-7,1 1-7,-1 1-7,1 2 3,4 2-1,-9 3 2,19-2-14,-19 2-1,18 2 4,-10 1-7,-8-3 10,15 3 6,-7 2-12,-8-5 3,14 4-1,-14-4 5,11 3 2,-11-3 3,12 2 1,-12-2 1,9-3-10,1-8-45,-6 1 29,0 0 11,1 1 7,-1-2 2,-2 2 1,6 0 1,-6 1-1,5 2-3,-2 0 3,-5 6-6,10-5 11,0 3-4,-10 2 4,17 0 7,6 6 14,-9-2-60,-4 3 50,3-2-54,2 0 65,-3 2-59,-1-2 67,-2-1-60,0 0 64,-1 0-54,-8-4 77,14 6-26,-14-6 71,9 3-61,-9-3 39,0 0-69,5-4 41,-5 4-17,0-13-18,-1 4-4,-2-3-16,1-3-44,-1-2 57,2 2-35,-2 3 62,2-1-53,0 0 52,-2 5-60,3-2 52,3 3-59,3-6 20,-6 13 36,9-5-53,-9 5 57,15-3-53,-15 3 57,16 3-54,-16-3 54,16 4-56,-16-4 56,13 5-53,-13-5 57,10 3-58,-10-3 62,12 2-59,-12-2 43,10 2 17,-10-2-51,10-4 46,-7-1-72,-2-2 30,3-5-49,-3 2 67,3-5-55,-4-2 7,3 1 14,-3-1 6,1 2 13,0 2 13,-1 1-7,4-9-13,-4 15 4,5 1-1,-5 5 3,8-8 1,-8 8 3,10 0 2,-10 0 3,10 8-1,-1-4 1,-4 1-2,3 0-11,1 2 16,-3-2 2,-1-1 0,11 5 17,-16-9 33,11 5-51,-11-5 2,14 0-6,-14 0-2,18-6 3,-9-2-1,4 1 1,-4-5 1,1 2-1,0-7-6,2 3 7,-6-1-2,3 1 1,8-8-10,-11 14-4,-1-1 2,4 4-4,-4 0 6,3 1 0,0-1 4,-8 5 2,15-3 1,-15 3 4,14-4 1,-4 1 0,-10 3 3,18-2 0,-5-4 3,11-3-6,-10 4-66,-1-4-61,1 1-65,-1 0-83,-2 4-379,-2-2-158</inkml:trace>
  <inkml:trace contextRef="#ctx0" brushRef="#br0" timeOffset="97455.1553">16476 11191 340,'0'0'346,"-15"-2"-19,15 2-93,-12-6-31,12 6 0,-14-4-9,14 4 41,-9-5-85,5 0 32,4 5-97,-5-11 49,4 4-65,1-2 43,1-3-60,4-1 48,4-4-64,5-2 42,3-2-59,7-6 46,3 4-62,32-22 1,-27 23-1,0 2 3,-3 3-16,-2 3-29,-2 1-41,-3 5-50,-1-2-38,0 2-30,-4 3-17,1 0-37,-4 4-55,1-2-249,1 0-68</inkml:trace>
  <inkml:trace contextRef="#ctx0" brushRef="#br0" timeOffset="97745.1604">17764 11107 197,'0'0'568,"0"0"-131,0 0-107,0 0-59,14-6 109,-9 1-245,4-3-27,0 1-20,9-5-18,0 3 42,1-4-71,5-4-2,4 2-9,4 1-3,0-3-7,-4 2-4,2 1-2,-2 2-39,0 2-61,23-9-233,-28 14 99,0-3-68,-4 4-323,-1 1-122</inkml:trace>
  <inkml:trace contextRef="#ctx0" brushRef="#br0" timeOffset="98173.1643">19774 11139 376,'6'-5'390,"1"-3"-124,-1 4 27,3-5-106,0 1-21,1-1-19,11-15 91,-10 13-151,2-3-18,2 0-13,-2 3-8,4-1-9,-2-2-29,0 4-31,1-1-44,-1 4-37,-1-1-38,4 1-52,-4 1-130,4-2-159,-3 4 33</inkml:trace>
  <inkml:trace contextRef="#ctx0" brushRef="#br0" timeOffset="98494.1746">20924 11098 185,'0'0'386,"14"-2"-49,-14 2-100,14-6-34,-4 2-19,-1 1-3,3-2-8,-1-2-30,2 3-6,2-4-12,-2-1-19,0 2-9,2-3-13,-2 4-14,4-4-13,-2 1 1,3 2-23,-4-2-16,3 2-52,-2-2-51,0 5-42,1-3-27,-1 2-34,-2 0-41,1 3-60,-3-1-249,2 1-43</inkml:trace>
  <inkml:trace contextRef="#ctx0" brushRef="#br0" timeOffset="101228.1561">16077 12270 233,'-14'-4'350,"14"4"-92,-13-1-54,13 1-36,-11-1-37,11 1-30,-9-4-23,9 4-19,0 0-13,-13-2-9,13 2-8,0 0-8,0 0-4,-5 0 11,5 0-16,-5 6 4,5-6-12,0 0 4,0 0 2,10 3-4,-10-3 5,12 4 6,-12-4-4,16 5 4,-3-5 0,1 4-5,3-2 1,2 0 2,26 3 8,-20-1-10,3-1 6,2 1 1,4 0 4,3-3-3,-1 2 3,6-1 0,8 1-5,-5-2 5,2 2-3,4-2 2,0 1 1,4-1-3,-1 0 3,58 2 6,-54-3-20,2 0 2,-1 1-1,1-1 1,1 1 4,-1-1 0,4 0 2,0 0 2,-3 0-4,1 0 2,0 0-3,0 0 9,-2 0-6,0 0 3,57 2-17,-58-4 5,-3 2-6,2 0-3,-6 0 3,3 2 0,-4-2-2,0 0 2,-6 0-2,6 0 3,-10 0-3,1 0-1,-5 0-6,3 2 7,-3-2-3,1 1 5,-6-1-4,5 2 2,-6-2-5,1 1 15,-3 1-24,3-2 0,0 0-16,-1 2 0,-2-2 4,-1 0-2,0 2 4,2-2 5,-2 1 1,-1-1 6,25 2-3,-26 0 4,-2-1 7,-1-1-2,-1 1 2,-2-1 3,4 3 2,-1-3-8,-2 0 12,1 0-3,-1-3-8,1 3 5,1 0 3,1 0-3,-1-1 0,26 0 2,-25-1-4,2 2 2,-1-1 5,3 1-6,-1-1 1,1 1 21,-2 0-18,2 0-1,0 0 0,-1 0-3,1 0-5,0 0 2,0 0-1,2 0 5,27 0-14,-29 0 10,3 0 3,-2 0-4,1 0 4,-2 1 0,1-2 0,-2 1 0,4 0 1,-2 0 1,1-1 6,-1-1-9,2 2 5,-2 0-7,2-2 2,31-1-1,-31 1 5,0 2-2,-1-1 6,3-1-8,-2 0 5,1 2-3,-1-1 1,1 1 1,1 0 29,3-1-24,-3 1-5,-1 0-1,1 0-4,-1 0-8,32 1 5,-32 0 6,0-1-1,1 0 9,-1 2 4,0 0 5,-3-2 7,3 1 6,0 1-3,-1-2 3,-2 1 1,3-1 5,1 0-9,-1 0 1,2-1 0,36 1 26,-32 0-29,-1 1-2,0-2-2,2 2-3,-1-1-3,-1 0 2,0 0-7,3 0-2,-1 2-2,1-2 0,-2 0-1,2 2-2,3-2 1,-3 3 1,39-2 6,-38 0-7,-4 2-10,4-2 7,-3 2-1,-2-3 1,3 2 2,-4-1 1,-2 0-2,3 0-6,-4 1 2,-1-1 1,1 0-3,-3-1 7,3 0 2,28 1 10,-29-2-3,-2 1 3,1 0 3,-1 0-2,0-1 4,-2 1 2,3-1-3,-4 1-3,0 0-6,2-2 4,-5 1 2,0 1 0,1-1-2,-2 0 0,1-1-8,-1 2 11,-2-3 3,2 1 7,-3 0 6,3 0 23,-3 2-17,0-3-2,-1 3 8,1-2 6,-1 0-1,-1-2 1,1 0-2,-3 2-2,2-1 4,12 1 49,-17-3-56,0 3-2,1-1-1,-1-2-6,-1 5 3,-1-2-1,2-1 0,-3-1-3,0 1 4,0-1 3,-9 4 4,16-3-28,-16 3 23,13-6-30,1 1 34,-9 0-6,3 1-36,-3 2 30,5-3-37,-2-1 31,-2 3-32,3 0 27,-1-1-35,-2-2 34,2 2-36,1 1 32,-3-1-32,3 0 31,0 1-24,10-5 8,-10 7 13,0-3-29,0 2 40,0-1-41,0 0 28,4 2-29,-4-2 31,2 2-32,-2 0 30,-9 1-32,18-1 30,-18 1-32,17-2 29,-17 2-25,23-2 1,-23 2 36,15 0-50,-15 0 25,15-1-23,-15 1 27,13 1-26,-13-1 27,14 0-26,-14 0 28,14 0-23,-14 0 26,14 2-18,-14-2 19,12 0-22,-12 0 27,13 2-27,-13-2 27,12 1-27,-12-1 25,12 0-23,-12 0 23,13 1-23,-13-1 24,10 1-23,-10-1 25,0 0-26,13 0 27,-13 0-26,0 0 25,6 2-16,6-2-5,-12 0 22,0 0-24,0 0 27,10 1-23,-10-1 21,0 0-24,0 0 25,0 0-26,10 1 25,-10-1-26,0 0 28,0 0-24,0 0 23,8 3-6,-8-3-15,0 0 20,0 0-26,0 0 24,0 0-23,0 0 27,0 0-28,0 0 28,0 0-27,0 0 26,0 0-25,0 0 23,0 0-26,0 0 22,0 0-53,0 0 0,0 0 14,0 0-23,0 0 17,0 0-17,0 0 15,0 0-16,0 0 20,0 0-15,0 0 14,0 0-13,0 0 18,0 0-12,0 0 19,0 0-38,0 0 33,0 0 18,0 0-9,0 0 17,0 0-16,0 0 23,0 0-18,9 3 18,-9-3-10,0 0 14,0 0-15,0 0 15,0 0-11,0 0 12,0 0-7,0 0-10,0 0 14,0 0-8,0 0 11,0 0-19,0 0 19,0 0-19,0 0 16,0 0-15,0 0 14,0 0-10,0 0 12,0 0-13,0 0 15,0 0-7,0 0-7,0 0 14,0 0-13,0 0 13,0 0-12,0 0 10,0 0-11,0 0 12,0 0-14,0 0 16,0 0-18,0 0 18,0 0-19,0 0 18,0 0-2,0 0-10,0 0 11,0 0-1,0 0-1,0 0 0,0 0-14,0 0 20,0 0-4,0 0 23,0 0-8,0 0 27,0 0-11,0 0 32,0 0-27,0 0 56,0 0-41,0 0-25,0 0 9,4 5-28,-4-5 22,0 0-26,0 0 18,0 0-24,0 0 19,0 0-17,0 0 15,0 0-30,0 0 21,0 0-21,0 0 21,0 0-22,0 0 22,0 0-20,0 0 21,0 0-22,0 0 22,0 0-13,0 0 15,0 0-21,0 0 21,0 0-23,0 0 34,0 0-39,0 0 20,0 0-17,0 0-8,0 0 2,0 0-28,0 0 7,-3 5-23,3-5-34,-3 5-51,3-5-63,-2 8-31,2-8-63,-5 6-125,5-6-296,-7 7-230</inkml:trace>
  <inkml:trace contextRef="#ctx0" brushRef="#br0" timeOffset="102969.1588">25664 11253 163,'0'0'423,"0"-7"-98,0 7-41,0 0-63,1-11-19,-1 11-22,0-6-7,0 6-4,2-8 44,-2 8-85,0 0 43,3-9-77,-3 9 45,0 0-74,2-10 43,-2 10-82,0 0 42,0 0-65,0 0 38,8 9 5,-5-1-54,-1 8 8,1 4 5,-2 1 20,3 7-33,-3-2 18,3 6-3,-3 2-2,-1-8 0,3 5 50,-2-4-60,-1 1 52,0-3-62,0 14 35,0-19 22,0-4-53,-1-1 86,-2-3-40,3-3 54,-5-1-57,0-1-2,5-7 48,-9 5-63,9-5-4,-13-5 6,3-3-9,4-2-2,-2-3 1,-1-8-21,3-1 29,-1-8-29,2 1 24,4-3-3,0-2-5,2 3 52,4 0-63,0 0 49,8 5-59,1-1 55,5 5-61,-1 2 54,9 3-52,0 5 52,26-2-36,-26 11-27,0 6 54,-1 2-50,3 4 2,-2 3 6,-3 5 6,-2-3 2,-3 4-16,-4-3 22,-2 1-9,-3-1 20,-5 2-19,-2-5 27,-3 1-8,-10 17 4,-3-16-4,0-2 3,-5 1-3,0-1-1,-3-2 1,0 0 14,0-3-31,4-3-58,-1 2-39,3-4-64,2 0-72,3-4-40,10 2-16,-12-3-21,12 3-394,0-12-223</inkml:trace>
  <inkml:trace contextRef="#ctx0" brushRef="#br0" timeOffset="103467.1605">26384 11246 562,'0'0'401,"13"0"-89,-13 0-72,10 21 148,-10-12-229,0 5-22,0 2-22,-2 2-12,0 1-21,-3 2 5,4 1-13,-3 0-10,0 1 8,2-3-3,-1-3-11,1 0-9,-1-1-3,-1-3 7,2 9 62,0-10-56,0-2 10,-1 0 17,3-5 25,-1 3 25,1-8-15,-4 8-24,4-8-18,0 0-6,0 0-21,-5-8-7,4-1-49,1-3 6,1-2-31,-1-6 8,5-6-8,0-2 3,2-2 11,-5 5 18,6 0 20,-4 1 7,1 6 10,0 0-15,-1 5-11,-2 2-6,1 4-6,1 0-4,-4 7 2,0 0 0,6 14 1,-6-1 2,0-2-24,0 7 48,0 0-39,0 2 18,0-3 3,0 3-3,3-2-4,-3 0 3,2 0-2,0-4 3,1-3-1,0 2 3,-1-4 19,9 5-9,-5-8-9,-6-6-8,17 0 3,-8-6-3,3-1 1,1-5-21,1-2 25,4-8-3,-1-5-3,1-6-11,-2 0-4,2 0 51,-1 0-49,-4 8 45,-2-3-55,-2 10 36,-1-2-79,-2 7 13,0 1-113,-2-1 1,1 5-125,-1-2 40,-1 4-43,-3 6 16,5-10-13,-5 10-22,6-3-348,-6 3-171</inkml:trace>
  <inkml:trace contextRef="#ctx0" brushRef="#br0" timeOffset="103818.1573">26958 11119 170,'14'-4'715,"-14"4"-513,8 3 40,-8-3-67,5 9 12,-3 3 13,-2 2 0,0 2-19,-1 5-27,-3 6-20,0 2-4,-1 2-30,0 4 1,-1 3 1,-1-3-29,-3 34 87,4-38-68,1 1-65,2-6 52,1-1-62,-1-1 50,2-7-59,-1 0 53,1-2-57,0-3 65,1-1-39,-3 1 78,3-5-52,0-7 40,0 9-70,0-9 51,4-7-72,-3-2 0,1-3-2,-1-5-9,0-2 11,2-8-22,1-5 24,-2-4 1,2-5-4,2 5 0,-2-1 4,1 3 78,-1-1-45,3 6 1,-1-3 12,0 3-6,1 2-6,-1 1 5,2 1 2,2 4-8,0 2-9,1-1-4,4-2-7,-2 5-3,3-2-9,1 2-41,5 2-42,-3 5-58,-1-2 4,24-8-338,-23 14 111,-1-3-9,-2 6-68,0-1-403,-5 3-373</inkml:trace>
  <inkml:trace contextRef="#ctx0" brushRef="#br0" timeOffset="103993.1609">27031 11346 168,'-14'15'612,"2"-3"-114,2 0-78,2-1-34,3-2-24,3 0-21,2-9-35,2 11 5,16-2 193,-1-8-329,4-2-36,9-2-15,13-5-4,6 2-55,2-6 16,3 4-88,-1-4-57,0 3-114,-5 0-139,1 1-121,-3 0-47,-7 4-492,-3 3-568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1-01-09T02:28:28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9628 7935 215,'0'0'346,"0"0"-93,-1-7-53,1 7 124,-3-10-200,3 10-15,0 0-20,-1-5-17,1 5-16,0 0 0,0 0-41,-13 1 54,4 1-50,3 3 62,-6 6-51,1 2 78,-3 3-60,-4 4 72,-1 9-47,-2 3 66,1 1-69,-1 2 3,5 2 5,-1 1 3,-1 2-2,7-1-10,-2-2-13,5-6-10,2 0-6,3-8 46,3-2-57,3-1 58,3 1-58,17 11 61,-5-20-28,4-3-61,1-2 42,4 0-106,2-4-1,-2-2-116,6-4-69,2 1-27,-1-4-48,-2-1-440,0-3-280</inkml:trace>
  <inkml:trace contextRef="#ctx0" brushRef="#br0" timeOffset="747.0025">10019 8053 41,'0'0'214,"0"0"-21,0 0-25,0 0-13,-9-2-6,9 2-5,0 0 18,0 0-28,-6-4-44,6 4 36,0 0-50,-8-2 54,8 2-61,0 0 60,-4-5 51,4 5-124,0 0 65,0 0-74,-1-8 50,1 8-73,0 0 49,5-4-76,-5 4 63,9-5-60,-9 5 50,10-5-65,-10 5 54,13-3-55,-13 3 51,23 3-23,-23-3-32,15 7 54,-6-3-57,0 3 61,1 4-44,-2-1 56,1 3-41,0 2 50,0 3-53,-3 1 53,1 0-54,-2 3 0,0 0 6,0-1 8,0 20 22,-1-23-13,-3 0-11,2 0-4,-2-1 5,-1-3 2,3 1 3,-2-1 3,-1-5 1,1 2 12,-1-2 23,2-2 27,-2 0 21,0-7 27,1 13-1,-1-13-23,1 7-48,-1-7 12,0 0-38,0 0 26,0 0-49,0 0 22,-1-7-30,1 7 20,0-10-29,0 3 24,0-3-21,-1 5 18,1-6-7,0 2-2,0-12-1,-2 8-6,2 2-2,0-1 0,0 0 2,-1 1-3,1-2-2,0 2 47,0 1-55,-1-1 51,1 2-59,0-2 26,0 5-64,-3-4 34,3 3-77,0-5-125,0 12 89,0-11-86,0 11-4,0-9-95,0 9-27,0-7-21,0 7-388,0-7-264</inkml:trace>
  <inkml:trace contextRef="#ctx0" brushRef="#br0" timeOffset="1013.0023">10194 8049 83,'0'0'200,"0"0"-100,0 0-75,0 0-159,0 0 40</inkml:trace>
  <inkml:trace contextRef="#ctx0" brushRef="#br0" timeOffset="1432.0029">10198 8078 9,'0'0'688,"0"0"-475,-4-8 4,4 8-60,0 0 31,0 0-55,-4-6 56,4 6-102,0 0 36,0 0-82,0 0 46,0 0-63,-1 14 91,1-6-42,-1 8 51,-2 28 1,3-18-71,0 1-12,0 2-3,0 0-9,0 4-2,3 0-1,-2-5 5,0 2 16,-1-4-13,3-2 5,-2 1 41,-1-4-56,0-1 58,0-4-50,0 14 111,-1-18-22,-2 0-31,1-4 11,-3 2-5,0-4-5,5-6-16,-13 1 4,4-4-10,-1-7-12,-2-4-18,-2-9-35,4-4 23,-2-10-31,5-5 19,0-2 2,5-1 31,2-4-52,2 3 42,5 5-54,4-2 43,1 8-54,3 3 58,-1 6-63,4 5 56,-1 9-62,-1 2 62,2 6-64,0 4 53,0 4-49,20 16 26,-20-3 30,0 2-48,-3 1 57,-6 2-56,-1 1 5,-4 1 8,-3-2-18,-1 4 30,-5 3-18,0 3 13,-4-4-28,-1 0-54,-2-1-58,2-1-80,-8 12-458,10-24 180,3-2-278,0-6-303</inkml:trace>
  <inkml:trace contextRef="#ctx0" brushRef="#br0" timeOffset="1673.8365">10650 8292 814,'0'0'620,"9"4"-143,-9-4-85,0 0-81,9 2-46,-9-2-38,0 0-27,12 3-21,-12-3-15,0 0-1,14 2-1,-4-4-33,3 0 32,3 0-41,43-9 76,-26 4-106,12 0-49,1-3 24,-1 0-15,1 1-28,-3 0-65,3-1-54,-5 1 0,0-2-118,-9 4 4,3-3-106,-5 2 22,-3-1-66,1-3-20,13-7-789,-27 6 110</inkml:trace>
  <inkml:trace contextRef="#ctx0" brushRef="#br0" timeOffset="1895.8388">11421 8042 814,'-8'-13'244,"-1"4"-29,-5-3 47,0 1-21,-1 0 50,-2 2-82,-1 0 26,4 1-70,-1 0 35,2 2-79,3 0 22,1 1-83,0 2 29,9 3-62,-8-3 43,8 3-64,0 0 51,3 6-56,3 4 63,7-2-41,2 7 44,5 3-48,24 24 61,-17-18-20,-3 3-60,1-2 52,-2 4-55,-3-2 5,-2 3 7,-1-5-19,-6 2 22,-1 1-16,-2-1 17,-7-1-3,-1 0-1,-5 0-13,0 1-39,-15 27-102,9-33-27,1-1-48,0-4-29,2-5-13,2-2-31,2-5-88,4-4-277,0 0-167</inkml:trace>
  <inkml:trace contextRef="#ctx0" brushRef="#br0" timeOffset="2232.8529">11873 7882 82,'9'-12'644,"-1"2"-190,-2 0 180,-6 10-332,0 8-95,-5 7 32,-4 3-58,-1 7 61,-4 10-73,-4 0 61,4 6-65,-4-2 2,4 2-50,0 0 8,5 1-33,0-3 20,4-6-42,1-1 21,4-3-42,4-3 36,1-2-43,4 0 41,0-4-46,5-2 29,1-4-36,2-3 25,1-3-37,1-2 28,0-5-27,4-3 30,3-6-35,2-1 29,29-28-20,-27 8 8,-5-3-36,6-13 29,-8-3-7,-4-2-17,-4 5 6,-4 1-1,-5 3-4,-3 9 3,-2 7-7,-2 0-4,-3 5-35,-3 5-51,-2 1-33,-19 5-168,12 9 58,-6 4 17,0 3-99,-2 7-28,-3 2 35,0 4-1,-1 2 13,10-1 10,-1-1-55,0 1-226,2 0-85</inkml:trace>
  <inkml:trace contextRef="#ctx0" brushRef="#br0" timeOffset="2546.3716">11785 8262 589,'-4'6'265,"4"-6"-37,-9 4-23,9-4-38,0 0-9,-4-8-10,4 8 3,2-13-9,0 2-1,1 2 20,7-18 198,-1 18-126,-3-4-78,1 4 29,-1 0-91,3 2 33,1 1-75,-1 1 43,3 0-61,-1 4 46,2 1-62,1 0 46,0 1-70,0 1 54,0 1-56,18 4 29,-14-3 18,-1 0-55,-1 0 53,0 1-55,0-1 45,3-3-60,1 1 37,1-2-74,5-3 48,-1-1-60,7-3 58,0-3-50,4-4 64,1-3-46,0 2 78,-2 1-6,-7 4 95,-1-2-36,-4 6 17,-7 2 42,2 1 52,-1 3 17,-2 3 14,2 2 4,-6 7-28,3 0-38,-1 5-1,-5 2-35,-2 6-9,-6 32 38,-5-22-89,-3 5-12,-6 1-56,-1 0-117,-12 8-90,-2 0-170,-8-1-157,-8 1-221,-6-1-423,-5-7-798</inkml:trace>
  <inkml:trace contextRef="#ctx0" brushRef="#br0" timeOffset="3542.6951">14361 8369 46,'-41'-4'467,"22"4"-305,2-4-28,-2 1-9,0-1 1,1 1-4,-1-1-8,2 2-10,2-2 75,0-2-20,2 3 26,0-1 0,3 1-2,1 1-20,0-3 38,-6 0 88,15 5-213,-9-7 47,9 7-69,-3-7 35,3 7-63,8-6 54,1 3-56,4-1 54,5 1-63,2-1 55,7-1-62,6 1 50,4 1-49,9-3 45,55-3-5,-47 4-59,-3 0 52,-1 1-58,1 0 52,-4 1-43,-5 0 41,-1-1-66,-1 0 26,-6 0-84,-3 3 16,-2 0-85,-4-2 10,-4 3-100,1-3-7,-4 2-44,-3 1-75,-3-1-303,-12 1-189</inkml:trace>
  <inkml:trace contextRef="#ctx0" brushRef="#br0" timeOffset="3729.7013">14527 8443 309,'-18'10'435,"3"-2"-107,5 3-68,1-3-46,2-1-25,-3 8 103,10-15-170,2 12-22,-2-12-8,12 6-20,0-5-15,3-1-9,3-1-15,1-3-3,9 2-11,3-6-8,1-1-28,0-2-49,4-1-42,-2-3-37,36-19-216,-39 16 95,-8 1-250,4-5-15</inkml:trace>
  <inkml:trace contextRef="#ctx0" brushRef="#br0" timeOffset="3929.3237">14996 8136 395,'3'-18'720,"-3"10"-500,0 8 26,1-8-18,-1 8 6,0 0-2,0 0-28,15 5-62,-7 2 44,2 1-51,3 6 60,1 1-79,3 6-1,1 1 3,5 2-16,-2 4-25,0 0 3,-1 1-14,2-2-14,-8-4-10,1 3-8,-6-3-7,-1-1 0,-4-2-2,-5 1-1,-3 1-5,-8 6-11,-3-3-44,-6 3 4,-3-4-131,-35 20-310,34-28 92,-10 0-555,7-6-511</inkml:trace>
  <inkml:trace contextRef="#ctx0" brushRef="#br0" timeOffset="4702.3289">16743 7784 163,'4'-3'268,"-2"-4"-38,1 0-46,-2 3-7,3-3-11,-4 7-16,3-11-10,-2-5 141,-2 11-135,-1-1-11,0-1-7,2 7-36,-9-8-10,1 4-11,-2 3-9,-2 3-12,-5 6 14,-8 9 64,-4 7-45,-8 15 76,-3 6-59,3 4 57,0 5-62,3 3 43,-1 3-70,10 2-1,5 0-24,1-4 14,10-7-10,8-5-5,2 0-7,8-6 0,4-5 41,9-3-64,3-3-4,6-7-30,6-5-53,51 1-224,-34-18-5,3-7-86,10-7-506,3-1-456</inkml:trace>
  <inkml:trace contextRef="#ctx0" brushRef="#br0" timeOffset="5574.3284">17566 7907 444,'4'-15'777,"-4"15"-486,2-10 27,-2 10-91,0-7 26,0 7-104,4-7 27,-4 7-92,0 0 26,0 0-70,0 0 38,0 0-34,9 10 61,-5 3-48,1 4 54,4 29 21,-4-14-107,0-3 50,-1 3-63,4-1-7,-3-2-1,-1-1 3,-2-5-22,-2 4 30,4-4-18,-1 2 20,-3-6-16,1-1 15,-1 1-12,0-5 16,0-2 12,-1 1 15,-1-1-13,0-3 42,-1-2-25,-1 0 27,4-7-21,-11 2 18,11-2-33,-13-9 11,8-2-13,0-9-13,0-4-9,0-7 39,5-5-56,6-42 29,0 34 2,2 3-53,5 5 2,2-1 8,-2 11 0,2 0 5,2 4-4,2 4-1,-2 6 0,-2 3 6,0 3-9,-2 6 5,-1 3 4,2 1 46,6 17-8,-15-9-50,-1 4 54,-4 1-54,-4 3 6,-1-2 0,-6 3 11,-2 0-12,-2 1-46,-1-1-42,-2-3-45,4-1-58,0-5-86,3-1-67,2-3-97,-8-1-1581</inkml:trace>
  <inkml:trace contextRef="#ctx0" brushRef="#br0" timeOffset="6447.869">18386 7917 312,'0'0'321,"0"0"-89,0 0 3,0 0-65,0 0 31,0-6-61,0 6 79,0 0-58,-4-8 62,4 8 122,-6-6-210,6 6 61,-4-7-47,4 7 51,-5-5-65,5 5 31,-4-6-77,4 6-33,0 0 27,0 0-58,0 0 38,-6 3-60,3 7 53,1 1-62,-2 22 47,3-15 2,1 2-55,0 2 54,1-3-58,-2 2 47,1-1-44,1-1-2,-1-2 2,0 1 11,-1-2-2,1-2-4,0 2 5,0-4 3,0-2 7,-3 2 28,3-5 36,0 0 40,-1 0-40,1-7 22,-4 7-51,4-7 21,-8-3-17,3-1-19,1-8-7,-2-1-17,2-3-6,2-1-5,-2-5 3,1 5 0,-2-16 10,1 16 1,4 2-7,-1 3 4,0 2-6,1-3-6,1 5 6,0-4-1,4 4 2,2 0 2,-1 2-2,7-4-1,-3 2-1,4 4 6,0-3-5,16-3-18,-15 5-1,-1 1-1,-1-1-9,-2 3-2,-2 0 5,4 0 1,-4 0-2,-1-2 4,-8 4 13,11-4-1,-11 4-6,9-4 4,-9 4-2,0 0 21,-5-7-20,5 7 48,-10-1-56,10 1 57,-22-1-58,9 3 58,-2 1-47,-2 1 37,-4 4-53,-5 2 64,2 6-58,-2 1 62,-3 5-41,1 2 63,1 3-60,-20 28 43,31-31-7,2 2 1,4-1-21,2-3 23,3 0-30,4-3 48,2-1-29,3 0 36,4 0-29,1-2 26,5-4-40,1-2-2,4 0-2,3-4-4,20-2-99,-19-4-31,4-3-88,1 0-89,5-5-93,-1 0-43,-1-5-587,5-1-627</inkml:trace>
  <inkml:trace contextRef="#ctx0" brushRef="#br0" timeOffset="7257.1107">18904 7958 74,'9'-7'1133,"-9"7"-807,6-4-12,-6 4-111,5 5 45,-1 1-76,-3 5 41,2-1-65,-2 2 34,3 4-76,-3 0 47,3 1-64,1-1 39,-1 2-65,0-2 0,2 16 42,-1-15-54,-1-5-2,-1 0 7,-2-1 1,2-3 15,-1 4 30,-2-7 12,3 3 65,-2-1-32,-1-7 4,0 0-50,-4 6 6,4-6-41,-5-5 3,4-2-12,-3-2-15,-1-8-14,1-2-19,0-5-17,2-3 1,2 1 0,0 3 3,0 2-2,0 2-17,1 2 18,-1 1-2,1 5-1,3 2-10,-3 1 12,7 3-7,-8 5 13,9 6-5,-4 3 4,1-2-1,1 3 3,-1 1-1,3 3-7,0-1-1,0-3-1,0 2 0,2 0 0,0-3-5,-1 2-15,3-4 31,11 6-23,-9-11 33,-2 2-7,0-4 2,-3-4-1,4 2 3,-1-6 5,-3-1 0,0-6-5,2-3-9,-3-4-1,0 1 9,-3-1-6,-1-2-25,-1 2 26,4-19-15,-7 24-22,3 3-1,-2 2-68,0-1-24,-2 5-57,1-3-56,0 4-63,2 0-15,-3 7 13,4-10 31,-4 10 24,7-8 16,-7 8 31,14-6 9,-3 4 17,-1 0 29,1-1 22,2 2 33,-4-4 26,5 1 31,-2 1 47,0 2 38,-1-1 24,-11 2 13,19-5-3,-19 5-1,14-1 33,-14 1 49,14 8 19,-4 6 190,-6-4-182,0 4 6,-3 4 4,3 1-34,-3 2-11,3 3 5,-3-1-22,2 2-21,-1-2-21,1 0-7,-2 1-12,3-2-36,-1 0 38,-1-3-47,7 17 38,-4-20-26,-1-4-35,0-1 26,-3 1-29,4-2 24,-1-1-6,-1-2 34,-3-7-20,4 11 14,-4-11-26,0 0 9,0 0-17,6-5 13,-5-3-41,-1-5 28,1-2-32,-1-3 29,0-3-38,0-5 38,-1-1-34,2-1 27,-1 2-25,0-3 32,2 2-7,-2 1 43,1 2-22,-1-1 20,1 0-35,-1 5 7,4-19 15,1 20-24,-1 0 15,6 1-22,-1 1 17,3-2-29,2 4 23,1 1-26,3-1 11,5-2-37,-4 4-2,4 4-66,-4-4-22,3 7-52,0-3-66,14 2-467,-21 7 290,-1 0-11,-3 4-84,-2 0-278,-1 4-319</inkml:trace>
  <inkml:trace contextRef="#ctx0" brushRef="#br0" timeOffset="7404.117">19723 7856 116,'-19'22'524,"-3"-1"-96,7-3-42,-2-1-36,7-1 32,-2-5-90,2 0 39,4-3-62,-1 1-33,1-4-34,6-5-37,-5 9-30,5-9-34,18 0-37,-2-5-112,2-3-165,12-4-35,3-4-115,3-3-120,-1-3-347,1-2-365</inkml:trace>
  <inkml:trace contextRef="#ctx0" brushRef="#br0" timeOffset="7578.1278">20274 7536 414,'11'-12'605,"-1"7"-201,-3-1-81,-7 6-48,0 0 15,0 0 13,1 11 3,-9 4-12,-3 4 17,-6 10-64,-1 5-2,-3 5-64,-4 9-5,-3 2-32,1 3-31,-1-2-18,0 2-44,3-3 17,-1-3-44,7-8-21,0 0-92,2-3-30,4-1-49,4-6-27,2-3-61,3 16-443,5-25 246,3-2-456,5-4-474</inkml:trace>
  <inkml:trace contextRef="#ctx0" brushRef="#br0" timeOffset="7959.0498">20569 7812 696,'11'-10'640,"0"0"-154,-3 4-88,-8 6-44,0 0-37,12 7-33,-11 4-16,-2 6-39,-2 5-38,-2 3-6,1 6-14,-2 4-52,1 0 17,-1 4-42,-1-3 18,3-2-45,-2-2-8,5-1-13,-2 2-6,-1-6-4,3 0-1,-3 15 21,3-23-27,-2-2-3,2-5 8,0 0 34,-2-1 21,2-5-17,-3-1-11,4-5-16,0 0-3,-11-5-15,8-6-8,-1-5 5,3-7-41,1-5 5,10-59-43,3 44 26,-3 0-13,7 4 27,-4 4-20,-2 7 33,4 4-36,0 3 29,0 5-22,-1 2 29,1 9-28,-2-1 33,1 5-6,-1 5 3,1 0 0,8 16-9,-15-5 12,0-2-1,-5 3 8,-3 1-8,-2-1-20,-3 4 28,-3-1-31,-1-1 21,-3-1-74,-1 0-3,1-1-115,-1-2-37,1-4-58,3 0-81,1-5-62,3 0-64,6-5-466,0 0-545</inkml:trace>
  <inkml:trace contextRef="#ctx0" brushRef="#br0" timeOffset="8353.0517">20965 7829 270,'10'-5'489,"-10"5"-59,19 5-39,-10 2-39,-1 2-27,-3 6-46,3 3 3,-3 3-87,1 27 157,-3-23-185,-2 1-28,-1 1-10,1 0-37,-1 0 14,-1-3-18,1 2 56,-4-2-63,3 0 5,-2-5-28,-2-1-10,4-3 2,-4-1 8,1-4-5,0 1-9,-1-3-6,5-8 9,-9 4-10,9-4-12,-10-2-1,4-3 23,-1-4-37,3-3 28,2-4-35,-2-5 22,1-5-11,6-3-1,1-7-7,1-5-25,15-44 2,-7 45 22,0 2-24,2 4 0,-1 5 2,2 3 4,-2 2-1,2 5 11,0 3-11,-1 4 2,-2 2 3,1 5 0,-3 1 34,2 4-31,-3 7 37,9 10 11,-15-5-32,1 1 31,-5 4-26,-1 1 23,-4 1-26,-4 2 20,0 0-30,-4 1 21,1 2-23,-1-6 25,-1-2-37,1 0-12,1-3-90,1 2-19,-7 3-287,9-13 86,9-5-86,-6 3-45,6-3-123,0 0-249,2-7-380</inkml:trace>
  <inkml:trace contextRef="#ctx0" brushRef="#br0" timeOffset="8707.0523">21394 7785 154,'9'-1'511,"3"1"-109,-3 4-31,-3 3-9,2 2 1,3 22 197,-6-13-357,-2-1 33,-2 7-73,3-3 40,-3 4-61,-1-4-17,0 1-17,0 1-12,-1-2-7,1-1-8,0-2-4,-1 1-36,-2-2 27,3-4-40,-1 12 89,-2-16-17,3 1-12,0-3 29,-1 0-38,1-7 8,-4 6-35,4-6 14,0 0-43,-9-10 20,7 0-12,-1-4-14,3-5-10,3-5-8,1-10-6,2-1-3,0-7-37,3 3 42,0 1 7,0 4 48,0 5-22,-1 1-1,-2 7-5,3 1 12,-1 0-27,-2 3 12,3 0-20,3 2 18,-3 3-19,1 2 17,10-9-18,-7 10-8,-3 3 14,-1 1-42,0 0-22,4-1-105,-3 4-44,0-2-103,-1 4-93,-9 0-54,18 0-121,-18 0-392,14 2-564</inkml:trace>
  <inkml:trace contextRef="#ctx0" brushRef="#br0" timeOffset="8901.2106">21485 7953 379,'-9'12'478,"4"-5"-71,0 0-52,1-1 38,4-6-43,-4 6 23,4-6-75,0 0-30,7 5-26,-7-5-58,17-6-36,-1 2-25,22-12 83,-15 7-146,4-1-15,-4-1-62,1 3-77,4-5-98,-3 5-42,0-4-129,3 0-45,-6 4-532,1-1-520</inkml:trace>
  <inkml:trace contextRef="#ctx0" brushRef="#br0" timeOffset="9089.8322">22141 7657 407,'10'-5'552,"-4"-1"-115,2 0-113,6 1 205,-14 5-237,14 1 24,-9 3 38,5 3-38,-1 2 3,-1 3-58,0 1 22,-1 6-56,-2 3-14,-1 2-48,-1 1-15,-6 4-38,2 2-7,-4 1-32,-7 7 3,-2-1-31,-5-1-11,-5-2-54,-2 0-24,-7 4-76,-4-1-78,-1-2-52,-1-1-86,-3-2-110,8-9-48,-11 5-662,5-9-769</inkml:trace>
  <inkml:trace contextRef="#ctx0" brushRef="#br0" timeOffset="9938.8241">18303 6984 589,'3'-6'469,"-3"6"-61,4-11-58,-4 11-47,2-7-66,-2 7-63,4-7-44,-4 7-31,0 0-20,0 0-10,5 8-10,-7 3 52,2 3-55,-3 5 42,2 29 14,-2-22-96,3 3 48,0-3-63,0 3 52,0-4-58,3-1 51,-2 2-58,-1-6 51,3 0-76,-1-2-25,-1-3-25,-1-3-15,4 0 1,-4 0 9,3-3 13,-3-9-49,5 11-21,-5-11-15,8-5 27,-2 0-37,3-3 11,-3-7-14,7-8-33,-3-6-24,6-8 22,-4 2 51,4-3 178,-1 2 58,-1 0 23,12-22 210,-16 34-104,0 5 7,-2 2-6,-2 2-29,1 4-37,-2-1-26,1 4-18,-2 0 21,-4 8 28,9-4-10,-9 4 0,10 3 5,-4 4-13,-2 0-15,9 19 75,-8-11-116,-1 2-22,4 4 43,-6-1-61,2 1-16,-1-1-33,-2-1 3,-1 2-98,-3 0 20,1 0-100,-3 0-61,-3-1-18,3 0-24,-3-4-7,4 0-83,-3-7-279,-1 1-174</inkml:trace>
  <inkml:trace contextRef="#ctx0" brushRef="#br0" timeOffset="10223.8263">18455 6978 186,'-6'-20'524,"-3"1"-107,1 1-52,-1 0-15,0 5-117,-1 3 2,0 2-109,-3 2 26,-2 3-79,1 1-9,-4 6-11,-18 4 27,17 1-47,2-2 4,2 2-10,1-1-7,1-2 59,3 3-69,1-3 59,0-1-51,3 1 65,6-6-45,-7 3 59,7-3-60,0 0 42,12-3-60,-1-7-6,6-1 2,3-5-9,10-7 46,-2 0-57,1-3 73,-1 5-20,2-1 60,-2-2-32,-5 10 49,0 0-85,-3 3 43,1 5-59,-2 4 49,1 3-52,25 15 18,-21 0-24,3 7-18,0 2-2,-3 7-103,1 1-95,-2 4-85,-3 1-177,-2 4-544,-3-2-614</inkml:trace>
  <inkml:trace contextRef="#ctx0" brushRef="#br0" timeOffset="37963.236">11214 9543 281,'0'-11'364,"0"5"-86,0-3-29,0 1-42,0 2-35,1-3-29,-1 9-71,0-10 30,0 10-67,0-15 57,0 15-41,0 0-11,4-8-3,-4 8-12,0 0-4,4 10-10,-2-2 12,-2 6 4,4 7 12,-1 5 4,-2 7-61,0 4 67,1 9-63,0 3 14,-2 56-6,-1-49 63,-2 0-71,2 0 63,-3-2-64,0-3 55,3-2-59,-3 0 61,-1-8-67,4-7 11,-3-1 5,4-6-2,-1-4 7,1-5 1,-3 1 0,7 12 6,-4-20 2,5 0-4,0 0 5,3-4 5,2 1 0,3-1 0,2-2-6,4-3-5,2 0-1,6-1-1,2-1 0,2-1 3,7-1 56,2 1-74,1 0 8,10-2 32,1 0 21,2-3-63,5 3 56,13-2-58,4 2 58,4-1-62,3-1 59,3 2-59,1 0 7,1 2-6,4-4 67,5 3-62,5-2 57,112-2-25,-104 5-25,26-4 8,1 3 51,1 0-53,-2 0 50,0 1-58,-3-2 64,5 2-63,-2 0 60,0-1-69,-1 1 64,-1 0-62,-24-2 61,21 1-54,89-5 40,-91 4-43,-18 1 55,-5-4-60,4 0 58,-4 1-60,-2 2 17,-6-4 49,2 0-52,-3 0 49,-5-1-59,0 1 62,-5 0-63,-3-3 53,-3 3-54,68-13-12,-80 10 24,-1-1 2,-5-1 0,-11-1 5,-1 1-1,-5-3 0,0-2 1,-5-1 6,0-2-3,-7-3-1,-2-3-14,-1-2 17,-6-4-11,-3-3 6,19-44 52,-23 24-41,-4 9 25,0-10-57,-5 6 57,0 1-39,-4 0 76,-1 1-33,0 5 38,-3 7 14,-1 0 1,1 11 5,-1-2-17,0 7-18,0 0-13,0-10 14,0 18-54,0-2-22,0 6-14,0-3-4,0 6 2,0-5 9,0 10 0,-2-7 5,2 7 4,-3-12 1,3 12 6,-1-5-1,1 5 1,-3-7 8,3 7-7,-1-9 21,1 9-30,0 0 6,0 0 2,0 0-3,-4-5 2,4 5 1,0 0 0,0 0 4,0 0 0,-10 2 6,10-2-2,-13 4-6,4 0 3,-1 3 50,-3-3-61,-2 0 52,1 1-57,-4 0 54,3-1-57,-3 1 50,0-1-49,3 0 56,-1-1-57,5-2 56,-1 0-51,12-1 52,-20-1-59,12 0 53,-5-12-89,8 6 33,4-5-1,2-1 8,4 0 4,-1-2-1,5-4 5,0 2 51,4 2-57,-3 5 59,-1-1-67,5 3 57,-2 1-58,0 5 53,1 2-52,19 9-17,-13-2 34,2 5 0,-1 1 7,4 4 40,-1 2-74,-2 0-5,3 6-113,-2-4-3,-3 0-96,3 0-66,-3 0-485,0-4-329</inkml:trace>
  <inkml:trace contextRef="#ctx0" brushRef="#br0" timeOffset="38502.2444">19075 9310 628,'0'0'279,"0"-7"-52,0 7-29,0-10-21,0 10-17,0-7-15,0 7-27,3-5-27,-3 5-16,0 0-21,0 0-9,0 0 3,2 6-5,-2 6 80,-2 22 58,-1-9-135,2 7 44,-2 2-66,1 0 41,-1 4-56,2-2 50,-2 2-64,2-3 1,-2 1 4,2-2-12,-3-8 18,4 4-17,-1-6 15,0 2-13,-3 16-102,3-23 7,-2-2-31,3-5-5,0 0-4,-1-2-21,0-3-39,1-7-83,0 0-204,0 0 19</inkml:trace>
  <inkml:trace contextRef="#ctx0" brushRef="#br0" timeOffset="38771.2432">19113 9521 246,'3'-18'337,"-2"4"-22,-1 0-91,0 5-6,0-2-93,-4 3 18,3-1-65,-4 3 54,0 2-74,-3-3 61,-1 5-60,-1-1 66,-3 2-73,13 1 59,-23 0-74,9 1 57,3 1-72,-1-1 52,1 0-59,-1 0 55,12-1-38,-20 3 122,20-3-34,-12-1-68,12 1 43,-5-8-71,5-1 45,4 0-70,1-7 55,5-4-61,7 0 15,1-4 13,5-3-2,1 2 8,-2 7 16,-2 1-2,19-4 21,-22 18-40,0 1-1,0 4 0,-1 3-3,5 6-6,-2 2 1,-1 4 30,1 4-161,-1 3-74,5 3-190,-3-1-537,2 1-486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0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2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A0AC-D853-4C38-9461-5259BAEF28FB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06B7-2709-4D7C-AB22-AD91E458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Canonical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8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18733"/>
            <a:ext cx="7478169" cy="5620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8960" y="1125720"/>
              <a:ext cx="11134440" cy="4816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40" y="1117440"/>
                <a:ext cx="11147760" cy="48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9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Canonical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48080" y="2276640"/>
              <a:ext cx="4753080" cy="2354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39800" y="2270160"/>
                <a:ext cx="4772160" cy="23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 and circuits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25" y="1525375"/>
            <a:ext cx="6372184" cy="4351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38920" y="2766600"/>
              <a:ext cx="4618080" cy="336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0640" y="2760480"/>
                <a:ext cx="463428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633022"/>
            <a:ext cx="7744906" cy="55919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47880" y="637920"/>
              <a:ext cx="11203200" cy="5780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680" y="633600"/>
                <a:ext cx="11219400" cy="57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3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convert given formula into canonical form ?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72120" y="2417400"/>
              <a:ext cx="4638960" cy="1352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840" y="2407680"/>
                <a:ext cx="465876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6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PDNF: Principle Disjunctive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7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5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42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form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22840" y="1626120"/>
              <a:ext cx="8960760" cy="2962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3840" y="1617840"/>
                <a:ext cx="8980200" cy="29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5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942628"/>
            <a:ext cx="7278116" cy="49727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988960" y="1370520"/>
              <a:ext cx="5654520" cy="2875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1040" y="1362600"/>
                <a:ext cx="567072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1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Canonical Forms</vt:lpstr>
      <vt:lpstr>PDNF: Principle Disjunctive Normal Form</vt:lpstr>
      <vt:lpstr>PowerPoint Presentation</vt:lpstr>
      <vt:lpstr>PCNF</vt:lpstr>
      <vt:lpstr>PowerPoint Presentation</vt:lpstr>
      <vt:lpstr>PowerPoint Presentation</vt:lpstr>
      <vt:lpstr>PowerPoint Presentation</vt:lpstr>
      <vt:lpstr>Canonical form Conversion</vt:lpstr>
      <vt:lpstr>PowerPoint Presentation</vt:lpstr>
      <vt:lpstr>PowerPoint Presentation</vt:lpstr>
      <vt:lpstr>Ordering Canonical Forms</vt:lpstr>
      <vt:lpstr>Boolean functions and circuits</vt:lpstr>
      <vt:lpstr>PowerPoint Presentation</vt:lpstr>
      <vt:lpstr>Assignment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Canonical Forms</dc:title>
  <dc:creator>Microsoft</dc:creator>
  <cp:lastModifiedBy>Microsoft</cp:lastModifiedBy>
  <cp:revision>8</cp:revision>
  <dcterms:created xsi:type="dcterms:W3CDTF">2021-01-08T13:50:47Z</dcterms:created>
  <dcterms:modified xsi:type="dcterms:W3CDTF">2021-01-09T02:39:46Z</dcterms:modified>
</cp:coreProperties>
</file>