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57" r:id="rId5"/>
    <p:sldId id="258" r:id="rId6"/>
    <p:sldId id="260" r:id="rId7"/>
    <p:sldId id="261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1-13T10:50:56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17784 14439 324,'-5'-7'373,"5"7"-86,-9-12-57,9 12-56,-6-15 80,6 15-165,-5-7-21,5 7-10,0 0-14,0 0-6,0 0 12,0 0 11,0 0 11,0 0 26,7 20 24,1-1-2,-2 7-16,2 1 31,2 12-72,0-1 35,1 4-65,-2 1 41,1-2-15,-1 0-9,-2-2-9,1 2-3,-2-10-55,-1 2 61,1-4-52,-3-6 58,0 1-55,0-6 60,-1-2-43,1-1 84,3 7 95,-6-22-113,0 13 10,0-13-61,0 0 41,0 0-64,-11-7 47,5-6-71,0-2 35,-3-8-83,-1-6 41,0-7-53,-2-4 62,1 2-42,2-2 11,-13-38-19,14 41 44,1 5 7,-1 0 4,3 1 51,0 2-57,2 3 49,-1 2-55,2 2 52,0 2-51,1 1 50,1 2-52,-1 4 52,1-1-52,1 2 50,2-14-26,1 15-26,1-3 56,1 1-54,3 1 54,0-2-52,1 0 51,3-1-52,0 1 53,0 1-53,1 1 55,-1 3-59,-1-1 56,1 1-54,0 1 53,10-5-72,-12 9-45,-2-1 16,2 1-87,-11 4 32,16-5-78,-16 5-8,14-4-28,-14 4-60,0 0-341,15 0-154</inkml:trace>
  <inkml:trace contextRef="#ctx0" brushRef="#br0" timeOffset="215.9988">17830 14602 351,'-2'11'352,"0"0"-106,2-11 3,-1 15-79,1-15 50,3 14-68,-3-14 62,7 9-64,-7-9 55,13 7-74,6-8 143,-5-5-139,3 1-67,2-5 34,5-1-65,2-1-10,-1-2 1,2 4-13,-2-3-46,-4 6-60,1-1-62,-1 1-32,-4 3-24,2 1-35,-4-1-60,10 2-1004</inkml:trace>
  <inkml:trace contextRef="#ctx0" brushRef="#br0" timeOffset="853.999">18305 14640 32,'0'0'213,"0"0"-134,-7 7-20,7-7 6,0 0 4,0 0 10,0 0-2,0 0-10,0 0-5,-10 6-5,10-6-9,0 0-2,0 0 0,0 0 7,0 0 11,0 0 77,0 0-54,0 0-20,0 0 18,0 0-26,0 0 19,-6-8-39,6 8 35,0 0-43,0 0 39,0 0-43,2-12 51,-2 12-49,0 0 0,0 0-4,2-12 9,-2 12-6,0 0-9,0 0-6,0 0 4,0 0 38,0 0 33,0 0 50,5 8-59,-5-8 56,0 25-60,2-8 43,-2 2-5,1 2-16,-1 2-14,5 27 40,-2-25-75,-1 0-9,3-1-52,0-2 55,2-1-54,-1-2 57,-1-3-60,3-5 53,-2 1-49,3-6 55,-9-6-55,18 1 50,-6-5-55,0-4 51,15-21-25,-16 11-33,2-7 55,-2-2-55,-3 1 52,-1-3-48,-3-1 0,-2 4 8,0 0 2,-4-1 4,0 3-3,-2 2 3,-3 2 0,0 0 1,-2 4 3,-10-7 2,9 15 1,1 2-2,-3 0-6,12 6-2,-18-1-27,18 1-37,-19 6-46,19-6-56,-15 8-27,9-2-11,6-6-41,-6 10-64,6-10-329,-1 12-155</inkml:trace>
  <inkml:trace contextRef="#ctx0" brushRef="#br0" timeOffset="1154.1161">18460 14610 64,'0'0'504,"7"-6"-124,-7 6-63,7-10-62,-7 10-23,6-11-10,-6 11-20,8-11-35,-8 11-34,8-9-25,-8 9-18,10-5-12,-10 5-11,13 0-7,7 3 35,-8-1-60,2 5-8,0 4 44,4-1-62,-3 3 52,2 1-63,-3 4 46,0-1-58,-1 1 51,-4 0-50,-1 1 50,-1-1-47,-3-2 56,-2 1-45,-2 12 65,-1-16 3,-2 0-58,1-2 57,-2-1-41,-1-2 54,5-8-67,-10 10 46,10-10-61,-13-2 49,6-4-69,0-4 41,1-4-62,0-3 39,2-4-69,1-20-142,4 21 58,1-2-29,2 1-33,2 0-10,0 3-16,4 2 3,-1 0-24,0 4-322,1 0-102</inkml:trace>
  <inkml:trace contextRef="#ctx0" brushRef="#br0" timeOffset="1672.3413">18833 14595 245,'0'0'380,"-9"-8"-86,9 8-46,-10-10-39,0-4 138,10 14-199,-5-17-27,5 17-17,-3-14-14,3 14-19,3-20-19,-3 20-8,5-15-13,1 7-8,-6 8-1,10-11-3,-10 11-2,15-6-1,-15 6 3,26 7 22,-16-1-21,2 2 5,-3 1 8,2 1-5,-2 4 45,-1-2-65,2 0 51,-2-1-56,1 0 43,-1 0-56,0-2 55,-1 0-58,-1-3 52,1 0-53,7-1 27,-14-5 3,14-2-82,-4-4-23,-2-2-1,1-3 7,0 0 9,-1-3 12,0 1 17,1 1 9,0 1-2,-3 2 2,2 0 9,-1 4 7,-1-2 4,-6 7 2,14-7 2,-14 7 5,13-1 2,-13 1 0,15 1 3,-15-1-4,15 4 2,-15-4 10,16 3 1,-16-3 1,14 2 0,-14-2 6,16 0-4,-16 0-9,27-9 15,-18 4-10,0 0 22,1 0 9,2-2 3,-3 2-4,3-3-5,-1 1 13,-2-2 16,2 1 19,-2 1 24,0-3 15,1 2 0,-2-1 45,1 0-65,6-7 93,-8 10-95,-7 6-67,10-14 44,-10 14-68,10-10 26,-10 10-113,8-8-37,-8 8-160,8-9-98,-8 9-497,6-10-425</inkml:trace>
  <inkml:trace contextRef="#ctx0" brushRef="#br0" timeOffset="2729.3412">20062 14345 222,'0'0'233,"0"0"-55,-9 5-32,9-5-15,0 0-10,-10 5 1,10-5-24,0 0 4,0 0-30,-9 7 18,9-7-48,0 0 29,0 0-47,0 0 24,0 0-32,-7 3 35,7-3-47,0 0 27,0 0 1,0 0-35,0 0 33,0 0-33,0 0 39,0 0-35,-9 6 37,9-6-42,0 0 57,0 0-43,0 0 53,0 0-51,0 0 62,0 0-61,0 0 17,0 0-19,0 0 6,0 0 0,0 0 5,0 0 3,0 0 2,0 0 0,0 0 4,0 0-3,0 0 48,0 0-37,0 0-26,0 0 2,0 0 52,0 0-13,0 0-60,0 0 53,0 0-56,0 0 52,0 0-62,0 0 51,0 0-56,0 0 58,0 0-61,0 0 49,0 0-70,0 0 14,0 0-76,0 0 15,0 0-76,0 0-44,0 0-76,0 0-265,0 0-69</inkml:trace>
  <inkml:trace contextRef="#ctx0" brushRef="#br0" timeOffset="3586.4289">20059 14457 153,'0'0'327,"-13"7"-67,13-7-28,-10 4-18,10-4-26,-9 3-32,9-3-16,0 0-26,-10 4-22,10-4-24,0 0-14,0 0-11,6-12-4,1 0-5,4-2-6,4-1-8,4-7 1,6-5 2,3-3 13,5-9-6,4 0 9,4-2-2,0 0 0,0-2-1,1 2 3,-3 1 3,40-30 10,-48 42-31,-1 3-5,-4 1 0,-6 8-7,-3 3 5,-2 1-3,-3 1 13,-1 2 15,-4 3 9,1-2-13,-8 8-10,9-9 0,-9 9-7,0 0-6,2-3 6,-2 3-41,0 0-37,0 0-52,0 0-35,0 0-23,0 0-27,0 0-28,6-9-83,-6 9-207,0 0-12</inkml:trace>
  <inkml:trace contextRef="#ctx0" brushRef="#br0" timeOffset="3939.8865">21050 13488 85,'0'0'357,"0"0"-100,0 0-16,0 0-56,0 0-23,-1-12 23,1 12-63,0 0-9,0 0-4,0 0 3,-4-10 95,4 10-93,0 0-11,0 0-4,0 0-2,0 0-1,0 0 45,-5-7-59,5 7 53,0 0-58,0 0 47,0 0-66,0 0 44,0 0-69,0 0 41,0 0-71,0 0 44,0 0-54,0 0 54,0 0-57,0 0 55,0 17-53,3-9 7,0 4 5,1 3 4,1 1 5,2 3 3,-1 1-16,2 1 16,1 1-3,6 23 7,-8-24-9,1 1-6,0-1 1,-2-1 0,2-2-3,0-1-1,-3-2-21,-1-3-31,1 1-28,-1-4-12,-2 2-12,2-3-6,-4-8-63,3 10-63,-3-10-331,0 0 190,0 0-226,-9-2-114</inkml:trace>
  <inkml:trace contextRef="#ctx0" brushRef="#br0" timeOffset="4147.8871">20838 13672 331,'-11'-1'385,"11"1"-70,-21-1-24,21 1-29,-14-2-7,14 2-15,-18-3 163,18 3-256,-7-5-28,7 5-22,-4-10-16,4 10-14,2-14-16,3 4 40,2-2-63,4 0 38,1-3-65,3-1 52,3-1-61,2-3 43,1 2-87,20-16-119,-20 18-3,0 1-26,-2 3-16,0 0-23,-1 1-58,0 1-319,-1 1-128</inkml:trace>
  <inkml:trace contextRef="#ctx0" brushRef="#br0" timeOffset="4400.8943">21343 13469 174,'0'0'333,"6"10"-90,-6-10-16,8 7-44,-8-7-34,0 0-23,9 8-8,-9-8-17,0 0-3,10 5-12,-10-5-12,0 0-12,15-3-16,-15 3-8,12-5-3,3-4 15,-15 9-15,10-9-8,-10 9 11,8-11 21,-8 11 47,7-10-66,-7 10 39,0 0-60,1-12 45,-1 12-63,0 0 48,-4-10-63,4 10 56,0 0-77,-5-2-131,-4-1 53,9 3-65,0 0-35,0 0-30,0 0-300,0 0-53</inkml:trace>
  <inkml:trace contextRef="#ctx0" brushRef="#br0" timeOffset="4639.8872">21708 13211 479,'0'0'364,"17"-8"154,-17 8-297,0 0-8,8 5 3,-8-5 6,5 19 23,-3-5-71,1 3 25,1 5-75,1 0 23,0 4-74,1 3 39,1-2-70,0 2-9,2-2-2,5 17 11,-7-23-22,2-1-6,-2-3-1,0-3-18,-2 1-5,0-3-28,0-3 0,-1 1-27,-4-10-28,6 9-71,-6-9-31,0 0 2,0 0-29,0 0-21,0 0-55,-2-19-310,-5 7-121</inkml:trace>
  <inkml:trace contextRef="#ctx0" brushRef="#br0" timeOffset="4896.8864">21635 13319 419,'-14'-7'385,"4"4"-67,1 0-24,9 3-13,-18-5 50,18 5-61,-15-4 30,15 4-84,-13-2 28,13 2-88,-11-2 19,11 2-82,0 0 28,-12-5-72,12 5 69,5-8-41,-5 8-63,13-12 47,-1 3-50,4-1 44,0-2-50,1-3 15,4 4 13,-1-4 10,2 0 7,0 0 5,-4 3-23,1 0 22,0 0-37,-4 3 24,-1 1-27,-1-1 13,-3 2-28,1 2 19,-2 0-19,-9 5 16,15-9-38,-15 9-13,13-6-68,-13 6-23,10-2-51,-10 2-75,0 0-73,11 5-117,-11-5-1876</inkml:trace>
  <inkml:trace contextRef="#ctx0" brushRef="#br0" timeOffset="5680.4387">22915 12966 320,'-7'-7'344,"7"7"-62,-11-10-60,11 10-36,-11-12 71,11 12-172,0 0-5,-6-7-28,6 7 18,0 0 13,0 0 18,5 11 6,2 2 2,0 1 11,6 11 13,2 8 18,4 3-12,6 11 43,1 5-58,35 62 136,-28-55-168,0 6-5,2 0-4,-2 4 22,1 3-1,6 12-14,-6-11 50,-2-1-71,0 3-3,-2-2-3,-1 1-9,0-1-32,-3-1 23,0-1-33,-2-1 24,0-4-6,-4-4-2,1-2-3,-2-3-13,-1-5 6,-3-9-7,0-5-3,-1 0-3,-4-9-12,0-2-24,-2-6-32,-1-2-33,0-3-25,-2-3 15,2 5-377,-7-18 101,0 0-57,0 0-467,0 0-471</inkml:trace>
  <inkml:trace contextRef="#ctx0" brushRef="#br0" timeOffset="7099.9795">22826 13118 218,'0'0'246,"0"0"-49,3-9-36,-3 9-24,8-5-18,-8 5-16,14-8-14,-5 4-7,1-1-9,5 0 26,1-2-20,5-2 5,34-14 53,-20 8-67,1-1-1,1-2-17,5 0 0,-1-3 15,11-4 3,0-1-8,2-2 3,1 2-12,2-2-7,4 1-3,0-1-11,4 2-4,0-1-12,69-21 77,-68 24-89,-1 3-1,-1-1-3,0 2 1,-3 0 1,-1 0 1,-1-1 0,-2 3-1,1-2 0,-3 1-1,-8 2 7,1 2-12,1-2 8,-3 2-27,0-2-12,-3 3-15,-2 2-10,-1-3-4,-3 1-9,-6 5 11,-2-2-4,-5 3 25,-3 1-16,-1 0 33,-2 2-23,-4 0 27,-1 3-17,-13 2 31,20-5-20,-4 5 7,-16 0 3,11 3-10,-11-3 13,7 7 6,-7-7 2,7 6-1,-7-6 5,3 11-5,-3-11 1,4 12 5,-2-2-3,2 0 1,-1 0-6,1 3 6,0 2 0,2 0 36,0 4-43,0-1 36,3 3-38,2 1 36,-1 2-36,3 2 41,1 1-58,3 4 11,1 3 10,3 0-2,-4 0 0,4 3 3,1-1 26,21 39-1,-20-37-23,-1 1-3,0 0-3,1 0 12,-1-1-7,1 2 1,-3-2 0,3 1 3,0 0 1,0 0 3,-2-1-2,1 0 4,1-2-2,-1 2-5,17 31 12,-19-33-13,0-4 24,1-1-22,-2 1 22,1-3-27,1 0 7,-8-3-2,3-2-9,-2 1 2,2-1 10,-3-1-4,0 2 4,1-3-5,-3-2 1,-1-1 0,0-2 2,-1 0 0,-2-3-4,0 1-5,0-4 38,-1 1-45,-1-3 13,-1 2-38,3-4 9,-7-7-18,7 15 13,-7-15-3,6 12 19,-6-12-8,7 17 3,-7-17 23,0 10-9,0-10 15,0 12-6,0-12 21,-4 9-19,4-9 24,-3 10-18,3-10 71,-6 8-66,6-8 31,-9 9-34,9-9 49,-12 11-41,-3-1 69,6-5-9,-1 0-48,0 4 36,-2-3-67,-1 3 7,-5-1 12,2 2 8,-4 1 16,-1-1 7,-3 3 2,-1 0 19,-2 2 13,-4 2 9,-3 0 9,-1 3 4,3-3 14,-5 2-19,-3 1-15,2 4-6,0-2-2,-10 6-3,9-5-3,-9 4-5,1-1-6,-1 1-16,1-1-5,0 2 4,-1 0 7,0-1 50,-48 28 27,50-26-95,8-5 53,-3-1-59,3 0 53,2-3-63,0 1 42,3-2-58,1 1 55,5-5-69,1-1 64,-1 2-65,0-3 57,0 1-57,-1 1 56,-24 14-10,26-16-34,1-1 52,0 4-58,-2-4 55,3 1-65,0-1 56,2-1-59,2-1 59,-1 0-58,2-1 10,-1 1 7,3-3 6,-1 0 12,4-2 3,0 2-1,1-1 3,2 0-6,1-2-1,1-1-4,-2 1 1,11-4-3,-18 7-1,18-7 1,-16 7-2,16-7-1,-16 5 6,9 0-2,7-5-7,-15 8 5,-2-1-1,9-2-1,1-1 2,7-4 3,-17 10 7,9-6-3,-1 0 1,0 0-1,1 2-24,-1-3 37,1 2-16,-2-1 29,10-4-34,-17 6 27,17-6-36,-19 11 21,19-11 5,-12 4-30,12-4 29,-11 6-33,11-6 33,-12 5-33,12-5 31,-13 6-33,13-6 32,-12 7-30,12-7 36,-13 7-29,13-7 23,-13 7-36,4-2-31,9-5 5,-9 5-42,9-5-45,-7 4-34,7-4-81,0 0-102,0 0-64,-12-4-525,12 4-517</inkml:trace>
  <inkml:trace contextRef="#ctx0" brushRef="#br0" timeOffset="10450.4366">25112 12256 137,'0'0'282,"0"0"-58,0 0-75,0 0-25,0 0-25,0 0-5,0 0 1,0 0-11,0 0-8,-11 3-5,11-3-11,0 0-2,0 0-9,0 0-6,0 0-5,0 0-10,0 0 1,-14 1 2,14-1-7,0 0 1,0 0-4,0 0-7,0 0 2,-11 1 0,11-1 1,0 0-5,0 0 12,-15 1-14,15-1 2,0 0 1,0 0 4,-14 2 12,14-2-11,0 0 11,-13 1-6,13-1 2,0 0-15,-16 1 15,16-1-6,-9 3 3,9-3-9,-20 4 10,20-4-9,-13 3-7,13-3 1,-16 4 3,16-4 4,-14 4-2,14-4-11,-19 7 7,19-7-1,-18 6 1,18-6-2,-20 6 2,10-4 6,-2 4 5,1-2-2,-1 1 2,1-3 9,0 4-10,-1-2 4,0 1 15,-1 0-18,3 1-6,-1 0 0,-2-2-4,3 2 0,-1-2-3,0 1-2,2 2-3,-1-2 10,-11 5-6,14-4-6,-4-1 0,4 1 2,0-1-2,-2 4-1,0-3 0,3 2 1,-2-2-3,2 3 5,1 1 3,-4 0-5,3 0-2,-1 4 2,1-2 7,-8 19 20,7-12-9,2 0-4,-1 2-1,2 0-1,0 2 1,0 0 7,2-1-7,0 2 2,1-4-12,2 5 10,1-1-7,-1-2 17,3 3-14,0-1 13,1 0-9,-1 1 11,3-1-2,-3 0 2,5 2-8,-3-2 9,3 3-8,-1-1-8,1 0 3,2 0 2,-2 1 0,2-1 0,1 2-4,0-2 1,1 0 0,11 27 6,-10-28-7,-1 1 0,1-1-4,-1 1 4,1-2-5,1 1 1,-1-2 3,-1 2 4,2-3 0,-2 2-25,1-1 23,1 0-14,-2-1 15,2 0 1,15 23 7,-17-23 13,3 0-29,-2-3 4,2 3 7,-2 0-1,2-2 46,-2 2-60,2-4 50,-1 3-58,2-1 53,-2 0-58,3 1 51,-3-3-57,1-3 55,-1 1-57,2-2 62,-2 3-65,0-2 59,-1-3-57,3 3 62,-2-2-53,3 2 53,-4-4-58,1 3 7,2-2 4,-2 0 4,3 1 13,-4-1-10,2-1-5,15 11 1,-18-11 7,4 0-1,-4-2-6,1 0 4,-1-1 0,0 1 0,0-1 0,0-1 0,1 0 5,0 0-4,0-1 0,1-1 0,1-1 3,-3 1-4,14 2 4,-16-4-3,3-1 0,-1 1-1,1-2 4,-1 0-4,1 2-2,-3-3 52,2 0-60,-1 1 5,-12-1-2,25 2 2,-25-2 1,22 0 2,-8 0 0,-2-2 0,0 1 58,0 1-66,-2-3 56,4 1-64,-3-1 55,1-1-56,-1 1 50,0-2-55,0 0 53,1-2-57,-2 2 56,0-2-56,1 0 64,-2 0-63,11-7 27,-13 7 30,1 0-56,0 0 54,-2 1-56,3-2 56,-4 3-56,2-3 55,-1 2-55,-1-1 61,2 0-62,-1-2 56,-1 3-54,0-3 55,-1 1-52,5-9 23,-5 7 30,0 1-58,-1-1 47,-1 0-39,-2 10 4,3-20 1,-3 20 2,0-23 1,-2 12 8,1-1-3,-1-1 3,-3-1 4,-1 1-1,1-3 1,1 2-2,-5-4 9,-1 1-6,2-1-1,-3 2-11,-1-4 16,1 3 0,-1-1 0,-1-2 2,2 3 3,-2 0 0,2 0 3,0 0-6,-3 0 5,3 1-6,-14-14 9,14 14-8,-3 0 0,3 2-5,-1 0 2,-1-2-1,-1 2 0,3-1 0,-2 0 0,-1-1 53,1 0-66,-1 1 5,3 0 1,-3-1 6,1 1 2,-12-15 1,13 17-2,-1-1 2,1-1 3,1 2 12,1 0-11,-1 2-7,0-3 4,-1 0 0,1 3 0,-2-4 0,3 3-3,0 1 0,-4-4 1,5 3-3,-4-2 1,1 0-2,1 1-10,-1 1 14,1-2-17,1 1 19,-2 1-11,3 0 13,-2 2-19,1-2 21,-1 0-21,1 0 19,0 0-19,0 1 21,-1-1-17,-10-11 5,12 13 11,-3-2-17,3 1 19,-1 2-3,0-2-2,1 1 3,0 0-8,0-1 3,-2 1-3,1-2 6,0 2-5,1-1-1,0-2 1,-1 1-2,-7-11 1,7 12 0,0-1-1,3 1 0,-2-1-3,-2 2 6,4-1 5,-2 1 43,1-1-60,-2 2 53,3-1-55,-3 1 48,2-1-53,-1 2 49,1 0-48,-2-1 58,3 1-59,-2 1 59,1 1-55,-2-1 46,1 1-53,0-1 54,2-1-56,-2 2 54,3-2-58,-2 0 56,1 2-49,0-1-3,7 7 54,-12-13-51,2-1-11,10 14 14,-10-12 5,10 12 4,-7-11-1,7 11 2,-7-12 0,7 12 3,-7-12 1,7 12 0,-6-12 6,6 12-7,-6-14 1,6 14 2,-5-13-2,-2-2 3,3 7-1,4 8-1,-6-15 1,6 15 0,-6-16-1,6 16 6,-6-15-6,6 15 1,-5-15-1,5 15 2,-4-10 2,4 10-4,-5-12 2,5 12 0,-6-9 0,6 9 0,-5-8-1,5 8 6,-7-8-9,7 8 6,-9-6-3,9 6-2,-9-5 2,9 5 0,-11-3 1,11 3-2,-13-3 2,13 3-2,-16-1 0,3 1 7,13 0-9,-16 1 1,16-1 2,-11 1-1,11-1-4,-14 2-18,14-2-29,0 0-37,-14 3-42,14-3-54,0 0-48,-12 2-7,12-2-29,0 0-35,-8 15-1483</inkml:trace>
  <inkml:trace contextRef="#ctx0" brushRef="#br0" timeOffset="11618.4341">24960 12945 249,'0'0'320,"0"0"161,0 0-287,-12 1-58,12-1-1,0 0-36,0 0-1,0 0-26,0 0 1,0 0-19,0 0 13,3-9-11,5 4 11,0-2 3,7-1 3,2-4-6,4-2-4,4-3-2,7-5-4,3-2 0,0 0-1,3-1-9,1 0-17,-1 0 0,-1 1-6,1 2-7,-2-1-1,-3 2-4,-6 7-6,-1 0 2,-4 2-3,14-6 18,-23 11-21,0-1-16,-1 3-11,-3 0-9,0 0-12,-9 5-6,13-6-8,-13 6-9,12-7-22,-12 7-4,9-8-10,-9 8 5,0 0 28,2-9-10,-2 9 16,0 0 13,-2-13 11,2 13 9,-6-8 4,6 8 6,-6-11 11,6 11 4,-7-7 13,7 7 18,-6-7 15,6 7 9,-6-8 5,6 8-5,0 0 0,-5-5 34,0-4-56,5 9-6,0 0-3,4-9-1,-4 9 0,10-7 0,-10 7 0,17-5-1,-5 4-3,1 0 5,1 2 11,2 0-7,0 1 13,1 3-12,12 7 38,-15-3-26,-3 3 46,-2 0-57,-3 3 45,0 0-65,-2 4 53,-4-2-61,-4 5 15,-1-1 32,0 1-83,-1-3-39,1 1-28,-1-6-27,2 1-34,3-5-31,1-10-89,0 12-226,0-12-15</inkml:trace>
  <inkml:trace contextRef="#ctx0" brushRef="#br0" timeOffset="11927.4384">26296 12388 45,'0'0'429,"0"0"-115,0 0-52,0 0-53,0 0-42,0 0-23,0 0-16,12 4 3,-12-4 1,0 0-3,4 13-13,-4-13-5,3 17-7,-1-7-6,2 4-9,1 1-12,-1 3 37,5 2-68,-4 2-1,-1-1-8,3 1-10,-1-2-1,0 1-7,0 2-1,1 13 12,-3-20-16,-2 1-3,-2-2-1,2-1-18,0-4-20,-2 2-35,0-12-29,3 17-31,-3-17-47,0 13-33,0-13-65,0 0-404,0 0-182</inkml:trace>
  <inkml:trace contextRef="#ctx0" brushRef="#br0" timeOffset="12218.433">26169 12506 74,'0'0'400,"-11"-5"-97,11 5-57,-13-2-22,13 2-20,-8-4-28,8 4-1,0 0-26,-13-6-19,13 6 64,0 0-123,-5-10-7,5 10 7,9-8-7,-9 8-4,13-11-1,1 1 1,1 1-2,4-2 4,0-2 3,6 0 17,-2-1 1,4 1 3,-4 0-7,-4 3-8,2-1-8,-2 3-14,-4 0-3,-2 2-7,1 0-7,-5 1-8,2 0 16,-4 0-2,-7 5-9,11-4-7,-11 4-3,11-3-4,-11 3-4,0 0-18,0 0-115,0 0-8,0 0-59,0 0-67,5 6-39,-5-6-57,0 0-406,-5 11-269</inkml:trace>
  <inkml:trace contextRef="#ctx0" brushRef="#br0" timeOffset="16750.4344">17871 15623 160,'0'0'235,"0"0"-40,0 0-37,4 11-1,-4-11-28,0 0 20,0 0-27,0 0 35,1 11-31,-1-11 19,0 0 11,0 0 9,0 0 6,0 0 158,3 9-197,-3-9-31,0 0-15,0 0-12,0 0-7,14-5-7,-3 0 4,3-5-15,7-1-10,5-3-9,9-7-4,2 2-2,12-10 3,1 1 2,59-31-8,-51 27 25,2 1-53,3-5 47,-2 4-40,3 1 62,0-3-58,0 3 57,-3 2-13,-2 0-6,-3 2 0,-5 5-9,-10 6-2,-5 0 1,-8 4-3,19-9 23,-29 13-26,-3 2 4,-1 0 3,-2 2 6,-2-1-45,-1 0 72,-9 5-39,17-5 68,-17 5-47,12-6 58,-12 6-58,12-4 52,-12 4-61,9-4 45,-9 4-66,0 0 45,10-6-60,-10 6 45,0 0-55,10-4 47,-10 4-54,0 0 50,0 0-57,9-3 49,-9 3-51,0 0 50,0 0-48,0 0 54,0 0-58,4-4 30,-4 4 24,0 0-47,9-2 45,-9 2-52,0 0 52,0 0-51,0 0 51,0 0-52,0 0 52,0 0-50,0 0 49,0 0-51,0 0 35,0 0-27,0 0 14,0 0 34,0 0-59,0 0 38,10-3-74,-10 3 30,0 0-73,0 0 29,0 0-66,0 0 30,0 0-23,0 0-27,0 0-20,0 0-24,0 0-23,0 0-273,0 0 235,0 0-8,0 0-31,0 0-331,0 0-147</inkml:trace>
  <inkml:trace contextRef="#ctx0" brushRef="#br0" timeOffset="17537.4363">14441 15545 156,'0'0'406,"0"-16"-74,0 16-71,2-13-62,-2 13-45,5-9-28,-1 2 64,-4 7-95,11-3-56,-11 3 70,18 5 4,-5 1 19,1 2-6,5 4-5,0 3-9,4 1-11,2 4-7,4 0-10,-2 1-11,2 1-5,-2-2-6,20 13 24,-24-17-51,1-2-3,-4-2 0,0-3-3,-2 0-4,-2-3-2,1 1-1,-2-5-1,-2 3-3,1-4 9,-14-1 2,24-1-4,-15-5 0,0 0 5,3-14 20,-8 6-30,-3-4-6,-4-1-2,-2-4-2,-4-6-2,-1 2-49,0 1 59,-1-2-53,0 6 56,0 3-50,3 3 54,2 1-58,-1 3 18,1 0-106,-2-6-151,8 18 137,-2-12-79,2 12 15,4-10-29,-4 10-45,11-10-41,-3 5-274,3-3-104</inkml:trace>
  <inkml:trace contextRef="#ctx0" brushRef="#br0" timeOffset="18259.446">15312 15252 719,'0'0'245,"0"0"-27,0 0-34,-11-2-23,11 2-12,-10 3-1,10-3-23,-15 9-9,7-2-12,-1 1-10,0 3 37,1 2-63,1 4 35,-1 1-63,-3 21 117,7-19-105,3 0-7,-1 0-14,2-2-6,3-1-5,-1 0-5,2-2-1,4-1-3,-3-1 2,3-2-5,1-3 2,0-2-4,2-2-1,-11-4 1,35-5-1,-22-3-10,-1 0-4,0-3-4,-1 0-15,-3-2-1,-1-2-44,-1 3 60,0-2-51,-4 1 71,1 3-55,0 1 74,-3 9-55,0-16 54,0 16-53,0 0 43,0 0 26,0 0-48,0 0 58,0 0-14,-3 16 2,3-16-7,3 22-4,-2-10-6,5 0 1,-1 0-3,2 1-8,2-2 2,-2-1-3,2-1 2,13 5 8,-12-10-10,3-2 3,-13-2-4,25 0-2,-9-5-3,-1-2 1,-2 1-8,6-7 8,-3 1 0,-1-5-2,-2 2-44,1-8 57,-2 0-52,0-1 59,-3 2-54,-3 1 53,1-1-49,-3 1 49,-2 3-35,-2 1 61,0 3-41,0 0 57,-1 3-49,0-1 60,-2 2-51,0 0 43,3 10-57,-5-14 43,5 14-63,-2-5 41,2 5-3,0 0-49,0 0 55,0 0-58,-7 7 61,7-7-61,4 15 56,0-7-57,0 1 51,1-1-55,0 1 56,3-1-56,-1 1 56,1 0-56,11 6 29,-9-9 25,1 1-61,0-3 43,-1 0-65,1-2 45,-11-2-56,20 1 54,-20-1-48,18-1 61,-18 1-48,14-3 55,-14 3-47,13-7 55,-13 7-48,14-8-17,-14 8 33,0 0 3,9-5 3,-9 5-2,0 0 49,0 0-51,12 0 46,-12 0-52,7 8 56,-7-8-58,5 15 54,-1-7-59,0 0 57,1 3-54,1 7 41,-2-8-57,0-3-29,-4-7-24,6 12-66,-6-12 55,7 7-53,-7-7-4,0 0-49,0 0-53,14-4-81,-14 4-149,5-16 14</inkml:trace>
  <inkml:trace contextRef="#ctx0" brushRef="#br0" timeOffset="18573.4433">15954 14887 303,'1'-20'387,"1"6"-47,-1 2-120,0 0-8,-1 12-56,3-14 89,-3 14-50,0 0 41,11-1-84,-4 7 32,0 3-70,1 5 37,2 4-69,0 0 43,3 4-73,0 2 47,13 23 13,-12-25-88,-1 0 49,-1-4-60,0 0 47,-2 0-60,1-1 1,-2-4 6,-1-1-1,2 0-2,-3-3-3,-1-1 1,1-1-2,-7-7-7,11 10-29,-11-10-86,0 0-1,6-8 39,-6 8-94,-6-13 21,-3 5 101,0 3-61,0 0 86,-4 4-43,1 1 98,-5 4-13,0 3 78,0 1-51,0 6 58,0 1-54,-12 26 78,20-21-105,-1 3 48,3-3-66,4-3 50,1-1-7,2-1-6,3-5-52,2-1 51,4-5-65,-9-4-8,22 2-156,-6-8-81,3-2-166,1-5-259</inkml:trace>
  <inkml:trace contextRef="#ctx0" brushRef="#br0" timeOffset="20687.4346">25306 12879 95,'-12'5'269,"12"-5"-62,0 0-33,-17 6 120,17-6-163,-10 4-16,10-4-17,-9 4-11,9-4-8,-12 3-9,12-3-9,-12 4-3,12-4-8,-10 5-2,10-5-11,-8 5-4,8-5-3,-12 5 16,12-5-8,-11 5-3,11-5 6,-9 4 9,9-4-2,-11 5 1,11-5 8,-11 5-4,11-5 10,-9 6-3,9-6 11,-10 4 3,10-4-6,-9 2 4,9-2-5,0 0 47,-11 3-76,11-3-8,0 0-6,0 0-5,3-11-1,4 5-4,4-4-1,5-4-6,3-3 48,4 0-54,6-6 44,-1-3-51,4 0 46,0-1-53,37-27 34,-34 28 19,-1 1-48,-3 4 47,-3 0-60,-7 6 49,-1 1-50,-3 4 55,-2 1-60,-4 1 57,0-1-54,-2 4 59,0 0-48,-2-2 62,-7 7-54,9-5 49,-9 5-58,0 0 53,0 0-57,0 0 52,0 0-53,0 0 51,0 0-57,-8-5 53,8 5-66,0 0 14,0 0-96,-8 5 12,8-5-83,0 0 41,0 0-219,0 0 182,0 0-12,0 0-7,0 0-20,12-4-39,-12 4-177,5-6 85</inkml:trace>
  <inkml:trace contextRef="#ctx0" brushRef="#br0" timeOffset="20986.4367">25584 12478 156,'0'0'345,"-14"-3"-87,14 3-12,-23-4 87,23 4-204,-15-1-20,15 1-7,-13-2-25,13 2-16,-13-1-12,13 1-3,0 0-10,-13-1-8,13 1-7,0 0 3,0 0 10,0 0 10,0 0 8,8-6 39,-8 6-46,20-10-7,-4 6-5,2 1 0,1-1 3,2 1 1,2 0 49,-2 3-62,2 1 46,2 4-42,-2-1 29,0 2-52,-3 5 54,0-1-48,-4 4 54,-3 3-55,-4 0 49,-1 5-56,-4 2 54,-5 2-52,-4 5 54,-4-1-62,-3 6 2,-3-2 5,0-2-3,1-6 3,2-1-28,1-7-59,3 0-73,1 4-340,7-22-238,0 0-238</inkml:trace>
  <inkml:trace contextRef="#ctx0" brushRef="#br0" timeOffset="24611.5978">25337 12664 119,'0'0'301,"0"0"122,0 0-260,0 0-16,0 0-13,0 0-33,0 0-3,0 0-8,0 0-36,0 0 30,0 0-43,0 0 31,0 0-43,0 0 45,0 0-46,0 0 45,0 0 34,0 0-103,0 0 65,0 0-68,0 0 66,0 0-68,0 0 71,0 0-69,0 0 69,0 0-72,0 0 59,0 0-57,-12-3 58,12 3-70,0 0 62,0 0-68,0 0 59,0 0-65,-13 0 61,13 0-65,0 0 64,-14 2-66,14-2 61,-11 3-53,11-3 54,-12 2-60,12-2 66,-17 4-63,17-4 67,-18 4-65,-2 0 45,8-1 21,2-1-60,-2 1 57,0 1-54,0-2 46,-3 1-52,1 2 56,-3 0-65,2 0 61,-1-1-56,-1 3 55,-4 0-56,0-1 55,0 2-57,-25 8 30,19-6 29,3-1-59,-5 1 5,0 0 3,0 0 6,0 2 2,-1-3-1,-2 3 4,2-2 0,-1 2 8,0-4 3,2 2-3,-3 1 0,1 0 0,2 0 0,-2 1-2,1 0 4,1-1-2,-1 0-1,0 1 1,1 0-5,1 1 3,-1 0 7,0 0 44,1 0-61,0 0 56,1 0-41,-1 2 28,-1-2-59,-30 18 25,31-16 32,-3 2-58,4-4 58,-1 2-52,0-1 64,0 1-76,1 1 64,0-2-63,-1 0 58,2 2-6,-1 0-3,0-2-1,1 1 0,-1 0-4,-24 12 4,27-13-13,1 1 8,1-1-5,3-4-2,-1 2-50,3 0 65,-2 0-62,1 0 61,-1 1-51,1-1 55,0 0-49,0 2 53,0-2-59,0 3 62,-1-3-61,3 2 12,-3-1 5,-1 4 3,2-4 4,2 2 3,-2-3-2,0 3 3,1-1 17,1-1-6,0 1-8,0-2 4,2 3 1,-1-3-1,2 1 50,-10 8-14,12-10-51,-1 0 50,3 1-55,0-1 51,-1-1-47,2 2 46,0-2-57,0 2 51,1-2-51,1 2 56,0-2-57,3 1 54,-1-1-53,4-10 55,-5 26-27,5-26-31,1 16 60,-1-16-7,2 15 2,2-6-11,0-1-3,3-2-3,-2 2 2,2 0-3,1-2-1,0 2 2,-1-1 4,3-2 1,-1 1 0,4-1 1,0 1-1,1-2 2,1 0-3,1 0 0,2-2 0,-2 0-3,3 0 0,2-2 1,-1-2 1,1 0-12,4 0-24,1-3 56,-1-1 2,6-1-14,30-9-17,-29 4-30,2 2 57,1-5-55,1 3 61,1-5-59,3 3 52,-2-1-52,1 0 53,-1-1-50,3 1 53,-3 0-53,1-1 3,-1 0 6,0 0 10,38-15 15,-38 15 2,0 0 5,-1 0 51,2-1-62,-1 0 45,0 0-52,1 1 46,0-1-55,1-1 52,-1-1-54,0 2 63,2-3-45,-2 1 60,1 0-59,-1-1 55,0 2-62,-1-3 57,1 2-60,0-1 52,-1-1-58,-1 2 53,-1-3-56,3 0 57,-2 1-54,-3-3 57,2 2-60,-3-3 54,-1 3-58,0-3 10,28-24-3,-34 22 5,-1 3 1,-3 2 1,-7 0 0,0-1 2,-3 3 1,-3 0-3,-3 1 2,-1-1 53,-2 0-63,-3 2 50,-4-1-57,0-3 51,-2 2-59,-12-18 40,5 21 18,1 0-50,-2 2 47,-2 3-60,1 1 57,-3 0-60,0 4 53,3 2-52,-1-2 58,1 3-61,-1 1 56,3 0-53,0 1 57,1 0-54,12 2 48,-21-3-69,21 3 30,-17-2-88,17 2 18,-15 4-96,15-4 1,-12 5-103,12-5-9,-7 7-61,7-7-459,-7 10-345</inkml:trace>
  <inkml:trace contextRef="#ctx0" brushRef="#br0" timeOffset="24954.1414">24979 12876 26,'0'0'466,"0"0"-137,0 0-77,0 0-52,0 0-46,0 0-31,0 0-27,0 0-2,3 3 141,4 7-100,-7-10-8,3 11-18,-3-11-16,7 17-3,-5-7-4,2 2-9,0-1-8,-2 0-6,1 3 36,1-2-52,0-1 31,-2 2-64,3-2 46,2 10-8,-3-13-59,-2 2 50,-2-10-51,5 17 44,-5-17-55,4 13 29,-4-13-83,4 13 21,-4-13-88,6 9-10,-6-9-18,0 0-19,0 0-61,0 0-120,0 0-208,0 0-90</inkml:trace>
  <inkml:trace contextRef="#ctx0" brushRef="#br0" timeOffset="25199.1365">24870 13065 228,'0'0'443,"-16"1"-93,16-1-32,0 0-41,-18 1-21,18-1-17,0 0-14,-14 0-23,14 0-24,0 0-31,0 0-23,-9-6-26,9 6-15,7-10-9,0 3-3,2-3-9,7-1-7,1-3 0,6-3-13,4-4 49,0 0-68,3-1 49,-2 3-62,19-12 45,-28 17-6,-2 4-64,-1-1 53,-3 3-79,-1 0 24,-3 3-99,-2-1 20,-7 6-94,14-7 22,-14 7-113,11-5-62,-11 5-478,0 0-355</inkml:trace>
  <inkml:trace contextRef="#ctx0" brushRef="#br0" timeOffset="32858.6862">16451 16878 9,'-9'-13'456,"9"13"-110,-16-17 193,16 17-321,-11-8-36,11 8-34,-11-8-30,11 8-21,-10-2-16,10 2-12,-12 3-8,12-3-6,-14 11-2,7-3 3,0 4 21,1 0-30,-3 4 12,-4 23 20,7-16-39,-1-1-8,2 0-6,1 0-4,0 0-1,2-4-4,1-1-2,-1 0-3,2-3-3,0-3 0,2 0-2,0-1 1,2-2-1,-4-8-1,19 13 9,-19-13-12,18 1 0,-5-2-3,-2-2 0,3 2 0,1-2-5,-3 3 1,4-2-1,-4 2 0,1 2 0,0 0 3,-2 2-2,0 2 8,-2 3-5,5 15 7,-11-11-1,-1 2 3,-2 2-3,0 0 0,-4 2-15,0 0 2,-2 1 19,1 1-16,-3-2 15,1-1-16,1-3 18,-1-1-16,0-1 2,3-2-54,-2 6-222,6-17 49,0 0-54,0 0-54,0 0-231,0 0-82</inkml:trace>
  <inkml:trace contextRef="#ctx0" brushRef="#br0" timeOffset="33221.6844">16665 16936 382,'0'0'319,"2"-14"-93,-2 14-12,0 0-60,0 0 122,-6 15-144,5-5-32,-2 4 13,0 2-43,2 1 24,1-1-15,0-1-11,1 1-14,1 0-4,0-2-13,2 1-6,0-4-6,0 0-2,2-1-7,8 3 19,-14-13-19,14 6-3,-14-6-1,18-2-26,-10-3 27,1-5-28,1 1 28,-4-4-25,1 2 26,-2-2-28,1 1 28,-2 0-25,0 3 43,0 1-12,0-6 9,-4 14-8,0 0-24,0 0 29,0 0-13,10 7 25,-5 3-25,-1 2 20,1 0-5,0 2-7,3 3-1,-1-3-2,2-1-21,0 1 17,0-2-19,13 9 12,-9-13-2,-2-2-18,-1-2-27,-10-4-30,25 3-39,-15-8-35,4-1-22,-2-3-19,0-1-3,-2-6-9,0-1-5,-2-4-32,-3-2-180,-2-3 123</inkml:trace>
  <inkml:trace contextRef="#ctx0" brushRef="#br0" timeOffset="33699.6871">16932 16557 150,'-7'-22'466,"0"2"-132,2 6-52,1 4-94,4 10 141,0 0-175,0 0-28,-2 15 28,9-1-34,1 10 4,4 10-36,4 3-7,3 3-14,0 0 6,4 8-32,1 0 8,-2-9-26,0 0 10,-2-3-4,20 32 12,-21-37-25,-3-6-5,-1-1-6,-1-3-13,-3-2-21,-2-4-22,1-3-11,-3 1 15,-1-3-25,-6-10-62,5 13-49,-5-13-41,0 0-24,0 0 10,-18-2-212,7-3 289,-1-1 78,-2-1 60,1-1 46,-1 0 26,-2 3 21,2-1 24,-3 1 19,3-2-11,-1 3 38,3 0-29,0 1 28,1-2-30,2 3 14,-9-5 39,18 7-134,-11-9 36,11 9-41,-5-11 20,5 11-25,1-16 10,3 3-30,1-3 24,4-1-24,0 0-2,2 2 3,2-2 0,1 0-3,-1 3 7,14-8 2,-16 15 0,2 4 13,-1 0 8,0 2 21,0 2 34,-2 2-22,2 0 22,-1 4-15,-1 0-3,2 2-1,-3 0 6,0 2-26,1-1 8,-2 0-23,6 12 27,-8-12-29,-1 0-13,0-1 5,0 0-17,-5-9 8,10 15-18,-10-15-12,6 12-8,-6-12-14,5 7-56,-5-7-43,0 0-54,0 0 3,0 0-17,-9-9-241,0-4 232,0-1 60,-1-6-80,-5-3-146</inkml:trace>
  <inkml:trace contextRef="#ctx0" brushRef="#br0" timeOffset="33802.6833">17229 16881 824,'-15'-25'49,"2"2"33,-2 1-7,5 2 5,-2 3-20,5 3 2,-1 1-30,-4-9 25,7 13-25,2 0-29,3 9 7,-3-13-25,3 13-8,1-11-23,-1 11-27,7-9-36,-7 9-48,12-11-137,-4 6 246</inkml:trace>
  <inkml:trace contextRef="#ctx0" brushRef="#br0" timeOffset="34074.7058">17330 16484 119,'7'-12'301,"-2"2"-50,0 2-63,-5 8-10,8-16-44,-8 16 1,2-14-17,-2 14 37,0-12-31,0 12 25,-2-10-33,2 10-6,0 0-17,-8-7-1,8 7-24,0 0 1,-9 7-25,9-7 16,-4 14-20,3-2 23,1 1-33,3 16 38,-1-11-29,2-1-27,3 2 22,0 1-26,1 0 29,2-1-19,1 2 19,0-1-18,3 0 3,0 4 1,0-2 6,0 0 21,0-1-11,0 1 15,10 17 20,-14-20-45,-1-1 12,1-1-20,-3-1 12,1-2-19,-3-1 12,-1 1-9,1-2 3,-3 0-19,1-2-10,-3-10-45,2 19-13,-2-19-62,-2 12-20,-3-1-305,5-11 196,-12 5-44,12-5-42,0 0-168,-20-3-11</inkml:trace>
  <inkml:trace contextRef="#ctx0" brushRef="#br0" timeOffset="34436.6805">17380 16915 205,'0'0'333,"0"0"-58,0 0-74,-10-3-2,10 3-73,0 0 6,0 0-39,1-14 20,6 2 45,-1 4-112,2-4-16,-1 0 6,4 0 28,0-3-40,-1 1 23,3-1-38,0 3 27,-3 0-38,0 0 29,1 3-45,-2 1 15,2-1-52,-2 1 10,7-6-103,-8 6 55,0 1 8,-2 1-18,1-1 25,-1 1 13,-6 6 17,8-14 6,-8 14 12,6-10 13,-6 10 31,4-12 32,-4 12 7,4-7 49,-4 7-10,5-11 101,-5 11-115,0 0-7,0 0 48,0 0-22,13 3 19,-13-3-31,10 10 19,-1-2-20,-1 3-6,-1-1-12,5 3-5,-2 1-6,0 2-10,3-2-9,-2 3-6,0-1-5,0-2-2,-2 0 7,0-2-32,0-1-12,-1 0-64,-2-3-20,1 1-57,-7-9 11,10 10-54,-10-10-32,0 0-45,0 0-19,7-7-189</inkml:trace>
  <inkml:trace contextRef="#ctx0" brushRef="#br0" timeOffset="35040.23">17766 16415 359,'0'0'267,"15"-11"216,-15 11-241,0 0-39,0 0 24,0 0-47,9 5 17,-9-5-37,0 17 0,-1-6-28,0 2 2,0 3-26,-2-1 7,0 2-28,2 1-12,-1-2-11,-2 14 37,4-17-61,1-1-9,-1 0-7,0-12-3,3 20-4,-3-20 0,5 13-5,-5-13-1,7 9-5,-7-9-14,0 0-11,18 0 4,-18 0-16,13-10 4,-6 3-36,0 0 10,-1-2-37,0-2-7,0 0-39,-2-2 13,0 0-47,-2-2 7,1 1-16,-2-1 40,-1-2 11,0 0 42,0 0-1,-1-1 30,-2 0-8,-2-19-23,1 15 71,1 1-19,-1 1 24,-2-1-10,3 3 19,-2 2 30,2 0 49,1 3-28,-1 1-9,2 2-10,1 10 0,-2-15 18,2 15 22,0 0 12,8-14 76,-8 14-84,10 3 5,-10-3 4,13 9-6,-5-3 12,2 2-29,0 4 13,-1-1-19,4 2 6,-2 2-22,2 0 10,-1-1-20,-1 1 8,1-3-20,7 9 14,-9-11-9,-1-2-19,-1 1 20,-1-6-22,-7-3 18,16 5-19,-16-5 14,15 0-26,-15 0 27,21-5-17,-21 5 13,17-3-19,-17 3 10,16-5-14,0 5 10,-16 0 16,16 8-9,-8-1 11,-1 0-16,-1 1 17,1 1-17,-2 1 20,2-1-25,-1-1 24,-1 1-29,0-1-10,-5-8-51,9 12 0,-9-12-71,13 6-43,-13-6-89,11-1-461,-11 1-241</inkml:trace>
  <inkml:trace contextRef="#ctx0" brushRef="#br0" timeOffset="35423.2298">18608 15813 389,'0'0'337,"0"0"-56,0 0-20,0 0-37,4 14-3,-1-4-21,1 6-26,2 0-15,1 6-76,4 3 42,-1 2-25,4 0-5,2 4-24,-3-3-23,18 20 39,-17-25-44,1-3-21,0-3 18,-1-1-31,-3-2 19,0-2-23,0-2 12,-2-1-11,1-2 12,-4-1-13,-6-6 14,11 5-18,-11-5 10,0 0-24,0 0-30,0-13 22,-6 6-14,-4-3-9,-2-4 9,-3 0-44,0-1 66,-2 1-41,1 1 76,0-1-42,0-1 71,3 4-39,-1 0 39,4 1-8,-1-1-2,1 3-6,3-4-7,-1 1-2,2 1-9,2-3-2,1 1-4,3-1 1,0-3-2,4-1 4,2-4-9,2 1-2,2-6-1,3 1-3,0-2-27,1 1-46,16-20-252,-15 26 70,-4 3-55,2 2-360,-1 1-181</inkml:trace>
  <inkml:trace contextRef="#ctx0" brushRef="#br0" timeOffset="36029.7732">18826 15884 102,'-6'15'455,"1"-1"-146,0-2 8,1 0-120,-1-1 25,1-2-91,4-9 54,-5 21 73,5-21-162,0 0 48,3 10-76,-3-10 42,0 0-19,16-2-18,-8-4-16,4-3-8,0 0-7,1-4-8,2-2-11,0-1-3,2-5-6,0 1-2,18-21 21,-19 21-14,-3 6-20,0-1-1,-4 5-3,0 1 3,-2 2 17,-7 7 11,10-8 14,-10 8 10,0 0-4,8 8 1,-8-8 8,2 17 7,-2-5-2,1 2-8,-1 1-7,1-1-2,0 3-8,1 0-57,0 0 58,2-2-53,-2 1 53,2-2-56,0-1 55,0-3-55,1-1 52,3-1-53,-2-2 61,-6-6-60,19 8 26,-19-8 19,17-7-60,-9 1 50,-2 1-4,0-4-5,-2 0-13,-1-2-21,-2-3-26,-1 1 0,-3-1-5,0-2 11,-1 0 9,-2 3 6,-1-1 6,-5-7-21,7 11 33,-1 3 1,1-1 7,5 8 13,-9-12-15,9 12 11,-6-8-19,6 8 4,-4-9 18,4 9-14,0 0 16,0 0-13,0 0 15,4-9-15,-4 9 3,15-1-6,-15 1 2,18 2 4,-8 1 0,0-1 7,3 4-7,0-1 4,0 1-1,-1 0 2,1 0-4,-1 2 2,-3-1 4,1 0 5,-4 0 11,6 10 53,-7-9-30,-5-8 10,4 14 9,-4-14 6,0 14 1,0-14-5,-3 10-56,3-10 60,-6 9-61,6-9 51,0 0-11,-13 0-11,13 0-23,-10-7-20,10 7-23,-8-14-25,6 5-31,-1-2-32,3 11-29,1-23-36,1 14-48,0-4-38,2 4 5,1-2-18,1 2 27,2-3-14,-2 4-273,2-1-48</inkml:trace>
  <inkml:trace contextRef="#ctx0" brushRef="#br0" timeOffset="37003.7656">19390 15745 60,'0'0'663,"-1"11"-420,1-11-9,0 0-42,-9 8-6,9-8-12,0 0-27,-10 6-11,10-6-20,0 0-17,-13-1-20,13 1-14,-10-5-8,10 5-9,-9-9-7,1-5 24,4 5-42,4 9-4,-4-17-2,2 6-3,2 11-5,-1-21-1,1 21-1,1-20 5,-1 20-8,4-15-3,-4 15-1,2-14 3,-2 14-2,5-9-6,2 3 7,-7 6 5,0 0 7,12 1 4,-12-1 2,10 7 1,-10-7-5,9 7 2,-9-7-4,9 13 1,-9-13-6,8 9 0,-8-9 0,8 10-2,-8-10-1,8 8 6,-8-8 4,0 0 5,8 9 9,-8-9 12,0 0-4,0 0-8,0 0-5,12-4-5,-12 4-4,3-10-2,-3 10-2,2-15-3,-2 15-3,3-17 2,0 0-7,-3 17-3,2-12 0,-2 12 0,5-12 2,-5 12 0,6-8-1,-6 8-9,7-6 9,-7 6 0,0 0-1,10-5 3,-10 5-2,0 0-1,13-2 2,-13 2 0,11-5 4,-11 5 3,0 0-1,11-5-6,-11 5 0,8-6-8,-8 6 7,6-9 3,-6 9-2,6-9 4,-6 9-1,0 0-7,8-8 1,-8 8-1,6-8-9,-6 8 7,0 0 2,0 0 2,0 0 4,13 3-1,-13-3-6,8 5 9,-8-5-3,6 7-1,-6-7-1,9 7 2,-9-7 2,9 5-1,-9-5 4,4 2 2,7 3 1,-11-5-8,0 0-7,14-5-18,-14 5-16,9-7-11,-2 0-14,-7 7-3,10-16 0,-6 7 19,1-4-13,0-1-60,-1 1 64,0-1-38,1-2 69,-3 1-39,1 0 62,-1 1-43,0 1 14,0 3 17,-1-2 21,-1 12 6,3-18 2,-3 18 0,1-14 7,-1 14 3,0 0 9,4-8 32,-4 8 20,8 10 14,-8-10-89,6 13 45,-2-5-11,1 1 0,0 1-14,0 0-9,3-1-25,0 3-28,-1-4-15,1 0-28,1 2-26,0-5 1,0 0 17,2-3 16,12-1-132,-9-3 75,-1-1-9,2-3-4,0 0 21,0-2 23,-4-4 16,3 3 15,-3-3 12,-1-4 19,0 1 22,-2 2 35,-2-2 39,-2 2 12,0 2 79,2-8 100,-6 19-179,-2-11 66,2 11-56,0 0 63,0 0-59,-11-4 2,11 4 47,-9 8-68,9-8 37,-10 15-68,7-8 40,3-7-64,-6 17 45,6-17-10,-1 19 24,1-19-48,1 12 2,-1-12-10,4 8-4,-4-8 1,0 0-8,14 1-39,-14-1 49,10-7-49,-3 1 53,0-2-52,-1-1 54,0 1-51,0 0 51,0-1-43,-3 1 32,-3 8-75,10-12 46,-10 12-50,10-7 63,-10 7-44,0 0 9,15 3 39,-15-3-86,10 15 43,-4-6-109,2 2 1,0 4-53,-2 1-49,8 22-622,-10-16 242</inkml:trace>
  <inkml:trace contextRef="#ctx0" brushRef="#br0" timeOffset="37338.7745">19135 16686 75,'-28'24'390,"3"-3"-114,4-4-7,3-3-58,4-2 5,1-2-54,3-3-29,10-7-6,-12 8-3,12-8-10,0 0-8,7-10 1,2 0-19,7-7 14,8-8-13,3-5 15,13-8-7,1-7 12,5-1-25,1-4-2,5-2-4,15-12-11,-1 3-3,6 1-51,-13 12 62,1 0-59,-3 3 62,51-38 107,-60 47-70,-4 5-57,-10 5 39,-3 3-68,-7 5 41,-2 4-60,-6 1 57,0 2-52,-5 3 56,0-2-59,-1 4 51,-3-2-68,1 4 14,-1-2-145,1-4-306,-8 10 36,4-12-614,-4 12-627</inkml:trace>
  <inkml:trace contextRef="#ctx0" brushRef="#br0" timeOffset="40086.7672">17205 18570 115,'0'0'379,"0"0"-131,-9 6-36,9-6-38,4 16-32,0-4-24,2 7-17,3 1-11,3 3-16,2-1-9,0 2-10,3-3-6,0 2-6,1-6-7,22 9 60,-22-13-54,-2-6-25,4-1 26,-4-3-25,1-4 19,1-2-25,-2-2 21,1-5-13,-3 0 17,0-2-18,-2-2 21,-2-1-23,-3 1 15,-3 0-18,-1-15 26,-6 13-23,-2 0-14,-1 2 13,-3-1-11,1 2 11,0 1-21,1 2 16,-2-1-15,2 3 11,7 8-51,-9-14-18,9 14-22,-3-10 4,3 10-64,0 0-5,6-10-35,-6 10-65,12-4-219,-12 4 49</inkml:trace>
  <inkml:trace contextRef="#ctx0" brushRef="#br0" timeOffset="40755.7699">17729 18516 316,'0'0'334,"0"0"-90,-8-5 4,8 5-70,0 0-1,-11-9-50,5 4 80,6 5-105,-6-10-61,6 10-5,0 0-8,0 0-5,2-14-3,-2 14 1,7-4-4,-7 4 3,16 0-9,-16 0 2,19 4 1,-6-1 20,0 4-24,13 7 28,-12-7-12,-2 4-16,-1-3 21,1 2-15,-1-2 18,-3 2-20,1-3 23,-3 1-7,-6-8 30,9 14-4,-9-14 15,6 9-17,-6-9 1,0 0-26,0 0 4,0 0-7,0 0-5,-8-16-10,1 3 5,2-2-14,1-1 0,-2-3 1,2 1-1,2 2 5,0-2-5,2 4-2,2 0 2,0 1-6,1 3-2,8-6 0,-4 10 3,-7 6 2,15-4-1,-15 4-6,19 0-17,-19 0-13,23 2-16,-11-2-10,0 2-13,1-1-11,-1 0-21,2-1-6,-3-1 3,3 0-31,8-8-153,-11 2 161,1-1-9,-2-1 31,0-3-5,-2-3 15,1-2-3,-1-1 54,-2-1-16,-2-3 43,0 2 6,-2 1 53,0 1 20,-1-1 43,-1 2 2,0-9 179,-1 16-144,1 10-46,-4-16 13,4 16-31,-5-6 24,5 6-35,0 0 25,-9 7-20,9-7 12,-4 16-20,0-6-3,4-10-21,0 24 14,2-14-7,0 2-14,2-2-1,1 1-3,0-2-5,1 0-2,4-1 0,-2-1-7,3-2 2,1 0-3,0-2-1,1 1 4,1 0-3,-2-2-3,2 1 0,-1 0-1,11 4 6,-13-3 3,0 2 14,-3 1-3,-3 0-6,1 1-4,1 3 0,-5 1-4,1-1 9,-2 1-13,-2 0 8,1 0-14,-2 0 11,2-12-16,-2 20-2,1-6-101,1-14-56,0 0-20,0 0-47,0 0 17,0 0-11,0 0 26,5-10-45,-1-1-118,-2 0 179</inkml:trace>
  <inkml:trace contextRef="#ctx0" brushRef="#br0" timeOffset="42067.7711">18396 18100 227,'3'-17'297,"-1"3"-16,-2 14-75,2-22-18,-2 22-53,-3-12 17,3 12-26,0 0-17,0 0 4,-10 8-6,5 14 62,2-6-98,-1 1-12,2-2-3,2 3-4,-1 0-10,2-1-11,0-1-6,3 0-5,-2-3-1,2-2-5,0-2-1,1 0-1,2-4-5,-7-5 2,12 5-2,-12-5-5,16-6-4,-9 0-7,1-1-3,0-5 2,-2-1 1,-1 0 6,0-2-6,0 1 6,-2 3 9,1-1 3,-2 2 3,-2 10-4,4-12-5,-4 12 23,0 0-1,0 0 10,13 7 2,-8 3-6,0-2-1,3 4-5,-2 2-1,3-1-5,0-1-3,0 0-3,1 0-2,0-2-6,1-1 0,1 1-7,9 0-47,-10-8-16,-11-2-50,20-2-20,-10-3-1,0-3 9,-1-1-8,1-3 38,-3-1-6,-2-4 35,0-4-8,-4-1 15,0-3-22,-3-3 23,-2-6-25,-14-56-23,8 41 67,-3 2 23,0 1 29,2 2 59,-1 5 14,3 9 80,0 3-31,4 6-9,0 5-50,1 4 17,4 12-37,-2-10 37,2 10-24,0 0 28,13 15-26,-4 3 18,3 7-4,6 7-14,3 4-8,-2 3-14,6 7-8,-3-5-9,6 5-4,-2-1-4,-4-8-2,-1-1-9,1-2 5,-3-1-4,0-2-3,9 15-15,-17-28-25,-1-1-1,-3-4 5,0-2-25,-4-3-39,-3-8-30,2 16-20,-2-16-13,0 0 4,-12 6-15,12-6 34,-16-1 3,4-3 48,-1 1-5,-16-9 19,14 5 99,-1 1-8,3-1 22,0 0-8,-1-2 13,2 2-12,2-1-5,0-1-8,2-1 10,2 0 2,2 0 12,1-2-15,0-1-7,3-2 5,4-17 33,2 15-27,-1 0 0,2 3-2,4 2 1,-1-1 8,0 4 5,3 1 4,-2 4 8,2 4 3,0 0 0,0 4 4,2 1-15,-2 3 2,2 0-12,11 10 30,-15-6-46,-2-2-13,1 2 3,-1-2-4,-1 0-2,-3-1-13,0 0 14,2-3-12,-2 3-14,-5-9-19,7 11-29,-7-11-42,0 0-54,7 8-20,-7-8 26,0 0-22,0 0 37,-4-19-27,-1 7 34,-3-3-29,-2-6 29,-2-2-6,-2-5 44,-4-3-7,2-1 59,3 6 21,0-1 68,2 5-4,2 3-3,-5-14 19,10 18-44,1 5-2,1 0-6,2 10-4,0-17-11,0 17-21,4-14-18,-4 14-20,9-12-19,-3 5-11,0-1-7,2 3 15,0-4 16,1 1 19,7-11-1,-8 12 50,0-2 30,-3 3 22,0-3 25,0 3 30,-5 6 27,8-11 6,-8 11-38,0 0 19,3-10-33,-3 10 29,0 0-20,0 0 32,0 0-30,-3 17 146,3-17-137,1 19-9,1-6-14,1 1-4,2 1-4,0 1-3,3 4-15,1-3-2,0 2-16,1 0 1,3-1-5,-2 1-4,5-3-9,-1 4-1,18 14 13,-16-20-23,-2 1-3,2-1 3,-1 1-3,1 0-9,-3-3-21,1 0-20,-4 0-24,1-3-11,-4 1-9,-2-3 4,1 0-2,-2 1-35,-5-8-19,6 7 16,-6-7-24,0 0 24,0 0 15,-8 6 45,8-6-12,-15-1 35,15 1-5,-20-5 42,10 3-10,-1-1 43,-1-1-4,1 1 53,0 0-7,2-1 17,-8-1 77,17 5-102,-14-10-3,14 10-26,-10-10-7,10 10-5,-6-17-5,6 17-3,-2-21-6,4 7 9,-1-2-6,1-1-5,2-1-5,0 1-3,1 0 2,8-15-41,-7 18 47,2 0 0,-1 3-4,0-1-4,2 3 1,-2 2 7,-1 1 1,-6 6 3,13-9-1,-13 9 1,10-3 0,-10 3-7,0 0 3,14 0 0,-4 3 12,-10-3-22,9 5-1,-9-5 4,9 4-1,-9-4 4,9 5-6,-9-5-11,8 4-11,-8-4-15,0 0-15,11 5-24,-11-5-29,0 0-38,0 0-37,0 0-12,15-1-48,-15 1-24,0 0-163,4-10 104</inkml:trace>
  <inkml:trace contextRef="#ctx0" brushRef="#br0" timeOffset="42478.6934">19238 17665 78,'0'0'245,"-10"-15"-17,10 15-52,-6-9-11,6 9-21,-5-8 3,5 8-45,0 0 19,-6-10-47,6 10 22,-6-7 59,6 7-94,0 0 44,0 0-29,0 0 37,-6-9-31,6 9 19,0 0-38,0 0 13,0 0-42,0 0 16,-9-3-32,9 3 21,0 0-33,0 0 20,0 0-47,-9 3-25,9-3 6,0 0-37,0 0 24,0 0-28,0 0 36,0 0-35,0 0 24,0 0-11,-13-3 34,13 3-15,0 0 31,-8-7-14,8 7 44,-6-7-1,6 7-17,0 0 15,0 0-19,0 0 50,0 0-3,0 0 46,0 0-27,5 14 34,0-4-30,3 0-3,2 6-1,0-1 18,3 4-8,-1-2-8,3 3-12,0 1-5,0-1-7,1-1-12,-2 0-2,-1-2-1,0 0 0,-1-3-11,0-1-15,-1-3-23,-2 2-26,0-4-21,-2-2-21,0 2-4,-7-8-19,14 9-212,-14-9 134,0 0 31,5-9-10,-5 9 22,-5-14-19,1 5 24,-3-7-155,-6-1 236</inkml:trace>
  <inkml:trace contextRef="#ctx0" brushRef="#br0" timeOffset="42750.6905">19202 17619 265,'-21'-29'253,"2"7"-17,2 0 0,2 0 6,2 6-48,1-1 14,5 4-66,-2 1-2,4 3-28,-2 1-36,7 8 26,0 0-16,-2-9-17,2 9-6,16 8 55,-8-2-63,5 1-30,-2 1 18,3 1-28,3 1 19,-2 4-25,2-1 17,1-1-25,-3 2 18,2 0-19,-2-1 16,-1-1-20,-1-2 22,-3-1-21,1 0-8,-1-1 5,-1-4 25,-1 1-17,1 1 12,-9-6-21,18 5 17,-18-5-22,18 9 19,-9-6-13,4 2 26,-2 2-16,1 0 30,-1 2 0,0 1 1,9 10 19,-12-7-32,0 0-5,-2-1-4,-1 0-4,-1-2 5,0 0-2,-2 0-9,-2-10-27,7 14-27,-7-14-50,4 10-91,-4-10-83,0 0-77,0 0-306</inkml:trace>
  <inkml:trace contextRef="#ctx0" brushRef="#br0" timeOffset="43131.6893">19673 17072 76,'10'2'378,"0"4"-82,-1 3-44,1 3-10,4 3-48,18 29 176,-16-21-195,5 4-35,0 1 2,-1-2-41,-1-3 3,1-2-40,-1 0 14,-1-2-38,1-1 8,-4-4-25,0 0 17,-2-2-27,-1 0 22,-1-3-29,0 0 18,-1-2-22,-1-1 21,-9-6-19,11 9 19,-11-9-26,0 0 14,0 0-19,0 0 16,0 0-27,3-11 18,-10 4-34,-3-6 8,-4-1-27,-4-5 28,-24-21-30,23 19 59,-2 0-2,2 2 32,1-1-6,4 5 17,1-2-24,1 0 16,1 2-25,2-2 19,3 1-25,2 1 19,1-3-19,1-2 15,4 1-15,6-31 17,0 24-22,2-3-2,2 5 1,1 0-11,-2 5-38,2 2-56,-2 2-68,2 3-58,-1 3-55,-2 3-378,0 2-174</inkml:trace>
  <inkml:trace contextRef="#ctx0" brushRef="#br0" timeOffset="43788.6927">20033 17331 397,'-3'14'427,"2"-2"-110,1-12-43,-1 17-68,1-17-8,0 12-52,0-12-11,0 0-45,0 0-2,0 0-37,14-9 11,-7 1-36,1-6 19,3-1-35,13-19-47,-9 13-23,0 1-69,0-1-7,-1 4-14,-2 0 15,1 2 28,-1-2 20,-1 1 18,1 2 4,-3 2 22,-2 1-2,1 2 34,-3 1 14,-5 8 57,12-14 77,-12 14-60,0 0 38,0 0-31,0 0 42,6 10-20,-6-10 12,1 16-34,1-4 11,-1 1-34,2 0 15,0 2-32,1 0 14,0 0-30,1-2 19,8 12 13,-8-14-50,1-2 23,1-1-25,-2-1 19,4-2-23,-9-5 18,12 2-20,-12-2 21,15-6-24,-7-1 21,0-2-24,-1-3 21,-1 0-17,-2-3 13,-3-16-8,-5 14-13,-2-3 19,-2 3-19,-1 0 21,-1 5-24,1-2 22,-1 6-19,-2-1 16,3 4-21,9 5 20,-16-3-23,16 3 22,-17 2-31,17-2 9,-16 11-122,16-11 21,-7 9 20,7-9-22,0 0 22,0 0-39,3 11 17,-3-11 10,0 0 14,12 3 19,-12-3 14,11-4-2,-11 4 28,10-7-1,-10 7 43,13-15 70,-13 15-12,9-14 40,-4 7-21,-5 7 14,10-15 9,-4 8 3,1 0 16,-1 1-34,3-1 16,0 5-15,1-1 14,-10 3-28,22-1 2,-10 2-27,13 7 50,-11-3-48,-2 2-22,-2 3 15,1 1-20,-2-1 31,-1 4-17,-2-2 10,1 2-19,-4-2 11,0 0-8,-2-1 12,-1-11 14,2 17 14,-2-17-20,-4 15 28,4-15-52,0 0-17,-9-7-8,3-3-58,2-2-25,0-5-61,0-5-22,1-3-30,1-3-12,2 1 8,2 0 26,1 2 4,1 2-13,1 1-34,8-9-329,-7 19 27,3 1-9</inkml:trace>
  <inkml:trace contextRef="#ctx0" brushRef="#br0" timeOffset="44562.8955">20747 16969 279,'0'0'300,"-10"4"-65,10-4-7,-14 0-31,14 0 22,-17-3-59,8-1 29,0 1-42,-1-2 8,3-2-30,-2-1-24,-1-3-13,2 1-13,3 0-14,0 1-17,1-2-13,-1 0 2,5 11-14,-3-29 20,3 29-25,3-12 1,-3 12 2,7-10 9,-7 10 10,11-4 13,-11 4 17,12 4-17,-3 1-10,-1 0 13,1 3-22,1 0 12,-2 1-19,1 0 15,6 7 16,-7-8-46,-2-2 16,-6-6-18,13 11 16,-13-11-17,9 9 17,-9-9-14,8 6 23,-8-6-21,0 0 15,0 0-21,15-4 15,-15 4-19,6-11 0,1-6 3,-7 17 1,5-19-3,-3 9-1,-2 10-3,8-15 0,-8 15-3,5-12 5,-5 12-2,8-9 1,-8 9-1,10-3 0,-10 3 2,0 0 4,18 1-1,-4 0 1,-14-1-1,14 4 1,-14-4-2,14 1 2,-14-1 0,15 0 1,-15 0 6,14-2-12,-14 2-1,16-8 1,-16 8 4,14-9-1,-14 9-6,14-10 1,-3 0-3,-11 10 9,9-9 1,-9 9-4,10-8 0,-10 8 1,9-7 0,-9 7 0,7-9 7,-7 9-8,5-10 1,-5 10 1,6-12-2,-6 12 3,4-17 1,0-5 16,-3 12-24,2-1 15,-3 11-18,2-22 15,1 12-12,-3 10 9,4-15-18,-4 15 16,6-12-15,-6 12 19,9-7-13,-9 7 20,0 0-14,16 3 3,-3 4-1,-6-2 5,1 1-2,-2 0-3,3 1 1,-3 0 4,2-2-3,-2 1-2,2 0 0,-8-6-1,13 10 3,-13-10-1,10 5 1,-10-5 1,0 0-4,18 0-1,-18 0-3,12-7-8,-12 7-26,12-13 12,-5 6-16,-2-1 23,0-3-14,2-1 17,-3 4-8,0-3 19,1 5-9,-5 6 10,7-15-14,-7 15 12,10-11 16,-10 11 16,0 0 16,11 2-21,-11-2 11,8 8-20,-8-8 14,9 11-20,-3-4 1,-1 0-13,-5-7 13,13 11-21,-4-7-14,-9-4-33,17 8-42,3-4-401,-8-3 139,-12-1-386,25-1-260</inkml:trace>
  <inkml:trace contextRef="#ctx0" brushRef="#br0" timeOffset="48621.8831">24850 12604 282,'-7'-10'327,"7"10"-17,-7-7-76,7 7 18,-5-8-86,5 8 51,-4-8-88,4 8 55,0 0-79,-6-10 29,6 10-85,0 0 40,0 0-72,0 0 53,0 0-57,0 0 54,0 0-57,0 0 53,6 15-59,-3 0 57,1-1-52,2 3 53,-2 4-63,4 2 51,3 20-59,-4-21 9,-1-2 2,2 1 1,-3-2-1,0-5 1,0 2 2,1-4 1,-2 0 1,-1-2-3,1-1 4,-4-9 1,5 15 4,-5-15-3,2 10-1,-2-10 3,0 0-9,0 0 6,0 0-7,-13-5-2,6-1-6,-2-5 43,1 0-55,-4-5 50,1 1-54,2-4 51,-3 2-51,1 0 49,2 0-49,2 5 50,0-3-52,1 1 56,2 1-57,1 1 52,2 0-54,1-1 55,1-1-50,3-2 51,1-1-50,4 0 51,0-1-52,3 0 36,-1 1-37,6-4 58,0 1-60,14-14-7,-15 22-59,0-4-48,-1 3-28,1 3-31,-3 0-34,0 1-55,-3 2-317,-1 2-115</inkml:trace>
  <inkml:trace contextRef="#ctx0" brushRef="#br0" timeOffset="48784.883">24902 12771 94,'0'0'478,"-5"11"-147,5-11-75,0 0-62,0 0 15,0 0-96,5-7 40,1-1-83,-1-1 47,4-3-81,1-1 49,4-3-73,-1 3 60,2-3-84,3-1-16,16-11-221,-17 18 43,-2 2-332,-2 1-48</inkml:trace>
  <inkml:trace contextRef="#ctx0" brushRef="#br0" timeOffset="49181.8796">25130 13000 318,'2'11'492,"-2"-11"-306,2 12-8,-2-12-17,7 16-13,-4-7-23,4 1-11,-1 3 5,1 0-7,0 7 1,1-2 51,2 2-75,-2 0 36,1 1-71,1 0 44,7 20 5,-7-22-85,-3 0 46,-1-5-57,0 0 46,-1-1-58,0-3 54,-1 0-52,1 0 63,-5-10-42,4 14 45,-4-14-55,0 0 42,0 12-60,0-12 47,0 0-58,0 0 47,-16-8-55,9 1 43,-1-5-69,-1-4 59,-3-2-51,0-1 57,-1-1-39,3 0 4,1 1 9,-1 0 19,0 5 7,2-1 0,2 1 3,-5-14 19,8 15-4,1 0 1,2 1-1,0-1-7,3-3-6,1 3 1,3 0-5,0-2-5,2 1-15,1-1-29,4 2-39,-1 0-55,-1 1-40,1 2-40,10-5-324,-15 10-88,-8 5-137</inkml:trace>
  <inkml:trace contextRef="#ctx0" brushRef="#br0" timeOffset="49350.881">25265 13239 200,'-3'12'408,"3"-12"-44,-3 15-110,3-15 21,-1 12-93,1-12 33,0 0-93,0 0 32,1 5 22,12-8-148,-4-4-9,-3 0-48,5-1-48,1 0-45,-3-1-44,2 1-65,-1 3-321,0-1-67</inkml:trace>
  <inkml:trace contextRef="#ctx0" brushRef="#br0" timeOffset="49686.8816">25492 13718 329,'4'12'336,"-2"0"-69,3 1-53,1-1-35,0 3-32,5 16 145,-7-16-201,1-1 43,1 2-82,0-3 56,0 0-82,-2-2 59,-1 0-78,1-3 59,0 2-73,-4-10 63,5 15-58,-5-15 78,5 9-63,-5-9 56,0 0-87,0 0 68,0 0-69,0 0 9,-8-5-3,2-2-3,-1-5-5,-1-1 0,-2-3 30,-1-2-17,0-1-1,0 0 18,1 0 19,2-1 22,-2 2 12,-3-16 75,7 19-79,2-2-6,0 2-8,2-2-7,2 1-4,2-2-6,1 1-8,0 0 46,3 3-63,0-1 36,3 0-100,-4 2 11,5 0-112,0 1-21,8-4-425,-11 10-39,-7 6-157</inkml:trace>
  <inkml:trace contextRef="#ctx0" brushRef="#br0" timeOffset="49851.881">25517 13747 13,'0'0'594,"0"0"-176,-2 12-96,2-12-71,0 0-49,0 0-43,0 0-37,17-17 74,-8 8-120,3-3-23,1-3-10,5 1-9,2 0-44,-2 1-60,5-1-55,-3 4-62,0 2-32,-4 2-367,0 3-99</inkml:trace>
  <inkml:trace contextRef="#ctx0" brushRef="#br0" timeOffset="50220.882">25856 14065 256,'0'11'375,"0"-11"-103,4 17 244,-4-17-245,3 15-75,-1-6 41,-2-9-95,4 20 15,-1-9-54,-1-1 41,3 3-71,-1 0 38,1-2-68,1 3 42,-3-4-64,1 0 47,2 1-60,-2-2 48,0 0-59,0 0 53,-4-9-52,5 11 53,-5-11-50,6 11 59,-6-11-61,0 0 52,0 0-60,0 0 54,0 0-64,0 0 56,0 0-58,-9-12 50,-9-15-60,7 9-28,-2-5 62,1-2-47,1 0 57,0 0-38,4 2 72,0 2-45,1 0 54,1 0-58,4 3 50,-1-1-55,4 2 52,2-2-60,2-2 5,10-21-6,-3 24 13,-2 0-31,3 0-70,0 1-95,1 1-53,-1 1-114,4 1-411,-5 2-295</inkml:trace>
  <inkml:trace contextRef="#ctx0" brushRef="#br0" timeOffset="52733.8842">19117 19035 2993,'38'-33'21,"1"-7"4,-1 1 6,-1-4 1,0 1 1,1-1-7,-1-1 0,2 1-6,-1 0-3,-1 1-1,0 2 1,0 1-5,-6 9-3,-1-2-2,0 5-1,-2-1 0,-1 5-4,0 2-2,20-10 4,-22 19-2,-4 2 3,1 2 1,-1 0-5,1 0 1,-1 1-1,0 2 0,0-1 2,-1-2 0,1 2 2,-2-2 2,-1 0-3,1-2-1,0-1 0,22-16 1,-18 10-6,-3 0-6,2-3 0,1 2 2,-2-1 1,2 0 0,0 4 4,-3-1-1,1 1-2,-2 4-1,1 0-1,-2 2 2,1-3 2,-1 5 3,15-8-1,-14 6 0,0 1 1,0-2-5,0 2 4,1-1 4,-2-3-2,5-2 1,0-1-5,-1-2 7,5-4 0,-1-3-1,4 2 5,-1-3-1,2 0-16,33-26 6,-32 24 11,0 1-15,-3 1 14,0 0-11,-2 2 17,-4 5-14,-1-1 13,-4 2-18,-2 4 16,-1-1-17,0 2 14,-5 3-13,0-1 15,0 0-31,-2 4-2,-1-3-59,-2 1-8,1 0-46,-1-1 20,0 0-38,-1-2-5,-1 1-62,-1 0-99,1-2-325,-2 0-156</inkml:trace>
  <inkml:trace contextRef="#ctx0" brushRef="#br0" timeOffset="53806.8865">23017 16714 178,'0'0'464,"-14"1"-102,14-1-39,0 0-38,-19 0-27,19 0-31,0 0-30,-16-3-37,16 3-24,-7-6-27,7 6-9,0-12 87,6 5-101,0-2-5,6 0 13,6-4-21,1-4 2,10-3-28,2-2 5,2-1-11,3-2-5,1 3-21,1-3 12,-2 2-22,1 1-17,-2-2-22,-2 5-17,-2-2-24,-6 4-2,-2 2-15,-1 0-10,-3 3-6,-5 0 2,-1 2 5,-3-2-10,-3 2-10,-2 1 15,-3-2 16,-2 11 16,-2-16 20,-2 7 29,-5-4 60,2 7 11,0 0 13,7 6 12,-12-11 2,12 11-11,-7-8-13,7 8-8,-6-8-12,6 8-7,3-12 1,-3 12-7,10-7 1,-10 7-11,21-7 15,7 6 28,-12 2-27,2 1-5,0 4 10,4 1 0,-3 4-4,-1 1 4,-1 3 1,-3 0 12,-2 4-18,-4 1 4,-1 3-16,-4 0 13,-1 1-24,-4 0-29,0 0-14,-3 0-95,-2-3-63,-1 1-70,-2-2-156,1-4-226,-1-3-165</inkml:trace>
  <inkml:trace contextRef="#ctx0" brushRef="#br0" timeOffset="55369.8811">24723 15702 182,'-13'-2'361,"13"2"-71,-36 5 222,22 2-282,-4 5-10,-1 1-15,1 5-21,-2 2-25,3 3-20,2 2-68,-1 2 52,6 0-55,2 2 49,2 2-63,1 1 58,5-7-24,1 3-20,3-3-15,2 1-7,2-1-6,4-2-8,2-1-8,-1-5-5,3-2-16,1-3-30,4-2-32,-1-4-31,-2-1-82,2-5-33,2-3-56,1-4-27,5-2-53,20-18-1015</inkml:trace>
  <inkml:trace contextRef="#ctx0" brushRef="#br0" timeOffset="57579.1401">24969 15891 119,'0'-14'725,"0"14"-469,0 0-25,0 0-23,0 0-18,0 0-6,-12 8-13,12-8-16,-6 17-85,5-6 47,0 1-68,1-1 50,0 2-63,1-3 49,2 2-58,-1 0 33,3-2-13,1 0-7,1-3-8,-2-2-54,3 1 55,-8-6-55,16 3 55,-16-3-53,16-3 53,-7-3-54,0 1 55,-2-2-62,-1-2 55,-3 1-7,1-13-41,-4 8-14,-2 1 8,-1 1 6,-1 1 2,-1 0 7,1 1-3,-2 3 0,0-1 4,6 7 1,-9-10 2,9 10 0,-8-5 0,8 5 2,0 0 4,-7-1-5,7 1 2,-12-1-2,12 1 2,0 0 1,0 0-2,0 0 5,0 0 3,0 0-2,0 0 5,0 0-2,5-11 3,-5 11-1,7-6-5,-7 6-3,9-6 3,-9 6 2,7-5-1,-7 5 2,11-2 14,-11 2 5,13 1 0,-13-1-1,14 4-8,-14-4 5,18 5-5,-18-5 3,13 8 4,-13-8-3,14 7 1,-3-1 7,-11-6-14,11 5-1,-11-5 10,0 0-4,11 4 2,-11-4 1,0 0-10,0 0 4,9-3-2,-9 3 1,4-11-21,-4 11 14,0-16 1,1 4 2,2-11-5,-3 23-1,2-23-3,-2 11 0,3 2 0,-3 10 1,4-17-2,-4 17 1,6-12 2,-6 12 15,8-4 9,-8 4 1,0 0-2,19 0-3,-19 0-7,13 7 0,-13-7-3,14 8-2,-14-8 4,15 6-6,-15-6-2,17 7-7,-17-7-7,17 3-32,-17-3-23,17-4-23,-17 4-9,20-9-13,-12-1 3,1-3-12,9-16-100,-9 12 122,-4-6-6,1 1-8,-3 0 1,-2-6 7,-1 2 10,-1-6 13,-2-4 12,-1 1 30,1-1 69,-1 3 24,2 6 114,0 4-35,-2 2 40,3 4-96,0 3 35,1 14-61,0-15 68,0 15-39,0 0 0,0 0-5,13 9-6,-5 2 43,0 1-60,2 7 43,3 3-69,1 1 45,0 0-14,4 4-12,18 31 29,-20-34-55,-1 2-31,0-2-39,-1-1-42,0-2-41,-4-3-43,2-2-18,-6-3 10,2-2 0,-6-1-7,-2-10-17,5 15-18,-5-15 19,-3 10 34,-5-1-55,8-9 140,-14 9 23,5-2 21,0-2 18,-4-1 18,2 0 21,-1 1 13,1-2 21,0 0 19,-1 1 2,1-2-1,0 0-1,11-2-5,-16 1-9,16-1-2,-12-1-2,12 1-10,0 0 0,-11-8-2,11 8-7,0 0 7,-2-14 1,2 14-6,5-15 12,0 6-17,-1 0 4,1-1 2,2 0 3,-1-1 0,10-11 54,-9 12-91,3-1 56,-2 1-11,0-1-60,1 1 61,1 1-3,-4-1 4,3 0-9,0 3-3,-1-1-10,0 1 0,-1-1-61,1 2 77,2-1-2,5-7-29,-6 6 31,-1 1-53,2 1 57,-1 0-58,0-1 60,0 2-61,2 0 56,1-1-60,-3-1 60,1 3-69,2 0 65,-1 0-64,-2 0 61,5 1-54,-5 0 52,-9 3-62,21-3 65,-21 3-62,15-1 62,-15 1-5,16 1 2,-16-1-1,11 3 5,-11-3-2,10 6-3,-10-6-6,6 9 1,-6-9-3,2 8-5,-2-8 7,2 13-13,-2-13-5,0 0 8,0 0-3,2 11-3,-2-11-2,0 0-4,0 0-10,0 0-5,5-9-4,-5 9-16,6-18-66,-4 7 63,0 0-52,8-16-28,-6 13 79,1 3 5,-1 0 1,-1 3 6,-3 8 6,7-14 16,-7 14 30,6-8 17,-6 8 5,0 0 48,0 0-69,11 8 46,-11-8-59,5 11 56,-5-11-15,4 11-12,-4-11-8,7 13-8,-7-13-4,7 12 5,-7-12-12,7 9-1,-7-9-8,9 8 0,-9-8 0,13 1-17,-13-1-62,11-3 31,-11 3-77,21-18-85,-15 7 82,3 0 4,-2-3 16,0-4 18,0-3-2,-1-1 36,-2-4-42,-1 1 41,2-9-17,-3-2 36,2 0 17,-1-7 9,1 0-19,1 1 74,6-26 74,-7 39-94,1 7 1,-1 5-9,1 1 17,-1 9 85,-4 7-48,12-7 40,-12 7-40,13 9 45,-6 1-52,2 6 44,-2 3-62,4 6 50,0 1-63,-2 2 44,2 1-59,-3-3-5,2 4-4,-1-4 2,0 1-7,0-4 1,-4-3 45,3 0-61,-3-4 50,-1-1-57,2-3 59,-2-1-69,0 1 59,-4-12-68,5 18-48,-5-18-12,0 0-8,0 0-3,0 0-15,0 0-12,-11-12-10,3 6 3,-1-6 33,-4 3 70,2-1-39,-1 0 89,2 3-36,-4 0 91,5 2-62,-2 2 53,-1 0-60,12 3 57,-15 3-55,15-3 65,-16 10-52,9-2 14,3 2 6,0-2 43,1 6-60,0-5 46,3 5-60,3-2 47,-1 0-64,3-2 55,6 12-11,-5-13-51,2-3 50,0-1-66,1-3 40,-9-2-82,21 2 44,-21-2-90,21-6 0,-9-2 4,1 0 0,-1-1 16,1-6 12,-4-4 8,3 0 59,9-25-44,-13 20 24,1 4 62,-3-1-38,0 4 74,-2 2-46,0 1 83,1 4-51,-3 0 55,-2 10-46,6-12 73,-6 12-54,0 0 50,0 0-52,0 0 47,10 3-65,-10-3 55,5 14-73,-5-14 45,8 18-64,-4-7 47,-3 0-58,3 0-2,0-1-1,2 2 0,-2-2-12,0 0-25,-2-2-24,-2-8-26,7 14-9,-1-5-91,-6-9 73,0 0-5,0 0 5,0 0 7,10-5 40,-10 5-41,0-12 48,0 12-51,0-24 12,-2 10 15,-3-4 17,2 1 12,-1-5 13,0-1 9,2-22 14,2 24 40,0-4-29,2 2 21,0 1-17,2 0 33,1 2-21,0 3 29,1 0-31,-3 5 29,3 0-29,-2 3 63,1 1-29,-5 8 82,10-4-47,-10 4 67,8 4-60,-8-4 58,5 17-64,-1-6 46,-2 2-64,0 0 45,-2 1-57,3 2 53,0 0-65,-3-2 47,0-2-64,2-1 50,0 0-68,0-1 52,2 7-15,-4-17-48,7 8 50,-7-8-88,0 0 31,14 0-73,-14 0 18,13-11-87,-6 4 49,2-3-53,-2-4 37,1-2 16,1-5 20,-1-1-18,0-6 45,5-28-39,-7 27 80,-2 5 23,1 0 19,-1 0 16,2 2 6,-1 5-8,-1 5 3,1-2 8,-5 14 21,9-12 30,-9 12 1,11-1-2,-11 1 34,14 13-65,-7 1 44,1 2-60,2 2 45,-1 3-18,2 4-10,-2 0-17,2 0-8,0 0-7,-1-1-5,-2-2-56,1-1 52,0 0-51,2-2 51,-4-1-78,0-4 17,5 13-217,-8-18 76,0 2 12,-4-11-32,7 11-36,-7-11-25,0 0-19,0 11 12,0-11-137,0 0 138</inkml:trace>
  <inkml:trace contextRef="#ctx0" brushRef="#br0" timeOffset="58065.1382">26721 15030 830,'-13'1'239,"-1"0"-44,3 0 31,11-1-90,-21 0 46,21 0-81,-17-1 39,17 1-96,-12-5 51,12 5-79,-6-10 63,6 10-81,2-15 62,4 4-72,15-15 104,-7 11-111,1-6 59,6-1-54,4-2 80,-4 4-64,0 2 61,0 0-63,-2 3 53,-1 4-64,0 1 63,-4 2-43,-1 3 79,-1 2-31,-12 3 48,31 1 47,-22 3-114,-1 2 43,0 0-64,-1 2 44,-3-2-57,3 2 52,-7-8-66,11 13 53,-6-5-64,-5-8 39,6 10-78,-6-10 37,7 10-61,-7-10 74,6 8-84,-6-8 44,0 0-89,0 0 88,0 0-84,10-5 49,-10 5-33,0-13 44,-2 2-31,0-1 52,-4-2-20,4-1 51,-2-1-24,1 1 70,-1 0-21,0-12 81,2 15-26,2 12-4,-2-18-1,2 18-5,2-14 4,-2 14 22,0 0 13,6-7 42,-6 7-65,7 6 36,-7-6-68,12 11 47,-4-2-70,-3-1 51,8 9-14,-4-8-57,-2-1 62,-1 1-68,1-4 57,2 1-52,-9-6 52,13 7-52,-13-7 50,15 0-55,-15 0 54,17-7-58,-8 0 55,2-3-55,0-1 57,-2-1-63,1-5 10,-1 0 1,1 1-1,-2 2-4,-1-1-17,-3 2-3,4 2 6,-5 1-15,4 1-18,-3 1-19,-4 8-10,5-10-9,-5 10-14,0 0-6,0 0-235,0 0 73,-9 12-265,0 0-69</inkml:trace>
  <inkml:trace contextRef="#ctx0" brushRef="#br0" timeOffset="58569.146">25388 16544 111,'0'0'394,"0"0"-131,0 0-37,0 0-58,3 10 21,-3-10-55,0 0-8,0 0-9,0 0-9,9 6 10,-9-6 4,0 0 7,13 0 0,-13 0-10,16-8-17,-2-2-8,8-6-4,5-8-35,4-4 11,12-13-11,4-2 14,7-8 8,14-14 12,3-1-45,8-3 59,90-78 38,-77 71-50,7 1-8,-2 3-7,1 3-63,-4 6 51,-4 8-63,-8 5 49,-17 12-58,-5 5 1,-3 2 2,-8 5 7,-10 5-7,-6 4-1,-6 2 6,13-4 1,-22 9 25,-6 3 14,0 0-8,-4 0-8,1 2-2,-1 0-6,-8 5-4,9-12-47,-9 12-55,6-10-74,-6 10-114,4-15-79,-4 15-154,0-18-289,0 6-324</inkml:trace>
  <inkml:trace contextRef="#ctx0" brushRef="#br0" timeOffset="63401.1376">20576 15326 313,'0'0'411,"-20"3"-123,20-3 22,-17 3-99,17-3 58,-17 1-82,17-1 30,0 0-107,-15 1 23,15-1-72,0 0 41,0 0-59,0 0 52,0 0-55,15-14 78,1 9-43,2-5-59,3 0 51,5-3-64,7-4 45,-1-1-8,3-2-6,-1 2-8,1 0-4,-3-1-4,0 2-3,-6 3-4,0-1-4,-6 5-29,15-9-125,-21 11 31,-1 2-37,-4-2-82,-3 2-41,-1-1-41,0-1-320,-5 8-149</inkml:trace>
  <inkml:trace contextRef="#ctx0" brushRef="#br0" timeOffset="63602.14">20861 14890 249,'-6'-6'306,"6"6"-90,-11-9-36,11 9-44,0 0-3,-2-11-44,2 11 20,6-7-21,-6 7 11,16-7-9,-16 7 2,24-1 9,-5 2-2,-2 2 1,4 2-1,1 4-1,-1-1 10,-1 3-12,0 0-10,0 5-6,-1 1-5,-3 4-8,-3 1-11,-5-1-4,3 29-23,-9-24-40,-4 1 45,-3 5-83,2-2 10,-3-2-78,-1 1-67,-1-3-90,-1-5-138,1-1-176,-1-4-104</inkml:trace>
  <inkml:trace contextRef="#ctx0" brushRef="#br0" timeOffset="74733.9005">21607 14666 264,'0'0'269,"0"0"-52,0 0-36,-4-11-12,4 11-24,0 0-10,-6-8-41,6 8 37,0 0-51,-6-8 73,6 8-91,0 0 54,-8-6-74,8 6 58,0 0-77,-10-5 56,10 5-78,0 0 62,-13 4-77,13-4 63,-11 6-63,5 1 56,-1 2 0,2 3-9,-2 1 1,2 5 0,-3 22 32,6-18-35,1-1-4,1-1-2,0 0-3,2-1 0,2 0-3,2 1 3,1-2-6,1-5-1,2-1-1,0 0-1,0-4-1,3 1-2,-2-4 0,14 2 7,-25-7-17,24-3 9,-12 2-2,-1-2-2,-2-2 5,0 0-11,-1 0 7,-8 5 1,11-11-2,-11 11-4,6-11-1,-6 11 4,0 0-5,3-14-7,-3 14-17,0 0-26,-1-11-27,1 11-40,0 0-47,-2-11-47,2 11-40,0 0-8,0 0-288,3-10-57</inkml:trace>
  <inkml:trace contextRef="#ctx0" brushRef="#br0" timeOffset="75254.8984">21922 14775 216,'0'0'292,"-8"-9"140,8 9-253,0 0-24,-14-4-14,14 4-6,-12-1 3,12 1 1,-12 3-15,12-3-13,-19 6-32,9-1 12,-1 3-16,2-1-15,-1 3-8,1-2 0,-8 13 12,10-7-40,-1-4-1,2 2-5,2-2 0,0 1-1,1-1-3,3-10 1,-1 15-5,1-15 0,4 12 3,-4-12 4,8 10-14,-8-10 2,12 3-2,-12-3 1,13 0 1,-13 0 2,14-7-1,-14 7-1,16-9 2,-16 9-2,10-13-4,-10 13 5,5-11-1,-5 11-4,4-14-1,-4 14 0,-2-12-2,2 12 3,-10-15 1,10 15-3,-6-7-2,6 7-4,-7-7-30,7 7-47,0 0-26,0 0-28,-10-5-26,10 5-31,0 0-38,0 0-330,0 0-79</inkml:trace>
  <inkml:trace contextRef="#ctx0" brushRef="#br0" timeOffset="75690.8962">21952 14870 78,'0'0'363,"-2"-12"-70,2 12-52,0 0-36,-4-12-33,4 12-14,-4-7-17,4 7-62,0 0 33,-4-13-68,4 13 50,4-12-36,-4 12-43,7-8 39,-7 8-65,10-5 49,-10 5-62,14-1 59,-14 1-53,17 4 52,-17-4-52,17 8 53,-8-4-53,0 2 55,0-1-3,4 9 24,-6-7-24,-7-7-9,9 14-1,-9-14 9,7 10 8,-7-10 6,5 10 2,-5-10 3,0 0 9,0 0-13,1 11-9,-1-11-7,0 0-6,0 0-4,-7-10-3,7 10-5,-7-19-55,2 4 61,0-1-54,0-3 60,1 0-60,2 1 66,-1 0-47,2 1 18,-1 4 2,2 2 5,0-2-5,0 13-7,3-18 5,2 7 45,-5 11-61,0 0 70,13-2-85,-13 2 64,10 5-55,-2-1 52,-2 3-55,3 0 38,-3 0-29,2 0-38,-1 1-40,1-2-63,-1-1 22,1-1-10,5 6-171,-13-10 149,13 4-2,-13-4-10,13-1-11,-13 1-241,13-10 105</inkml:trace>
  <inkml:trace contextRef="#ctx0" brushRef="#br0" timeOffset="76190.436">22221 14429 513,'0'-17'209,"0"0"-9,0 6-33,0-1-38,0 12-26,0-15 3,0 15 7,0 0-34,0 0 60,0 0-73,14 9 56,-8 5-51,0 5 12,4 9-15,0 2 58,1 8-86,1 3 53,0 2-17,1-1-17,1-1-10,-1 2-9,0-2-7,0-4-7,-2-4-5,1-4-2,3 19 11,-7-29-10,-2-2-13,-1-5-2,0 2-6,-1-4-8,-4-10-38,5 14-31,-5-14-18,0 0-1,0 0 3,0 0-19,-2-10-22,-2 0-12,-3-4-4,-13-18-125,10 15 173,-2-2 38,1 3 50,-1-2 18,0 2 23,1 5 15,1 0 10,-1 0 10,3 1 20,0 3-23,-1 0 40,3 0-44,-1 1 45,7 6-65,-10-9 47,10 9-66,-9-9 43,9 9-59,-5-9 60,5 9-75,0 0 68,2-12-71,-2 12 59,10-11-62,-10 11 62,12-14-59,-3 8 63,3-2-64,-2 3 67,14-11-4,-13 10-22,0-1 44,1 1-69,-3 1 60,0 0-65,-9 5 62,17-4-47,-17 4 76,17-1-39,-17 1 61,13 5-53,-13-5 58,11 11-61,-4-1 47,2 7 60,-6-7-93,1 0-6,0 0-14,1 0-13,0 1-1,-1-2-5,-1 1-2,1 1-1,-1-4-8,0 4-14,1-4-32,-4-7-33,5 14-23,-5-14-39,6 10-15,-6-10-30,5 8-47,-5-8-41,0 0-49,0 0-355,0 0-174</inkml:trace>
  <inkml:trace contextRef="#ctx0" brushRef="#br0" timeOffset="76358.4388">22420 14529 202,'-6'-11'416,"2"2"-117,0 0-1,4 9-113,-6-17 27,2 9-100,0-4 98,4 12-109,-4-13-74,4 13 39,0 0-80,0-13 19,0 13-85,0 0-11,5-12-38,-5 12-35,0 0-57,12-3-232,-12 3 73</inkml:trace>
  <inkml:trace contextRef="#ctx0" brushRef="#br0" timeOffset="76754.4331">22628 14410 79,'0'0'305,"7"-7"-56,-7 7-29,0 0-61,0 0 14,0 0-42,0 0 24,-8-7 94,8 7-160,0 0 50,-11 7-77,11-7-10,-9 10 2,9-10-12,-11 15 2,6-4-10,0 1-12,1 3-5,0-2 64,2 3-78,-1-2 49,2 3-64,0-3 56,1-1-67,0-1 66,1 2-10,0-4-2,2 1-15,-3-11 5,5 18-1,-1-9-6,1 0 1,0-2-8,1 0-2,2 0 2,0 0-6,1 4-4,12 7 9,-10-6-1,1 2 8,0-1-11,1 3-9,-3-1 2,0 0 10,0 2 7,-3-3 14,-1 1 10,-2 2 8,0-4 2,-1 1 6,-2 0-1,-1 0-3,-1 11 39,-2-10-56,0-4-6,0 4-5,-1-4-3,0 0-4,1-1 0,-1-1 0,-1 0-5,5-9-14,-5 11-40,5-11-66,0 0-96,0 0-14,0 0-37,0 0-62,-6-10-314,6-2-146</inkml:trace>
  <inkml:trace contextRef="#ctx0" brushRef="#br0" timeOffset="77436.4339">22734 14683 186,'0'0'344,"0"0"-69,0 0-72,0 0-3,0 0-60,-2-8 19,2 8-64,0 0 49,0 0-91,0 0 31,0 0-61,0 0 44,0 0 1,0 0-65,0 0 54,0 0-62,10-7 48,-10 7-57,7-9 52,-7 9-53,8-12 46,-4 3-36,-4 9-16,4-17 2,-1 6 9,-3 11 2,0-21-1,-2 12 4,1-3 0,1 12 2,-4-18 22,4 18 3,-6-14 3,6 14 6,-8-7-4,8 7 28,-10-3-26,10 3-8,-9 4-9,9-4-2,-10 11 55,10-11-70,-8 29 46,8-16-6,0-1-89,1 0 32,1-1-69,0 3-3,1-3-33,-1 0-10,5-3-12,-4 4-6,3-4-3,-6-8 3,11 11 14,-11-11 30,10 10 17,-1-5-35,-9-5 102,0 0 23,11 3 23,-11-3 14,0 0 11,8-4 9,-8 4 7,0 0 10,4-11 13,-4 11 1,2-13-17,-2 13 32,0-11-28,0 11 29,1-14-40,-1 14 36,1-11-57,-1 11 36,0 0-54,3-14 38,-3 14-54,0 0 54,4-8-52,-4 8 66,0 0-61,0 0 3,15 0 47,-15 0-60,9 7 60,2 0-19,-11-7-63,14 11 65,-14-11-66,9 8 67,-9-8-67,9 9 65,-9-9-70,9 7 70,-9-7-54,7 5 80,-7-5-38,0 0 71,7 5-71,-7-5 45,0 0-3,0 0-75,4-9 47,-4 9-50,-1-19 29,-2 8-40,2-1 6,1 0 1,-1 0 2,-1-1 2,2 13 4,-1-23 3,1 23-2,0-18 0,0 18-1,3-14 14,-3 14 0,6-7 3,-6 7 15,0 0-12,14 6 0,-14-6-10,12 12 48,-6-3-59,3 0 46,-3 4-53,3-1 49,-1 0-63,2-1 25,-1 4-102,8 8-145,-7-12 51,-1-1-45,0 0-57,-2-4-327,1-1-133</inkml:trace>
  <inkml:trace contextRef="#ctx0" brushRef="#br0" timeOffset="77742.4311">23121 14188 264,'-2'-13'375,"-2"1"-35,4 12-89,-4-19 27,4 19-93,-3-18 48,3 18-91,-3-14 30,0 3 15,3 11-155,0 0 49,0 0-3,0 0 10,11 9-2,-5 3 2,2 6-1,2 8-48,1 2 45,1 7-63,-1 3 48,2 2-55,0 3 42,0-2-56,9 41 46,-10-43-6,-3-1-6,0-8-7,1-2-3,-2 0-6,0-7-4,-2-2-3,2 1-8,-2-5-24,-2-4-10,1 1-21,-1-4-30,-4-8-38,9 9-58,-9-9-38,0 0-19,11-1-4,-11 1-13,3-13 5,-3 13-26,-3-24-206,-1 10 38</inkml:trace>
  <inkml:trace contextRef="#ctx0" brushRef="#br0" timeOffset="77891.4357">23302 14637 797,'-13'-10'220,"1"3"-29,0 1-6,-18-4 193,16 7-181,1 1-2,1-1-17,-1 2 26,0-2-67,13 3 45,-18-3-58,18 3 41,-15-5-77,15 5 33,-8-4-72,8 4 40,0 0-62,8-19-7,17-8 17,-5 11 10,0-5-91,7-1 17,0-2-87,1 3-2,-1 0-110,-3 3-7,1 1-102,-1 2-468,-5 1-329</inkml:trace>
  <inkml:trace contextRef="#ctx0" brushRef="#br0" timeOffset="80497.9867">21803 15559 174,'0'0'358,"-13"0"-108,13 0-15,0 0-52,-18 0 2,18 0-46,0 0 4,-13 0-60,13 0 11,0 0-35,0 0 16,0 0-29,0 0 20,9-15-17,5 7 10,4-2-6,9-3-6,8-5-4,3-2-58,7 0 56,8-3-57,6-2 67,1-3-51,3-1 63,1-1-60,0-2 65,-1 1-9,61-29 69,-65 29-40,-4 3-10,-4 2 3,-10 7 2,-5 1-7,-8 3-10,-2 4-11,-6 0-5,-2 4 8,-3-1 9,-2 1 8,-1 3 9,-1 0-56,-3-2 58,6-1 17,-14 7-92,10-4 55,-10 4-59,0 0 53,10-7-55,-10 7 45,0 0-62,8-5 55,-8 5-64,0 0 54,0 0-64,10-4 42,-10 4-82,0 0 32,0 0-98,0 0 48,0 0-30,0 0-29,0 0-24,12 1-36,-12-1-32,0 0-30,0 0-42,2 11-392,-2-11-209</inkml:trace>
  <inkml:trace contextRef="#ctx0" brushRef="#br0" timeOffset="81961.13">16657 17960 167,'0'0'357,"-9"9"-222,9-9-17,0 0-10,-9 7-6,9-7-4,0 0-1,-8 5-21,8-5 17,0 0-26,0 0 11,-7 7-23,7-7 12,0 0-35,0 0 16,0 0-1,-8 6-41,8-6 18,0 0-24,0 0 31,0 0-11,0 0 25,0 0-22,0 0 35,12 2-14,-12-2 22,10-4-21,-1 1 19,1-2-27,0-2 17,3-1-24,5-3 18,0-2-20,4-3 1,2-2-1,7-3 1,-1-4-2,5-1-1,-1-1 1,10-4-1,-2-1-5,2 1 1,1 0-3,0-1 2,-2 2-1,46-31 15,-46 31-17,0-1-3,1 1-1,2-1-1,-3-2 3,3 0-2,-1-1-4,1-1 0,-1 1-2,2-3-3,-2 0 3,1 2 4,-1-3-1,0 0-14,44-35 28,-47 36 1,-1 3-15,2 0 17,-3 0-19,-6 7 23,0-2-28,0 3 12,-1-2-14,0 3 17,-1-1-19,0 1 20,-1 0-20,0 1 18,-1 0-22,30-23 11,-32 24 3,1 0-16,-1 1 20,0-1-9,-2 2 9,0 0-14,-3 3 15,0-2-18,0 1 15,-1 0-7,0 1 12,-1 0-11,0 0 18,-1-2-13,15-13 43,-16 16-14,-4 0 3,1 5 6,-2-2-5,1 0-5,-1 3-8,0-3-4,-2 4-3,3-2-5,-2 0-4,0 0 0,1 2-3,-3-1-1,2 3 0,-2-3-1,5 0 3,-5 0-3,1 2 2,2 0-3,-3-1 1,3 0 2,-2 1-6,-2 0 0,3 1-5,-3 0 5,0 2-2,-1-1-8,-1 1-32,-8 6-46,20-13-248,-20 13 59,9-7-71,-9 7-495,0 0-379</inkml:trace>
  <inkml:trace contextRef="#ctx0" brushRef="#br0" timeOffset="85072.674">16196 17199 119,'0'0'222,"0"0"-80,0 0 1,0 0-41,0 13 6,0-13-29,0 0 17,0 0-27,0 0 21,0 0-27,0 0 23,0 0-21,0 0 26,-8 5-16,8-5 13,0 0-33,0 0 32,0 0-43,0 0 11,-5 9-26,5-9 59,0 0-31,-8 4-29,8-4 26,0 0-39,-9 7 31,9-7-19,-11 4 11,11-4-24,-13 7 12,4-1-24,-1-2 21,-2 2-18,-3 0 13,-3 4-16,-24 8 35,17-9-5,-3 3-9,-2-2 18,-3 1-11,-4 1 3,-3-1-10,-1 0 12,-2 2-21,-2-4 9,-4 1-10,3-1 8,-5 1-10,0-2 3,-2-1 2,-55 7 25,52-10-20,0 3-2,1-3 5,0-2-12,-4 1 20,3-2 9,-3 0-3,2 1-7,-1-2-5,2 0-11,2 0 5,3 0-7,-1-2 4,2 2-8,-35 0 0,40 2-2,4-2-8,-4 1 6,3-1 1,-2 0-3,2 0-3,-2-1 3,1-1-4,-6 1-2,-3-1-2,4-1 10,-1 2-7,0-2 4,1 1 0,8-2 7,-2 1 8,3 0 15,0 1-7,2-1 1,1 1-2,5-1 9,-3 1-1,5 0 1,2-1-8,2 1-1,0-1-2,4 1-3,0-1 0,2 1-1,-14-1 24,19 0-13,0 2-5,14 1-11,-22-3 0,22 3-4,-16-2-1,16 2-4,-14-2-10,14 2-16,0 0-5,-15-5-16,15 5-21,0 0-37,0 0-34,0 0-311,0 0 105,5-9-427,-5 9-284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1-13T10:41:23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2668 3755 197,'0'0'228,"0"0"-61,0 0-40,0 0-15,0 0-40,0 0 3,0 0-23,0 0-16,0 0-7,0 0 29,0 0-19,0 0 16,0 0 48,0 0-62,0 0-11,0 0-2,9-4-5,-9 4 13,0 0-22,15-2-3,-15 2 11,14-2-1,-14 2-2,23-1-6,-11 0 2,3-2-4,3 3 3,20-3-2,-19 3-4,2 0-1,2-1 4,-2 1-7,2-1 2,2 1-2,1 0-2,1 1 1,0 0 4,1-1-9,-2 0 3,2 0-4,1 3 9,1-3 2,32 0 5,-30 0-10,8 0 6,-2 0-6,1 0 7,-1 0-3,1 0-5,0 0 3,-1 0 3,0 0-18,-1 0 6,1 0 11,-1 1-9,-1 1 6,2-1-18,-1 0 23,1 1-14,2-2 23,3 0-29,-1 0 25,2 0-27,-1 0 28,8-2-10,-1 2 5,1-1-12,0 0 16,-1 1-26,0-2 23,1 1-19,-1 1 24,51-3-5,-59 3-12,8-2 21,-1 0-14,0 1 13,2-1-15,-1 0 24,1 0-34,1-1 30,-1 1-29,-1 1 16,2-1 0,-3-1 10,3 2-23,-1-2 14,53-2 6,-51 2-36,-1-1 39,1 2-36,1-1 38,-1-1-38,2 1 27,0-2-26,0 3 30,1-2-1,1 0-25,0 0 20,2 1 14,-3 0-45,1 0 44,59-3-17,-59 1-25,-1 4 36,2-3-30,-1 2 19,2 0 10,-1-1-34,2 0 35,1-1 11,2 1-10,-1 1 0,10-1-17,1-2 11,-11 3-33,1-2 38,72-2-19,-61 2 19,-2-1-9,-8 4-6,10-3-2,-1 1-1,-9 2 5,1 0-1,10-2 8,-11 2-13,9-2 2,-9 1-23,11 1 34,-1-1-8,2-1 3,-3 1 3,-9-1-6,11 2 3,0-2 3,2 0-7,-3 1-5,-10 0 3,0 0 0,0 1-3,1-1-22,8 0 31,-9 1 1,1-1-12,0 2 2,3 0 4,70-1 5,-74-1-10,0 2 13,-1 0 2,0 2-37,0-2 27,-2 0-17,2 0 11,-2 1 3,1-2 15,1 1-6,-2 1-11,1-1 4,-1 0 14,-1 0-4,62 2-8,-62-1 5,0 0-31,-2-1 26,0 1-37,-1 1 48,-1-1 4,1-1 1,-2 1 7,-1-1-23,1 1-8,-3 1 5,0-2 3,2 1-2,-2-1-5,0 0-8,0 1 17,-1 1 0,-1-2 3,-8 0-32,1 1 33,1-1-24,-2 0 22,0 0-26,2 3 20,-2-3 10,0 0-2,1-3 0,1 6 5,-2-6-8,44 3 5,-44 0 4,-2 0-20,2 0-10,-3 0 26,1 0-1,1-1-3,-4-1 14,0 2-6,-1-1 1,-4 1 8,-1-1 4,-2-1-1,1 1-39,1 0 28,25-2 23,-31 2-8,0 0 5,-2 1-1,-4-1 6,2-1 2,-1 2 5,-2 0-1,-2-1 6,-3-1-3,3 1-4,-16 1-1,25-1 8,-25 1 9,18-2-3,-18 2 11,18-1 11,-18 1 1,13-1-10,-13 1 31,0 0-10,19-3 16,-19 3-13,0 0 9,13 0-18,-13 0-5,0 0-12,0 0-12,16-2 4,-16 2-5,0 0 65,0 0-83,0 0-1,13-1 4,-13 1-20,0 0-4,0 0-8,0 0-44,0 0-47,0 0-116,0 0-105,8-3-202,-8 3-556,0 0-679</inkml:trace>
  <inkml:trace contextRef="#ctx0" brushRef="#br0" timeOffset="3485.2894">20620 14160 196,'0'0'193,"0"0"-58,0 0-8,0 0-35,0 0 0,0 0-21,0 0 7,0 0-13,0 0 22,0 0-15,0 0 20,0 0 76,0 0-97,0 0 31,0 0-27,0 0 7,0 0-1,0 0-4,0 0-4,0 0-19,0 0-10,0 0-2,0 0-17,0 0-1,0 0 2,0 0 8,0 0-109,0 0-7,0 0-7,0 0-59,0 0-54,0 0-324,0 0-29</inkml:trace>
  <inkml:trace contextRef="#ctx0" brushRef="#br0" timeOffset="7604.2884">9361 16158 443,'0'0'425,"0"0"-101,-4-11 206,4 11-298,0 0-38,0 0-16,-4-10-42,4 10-9,0 0-26,0 0-5,0 0-30,0 0 5,-2-9-36,2 9 1,0 0-31,0 0 10,0 0-20,0 0 33,5 14 1,-1-3 39,0 5-18,2 6 13,-1 2-22,1 8 8,0-1-8,0 3-5,0 0-15,-2 0 3,0 0-17,-2-1 14,1-1-13,0 0 10,-1 23 1,-1-29-51,1-1-12,-1-5-45,-1-1-22,1-2-43,-1-3-1,2-2-53,-2-12-42,-2 16-83,2-16-349,0 0-191</inkml:trace>
  <inkml:trace contextRef="#ctx0" brushRef="#br0" timeOffset="7817.2902">9323 16344 34,'-3'-20'597,"2"-14"189,2 18-509,0 0-78,2 2-44,1 0-31,1 2-30,1 2-26,1 1-20,-1 4 11,2 0-38,-8 5 25,16-1-32,-16 1 31,16 8-23,-9-2 21,5 17 86,-8-11-58,-3 5 24,-2-1 1,-2 2-15,-1 4-13,-4-1-1,0 3-26,-3-1 12,1 1-30,-3-3-9,3-3-58,0 0-45,-2-3-93,3-3-65,-6 4-903,15-16 93</inkml:trace>
  <inkml:trace contextRef="#ctx0" brushRef="#br0" timeOffset="8178.2869">10031 16576 360,'0'0'445,"0"0"-73,0 0-75,-7 10 7,7-10-24,-4 19-30,2-2-70,-1 4-15,-1 2-47,0 4-1,1 3-41,-8 31 64,8-31-103,0-4-41,0 0-55,1-2-65,1-5-102,1-1-97,0-1-440,1-5-278</inkml:trace>
  <inkml:trace contextRef="#ctx0" brushRef="#br0" timeOffset="8570.2872">10455 16287 245,'14'-9'999,"-14"9"-693,0 0-37,13 3-77,-13-3-16,7 16-37,-3-4-26,-1 0-21,-1 3-10,-1 0-8,2-1 1,-3 1 7,1-2 6,-1-2 7,2 1 12,-2 8 86,0-20-105,0 16 10,0-16-5,0 14 15,0-14 6,0 0-23,-2 13-15,2-13-10,0 0-22,0 0-12,-5-19-15,4 7-22,1-5-26,-1-6-1,6-37-16,1 25 26,3 0 20,0 4 18,3 2-2,-1 4-4,3 1-4,-1 5-2,2 6 1,1 4 12,-1 2 8,2 5-2,-1 4-2,2 3-1,-1 5 1,18 20 10,-18-10-13,-2 2-4,1 1 0,-4 0-12,2 4-47,-3-3-43,-1 1-61,1 0-92,1-2-63,-3-2-120,1-1-524,-2-2-527</inkml:trace>
  <inkml:trace contextRef="#ctx0" brushRef="#br0" timeOffset="9209.2871">11742 16047 344,'0'0'294,"0"0"-53,0 0-17,-6-6 160,6 6-221,0 0-18,0 0-7,0 0 19,0 0 8,0 0 4,3 10-9,2-2-8,-4 2-11,7 2-9,-4 1-18,6 6-11,-4-1-19,3 1 1,5 24 35,-5-22-83,-3 0 7,1 0-20,-3-1 4,2 1-15,0-5 13,-4 1-11,2-1 7,-2-1-14,1-1 16,-3-4-3,0-10 27,0 17-10,0-17 6,-8 17 12,8-17-34,0 0-3,-21-4-8,12-5 3,-4-4-12,-1-7 6,-2-6-15,-1-6-2,1-2 0,4-2 1,0-1-41,2 1 61,3 3-4,4 2 1,1-19 21,4 24-14,1 6-3,0 1-8,3 4-5,3 2 3,0 2 1,2 5 5,-1 1 3,1 2-2,-11 3 3,23 3-4,-11 1-1,2 3-2,-3 1 2,12 13-31,-15-7 32,1 2 5,-2 2-41,-1-1-42,-3 0-41,2 1-75,-3-1-32,0 1-89,0-3-46,0 2-49,0-5-380,-2-12-302</inkml:trace>
  <inkml:trace contextRef="#ctx0" brushRef="#br0" timeOffset="9474.2886">12079 16086 327,'8'-9'477,"1"2"-114,-1 3-79,0 0-49,-8 4-22,19-3-5,-19 3-1,15 5-20,2 9 177,-9 0-160,-2 0-17,3 6-13,-3 2-15,0 2-11,-1 5 11,-1-4-14,0 1-1,1-3-15,-2 0-17,3 0-26,-3-3-9,1-2-17,0-1-4,10 11 27,-9-16-44,5-4-7,1-3-4,1-3-16,3-2-46,4-6-61,4 0-68,-2-4-77,4-1-107,0-2-96,-4 3-138,0-6-359,2 1-515</inkml:trace>
  <inkml:trace contextRef="#ctx0" brushRef="#br0" timeOffset="9730.291">13117 16085 370,'0'0'519,"0"0"-125,0 0-100,0 0-64,0 0-44,0 0-45,0 0-24,0 0 48,0 0-105,0 0-1,6-9 3,-6 9-8,0 0-9,14-7-4,-5 1-9,2 1-14,3-2-35,3-3-56,4 0-57,2 1-55,2-3-106,2 0-369</inkml:trace>
  <inkml:trace contextRef="#ctx0" brushRef="#br0" timeOffset="9923.2925">14025 15866 238,'16'-3'497,"-5"2"-104,0-2-110,3 0-41,-5 0-67,3 0-16,13-4 57,-12 4-172,0-1-10,2-1-76,-1 0-18,2-1-55,1 2-1,2-4-13,2 2 1,2-1-9,0-1-6,2 3-18,2-1-29,0 0-144,-1 1 209</inkml:trace>
  <inkml:trace contextRef="#ctx0" brushRef="#br0" timeOffset="10059.2883">14685 15773 69,'14'2'303,"0"0"-27,-3-1-15,-11-1-11,26 2 17,0-5 207,-13 2-254,1 0 11,1-4-35,2 0-4,-2 1-45,2 1-19,1-4-35,0 2-6,3-1-56,-1-2-27,4 3-72,-3-1-71,2-2-128,-1 3-67,25-10-1486</inkml:trace>
  <inkml:trace contextRef="#ctx0" brushRef="#br0" timeOffset="10424.2913">17048 15119 43,'12'-10'654,"0"4"-169,25-2 280,-16 8-431,6 2-55,3 5-20,7 6-11,2 4-57,-4 7 43,0 2-49,2 13 37,-2 4-65,-5 6 50,-4 5-72,-5 2 15,-6 5-63,-7-9 20,-8 59 20,-12-45-100,-8 2-1,-8 1 12,-7-1-54,-17 15-90,-9-3-106,-12-1-187,-6-4-157,-12-2-596,-11-3-766</inkml:trace>
  <inkml:trace contextRef="#ctx0" brushRef="#br0" timeOffset="11074.2868">8853 16142 208,'-10'5'574,"-2"8"-96,-5 13-67,-2 13 10,-7 15-64,1 10-43,0 7-58,5 8-17,1 4-37,4 2-39,4-1-37,7-2-17,15 61 42,5-80-90,6-7-12,7-8-5,7-9-7,8-7-2,-1-13-16,6-5-30,4-11-80,6-6-75,15-9-73,4-9-94,5-6-142,16-11-447,0-11-494</inkml:trace>
  <inkml:trace contextRef="#ctx0" brushRef="#br0" timeOffset="13568.2867">17920 15597 34,'2'-9'420,"-2"9"-62,0 0-76,0 0-19,-8-6-64,8 6-1,0 0-39,0 0 2,-9-7-31,9 7 14,0 0-39,0 0 8,-7-8-22,7 8 10,0 0-26,0 0 11,-8-8-14,8 8 7,0 0-18,0 0 12,0 0-16,-6-5 17,6 5-12,0 0 4,0 0-16,0 0 7,0 0-16,-4-2 35,4 2-40,0 0-16,-9-4 5,9 4-11,0 0 6,0 0-17,0 0 15,0 0-9,-13-1 11,13 1-4,0 0 14,0 0-14,0 0 6,0 0-12,0 0 11,-11 1-8,11-1-7,0 0 2,0 0-7,0 0 3,0 0-9,0 0-9,0 0 17,0 0 8,0 0-11,7-7-1,-7 7 3,9-4 7,0 0-7,8-6 4,-7 3 2,2 0-8,-1 2 9,4-4-6,1 0 8,2-2-9,2 0 2,2-2 3,3-1-1,2-1 5,5-3-6,1 0 0,1 1-49,1-2 60,32-15-33,-38 21-17,-1 1 59,-3 0-2,-2 3-6,-3-2-6,-2 5-3,-1-2-2,-5 3-2,2-2-54,-3 4 65,0-1-55,-2-1 57,-9 5-68,15-5 39,-2 0-65,-13 5 16,9-4-21,-9 4-36,0 0-46,0 0-37,0 0-31,0 0-33,0 0-9,0 0-18,0 0-33,0 0-266,0 0-103</inkml:trace>
  <inkml:trace contextRef="#ctx0" brushRef="#br0" timeOffset="15666.29">10112 17602 160,'0'0'320,"-6"-7"-62,6 7-44,0 0-33,-7-8-40,7 8-37,0 0-23,0 0-19,-7-5-18,7 5-10,0 0-6,0 0-2,7 8-2,-7-8-1,15 9-3,-3-1-5,4 1 24,3 3-24,6 2 19,7 3-21,1 0 21,3 1-18,3-1 11,-1 0-21,4-1 22,2-3-19,46 9 41,-44-15-12,0-1-28,2-3 24,-9 0-26,1-2 18,2-1-15,-4 0 7,2-1-3,-2-2 5,-1 1-29,-2 1 25,-4-1-26,-2-1 21,0 2-19,26-4 2,-28 5 19,-8 0-25,2-2 28,-2 2-27,-1 2 26,-3-2-19,-1 0 13,0 0-21,-2 2 29,-12-2-20,21 0 19,-21 0-20,18-2 22,-6-1-30,7-6 26,-8 0 1,1-2-24,-2-1 1,4-2 1,-1 0 2,2-1 3,4-2-1,-1-1 5,5 0-19,-3 1 16,3 0 5,2 0-1,2 2-4,6-2 0,32-9 2,-30 18-3,7 0 1,2 2-4,1 0-4,-4 4 1,2 0 3,0 1 4,7 1 8,-6 1-3,-2-1-4,1 0 2,-2-1 8,-3 0-4,2 1-7,-3-5 9,0 0 4,-3 0-4,1-3-8,-1-1 6,7-3 1,-3-2 5,0 0 17,3-1-24,-2-2 18,2-1-20,3-1 21,0-1 3,10-1 30,1 2 1,58-19 49,-54 21-60,0 2-8,-5 1 3,8 0-9,3 2-2,1-4-8,2 1 3,-1-1-12,2-1 5,-1-2-8,2 1 0,-5-3 3,2-1 10,-2 0 1,59-22 26,-62 22-43,-1-3 19,0 2-5,-1-1 33,-1-1-11,-1 2 25,-3-1 14,-1 0 7,-4-1-1,-8 4 10,-4 0 12,-1 3 16,-3-2 3,-2 2-10,15-12 72,-28 18-130,-2 2-6,-5 0-7,1 0-22,-4 1-58,2 1-89,-6 2-160,1-2-198,-6 8-635,3-13-728</inkml:trace>
  <inkml:trace contextRef="#ctx0" brushRef="#br0" timeOffset="18644.0346">9597 16009 148,'0'0'252,"-11"-6"-56,11 6-36,-10-3-19,10 3-8,-11-3-1,11 3-10,-11-4-5,11 4 1,-14-3-3,14 3 12,-14-4 1,14 4-3,-14-3-17,-2 0 66,16 3-111,-17-1-7,17 1-5,-17-1-9,17 1-8,-19 1-5,19-1-5,-22 4-11,12-1-2,-3 1-57,-1 1 68,1 1-55,-2 3 64,2 0-51,-18 13 88,15-10-43,2 0-5,-2 3-2,2-2-3,-1 1-12,1 2 29,0-1-30,1 1 21,1-1-25,0-1 20,0 2-21,0 0 24,1 0-20,2 1 20,-10 16-8,10-16-23,0 2 22,2 1-18,-1 1 20,1-2-23,1 3 21,0-1-21,1 1-2,1-2 2,3-1 18,-1-1-19,1 2 23,2-2-24,2 6 22,6 20-30,0-18 17,1 1-1,0 1 2,3-2 22,0 0-25,2 2 20,3 2-24,1-1 20,-1-2-24,2 2 23,0-7-24,-2-1 24,2 1-20,2-2 22,21 16 6,-20-19-12,1 0-7,1-3 6,-1-1-5,2 0 7,-1-2 0,-2-4-2,1 1 6,-1-2-2,3-3-4,-1-1 6,-2-2-3,4-2 3,0-3-2,29-12-6,-27 5-10,-1-3 19,4-4-19,-3-3 22,-1 0-19,0-2-2,-2-2 5,-2-1 0,-1 0 5,-4-2-2,-2 5 2,-4-2 14,-3-1-21,0 0 10,-2-36 5,-10 27-14,0 0 11,-5-8-11,-5-2 15,-4 3-22,-5-9 19,-6 3-18,-4 1 3,-2 5 4,-4 2 5,-2 5 11,4 7 1,-1 5 37,0 2 8,-33-12 42,40 22-61,1 4-12,5 2-78,2 3-13,3 2-124,3 1-10,3 1-87,2 5-85,1 0-352,9-6-224</inkml:trace>
  <inkml:trace contextRef="#ctx0" brushRef="#br0" timeOffset="19593.0379">12014 15438 202,'0'0'295,"-14"-1"-58,14 1-34,-16-3-28,16 3-14,-18 0-28,18 0-15,-22 4-6,10-1-10,0 0 1,-4 2-4,0 1 11,-23 14 95,20-11-115,-6 4 0,2 2-6,-1-1 2,1 3 4,-3-1-14,4 4 7,-2-3-32,-1 5 5,-1 0-21,5-1 8,0 1-16,2-1-1,0 1-5,-14 21 21,19-22-27,1 2-3,4-3-5,0 2 2,3 2-1,1 0-2,2 1-3,0 1 1,3 3-1,3-2 12,2 4-18,-1 1 15,5-1-10,3 4 13,17 34-5,-13-37-14,4 1 11,0-2-12,0 1 17,5-2-14,0-1 15,0 1-16,0-2 18,1-1-17,3-1 14,-2-2-14,0-2 13,2 0-15,-2-5 18,0-1-17,-1-2 17,3-1-17,0-3 19,-1 1-15,1-3 17,-3-3-16,1-3 14,2-2-17,-2-2 17,0-2-18,4-4 12,-2-2-11,5-6 14,-3-2-6,31-28 16,-33 17-6,-2 0-10,0-5 19,-2-3-12,-1 0 0,-2-2-2,-3 0-2,1 0-51,-6-1 62,-4 0-57,-2-1 59,-6 4-2,-2-1-5,-5-6-11,-21-49-15,7 38-1,-8 1 2,-2 3 1,-3 1 4,-5 5 3,-3 4 17,-2 5 15,-3 2 14,-2 8-48,9 5 66,-7 3-41,4 3 72,0 1-69,1 5 51,-29-2-28,40 9-115,1 4-17,2 3-89,1 2-132,-1 6-146,2 1-449,2 2-463</inkml:trace>
  <inkml:trace contextRef="#ctx0" brushRef="#br0" timeOffset="21124.0393">23454 13365 143,'-12'-4'342,"12"4"-95,0 0-27,0 0-47,0 0 17,0 0-43,0 0 45,0 0-76,0 0 76,0 0-73,0 0 180,-10-3-144,10 3-66,0 0 44,0 0-66,0 0 42,0 0-68,0 0 48,0 0-61,0 0 45,0 0-52,0 0 39,0 0-64,0 0 51,0 0-60,0 0 48,0 0-53,0 0 60,0 0-60,0 0 50,0 0-54,0 0 54,0 0-55,0 0 54,0 0-55,0 0 60,0 0-48,0 0 59,0 0-55,0 0 61,0 0-18,0 0-50,0 0 58,0 0-48,0 0 51,0 0-51,0 0 59,0 0-50,0 0 57,0 0-58,-5-7 61,5 7-62,0 0 64,0 0-54,0 0 63,0 0 31,-4-8-78,4 8 59,0 0-58,0 0 52,0 0-57,-5-11 52,5 11-48,0 0 51,0 0-52,0 0-1,0 0-1,-4-8 5,4 8-1,0 0 1,0 0-2,0 0 0,0 0-4,0 0 1,0 0-4,0 0-2,0 0 5,0 0-7,-2-12 5,2 12-6,0 0 5,0 0-2,0 0 4,0 0 6,0 0 4,0 0 55,0 0-42,0 0 3,0 0-1,0 0 4,0 0 7,0 0-3,0 0-4,0 0-2,0 0-7,0 0-3,0 0-3,0 0 0,0 0-4,0 0-2,0 0 17,0 0-31,0 0-2,0 0-3,0 0-8,0 0 4,0 0-3,-2-10 0,2 10-1,0 0 1,0 0-2,0 0-3,0 0 3,0 0-2,0 0-5,0 0 7,0 0-2,0 0 0,0 0-1,0 0-11,0 0-46,0 0-50,0 0-65,0 0-101,0 0-25,0 0-148,0 0-74,0 0-182,8-7-303,-8 7-607</inkml:trace>
  <inkml:trace contextRef="#ctx0" brushRef="#br0" timeOffset="25198.1605">23596 13099 382,'0'0'317,"0"0"-61,0 0-25,0 0-30,-4-10-23,4 10-9,0 0-13,0 0-14,0 0-8,-4-7-9,4 7-7,0 0-7,0 0-1,0 0-3,-5-10-4,5 10 2,0 0-7,0 0-5,0 0-10,0 0-19,0 0-14,0 0-9,0 0 0,0 0 22,-4 11 9,7-1 6,-1 5 6,5 27 109,-1-13-137,0 3 50,1 1-64,2 6-5,-2 0-6,3 0 2,-1 0-11,0-1-28,-2-5 29,2-1-29,-3-1 27,2-2-28,-3-5 17,1 0-64,1-4-15,-3 0-47,-1-3-54,1-3-49,-2-2-46,0-2-13,-2-10-93,0 14-488,0-14-406</inkml:trace>
  <inkml:trace contextRef="#ctx0" brushRef="#br0" timeOffset="25523.1602">23561 13109 275,'0'-14'367,"0"1"-110,1-1-21,1 3-63,-1-2-24,2 1-29,-1 2-21,2-3-15,0 2-11,1 2-10,0 0-7,1 0-8,3 2-2,-1 1-4,1 2-7,-9 4 17,18-4-30,-18 4 0,19 4-1,0 5 27,-11-1 6,-2-1 4,0 3 15,-2 2 11,-1 0 10,-3 0 2,-3 4 6,1-1-1,-6 1-14,1 2 46,-2-2-83,-2 0 46,0 0-66,2-3 43,-10 9-6,11-15-90,0 0 9,1 0-119,7-7-29,-12 6-104,12-6-58,0 0-74,0 0-288,0 0-193</inkml:trace>
  <inkml:trace contextRef="#ctx0" brushRef="#br0" timeOffset="25826.1582">24001 13245 366,'0'0'537,"0"0"-32,0 0-123,0 0 11,10-4-109,-10 4 18,0 0-65,0 0 71,0 0-38,8 10-10,-8-10-18,5 17-25,0-5-17,-1 2-28,-1 1-25,3 4-22,-1-1-23,1 4-18,2-1-18,-3 0-11,1 2-24,-1-1 12,1-1-27,-3 2-24,2-1-80,0-1-59,5 20-473,-5-26 138,-1 1-82,2-1-509,-2-5-688</inkml:trace>
  <inkml:trace contextRef="#ctx0" brushRef="#br0" timeOffset="26106.1546">24850 13237 246,'0'0'555,"21"0"-92,-21 0 3,16 4-109,-16-4 24,16 9-86,-10-3 62,-1 4-58,0-3-34,-3 4-27,0 0-42,-3 16 74,-2-12-175,0 2-19,-1-1-56,0 1-71,-2 0-81,1-3-106,2 1-113,-2-1-67,1-4-98,4-10-387,-4 16-466</inkml:trace>
  <inkml:trace contextRef="#ctx0" brushRef="#br0" timeOffset="26700.1588">25497 12976 293,'10'-3'605,"9"2"201,-19 1-511,13 0-45,-13 0-20,0 0-15,18 0 17,-18 0-27,0 0 16,14 0-49,-14 0-8,13-4-51,-13 4 1,11-4-35,-11 4 7,14-10-44,-1-3 49,-4 5-45,0-3-10,0 2-7,-2-3-7,0 0-2,4-1 1,-4 1 6,-1-1 6,-2 0 3,2 2-6,-4 0 18,0-1 4,-2 12 2,3-20 4,-3 20 0,0-16 3,0 16-3,-1-14-10,1 14-8,-2-10-6,2 10-6,0 0-12,0 0-2,0 0-4,-10 7 8,10-7-15,-1 21 47,1-4-7,1 3 15,7 30 28,-6-20-63,5 1 14,-1 0-26,-1 1 11,4-3 5,-2 0-7,2 0-4,-3-2-7,4-3-2,-6-3 3,2 1 1,-1-7 0,-1 2 0,-2-2 0,1 8 6,-3-23-12,-5 17-29,5-17-15,-11 9-11,11-9 0,-18-1-12,8-4-6,-2-4-55,-2-6 27,-1-7-47,-3-8 14,0-5-34,5-4 37,0-2 19,3-1 20,3-1 23,2 2 23,1 7 16,2 2 18,2 5 8,2 1 27,3 3 11,1 0 15,-2 5 4,3 3 11,1 2 2,0 2 9,1 5 9,1 2-14,7 3 38,-17 1-63,16 8-3,-9 1-3,-1 2-9,-3 3-35,-1 2 26,0 1-34,-2 1-18,-2 1-89,1 2-36,-1 1-92,0-2-76,0 0-97,0-2-42,-3 14-943,4-22 66</inkml:trace>
  <inkml:trace contextRef="#ctx0" brushRef="#br0" timeOffset="26927.1566">25890 12818 397,'11'-8'465,"3"2"-60,-5 3-18,1 1-20,-10 2 41,23 2-79,-12 2-2,10 17 341,-11-3-352,0 2-13,-4 3-7,1 5-26,-3-2-11,2 4-47,-2 0-23,0-5-31,1 0-24,1-1-25,1-3-9,2-1-19,0-2-7,2-4-19,16 4 34,-9-15-60,5-6-44,9-4-52,6-7-120,4-4-149,-1-3-251,-1-1-192,2-9-638,-10 4-1021</inkml:trace>
  <inkml:trace contextRef="#ctx0" brushRef="#br0" timeOffset="27760.153">18050 15895 261,'-12'4'527,"3"0"-89,0-1-82,9-3-40,-15 6-35,15-6-46,-11 4-41,11-4-24,-12 4-21,12-4-15,0 0-13,-10 2-21,10-2-9,6-14 93,4 2-94,8-7-5,8-8-3,5-3-3,10-8-5,3-3-2,1 0-11,3-1-48,2 3 56,-4 2-53,0 3 33,-2 2-51,-8 9 44,-3 0-56,24-9 32,-32 20 15,-6 3-63,-5 1 36,0 4-62,-4 0 41,-1 1-75,-9 3 15,11-3-81,-11 3 15,0 0-88,0 0 26,0 0-86,0 0-21,0 0-52,3-9-1411</inkml:trace>
  <inkml:trace contextRef="#ctx0" brushRef="#br0" timeOffset="28172.1598">18533 15049 205,'0'0'437,"0"0"-25,-4-12-53,4 12-49,0 0-30,0 0-30,-2-8-29,2 8-22,0 0-11,0 0 124,0 0-123,-4-11-51,4 11 46,0 0-56,0 0 0,0 0-11,0 0 22,0 0-68,0 0 34,0 0-74,0 0 35,0 0-60,0 0 44,0 0-51,0 0 43,16 2 1,-6 3-49,2 1 47,5 0-53,2 1 52,0 1-55,3 2 53,4 2-55,3 1 30,-3 3-22,5 2 43,-2 1-49,1 2 15,-4 2 25,21 29 55,-30-29-7,-1 2-30,-3-1 40,-3 5-48,-4 0 46,-2-4-33,-1 1 21,-4 0-40,-1-1 19,-2 1-36,0-4 26,-1 2-35,0-5 30,0-2-58,-4 8-116,9-25-31,-5 12-107,5-12-94,0 0-85,0 0-115,1-14-481,3-2-671</inkml:trace>
  <inkml:trace contextRef="#ctx0" brushRef="#br0" timeOffset="28523.1724">19835 14507 498,'0'0'618,"0"0"-170,0-15-14,0 15-109,0 0-6,-1-13-76,1 13 11,0 0-92,0 0 18,0-11-85,0 11 51,0 0-25,0 0 5,7 11 27,6 10 163,-4-3-172,6 5-5,1 9 17,2 2-49,1 4 8,-1 0-43,2 1 6,-2 3-32,1-2 7,-1-1-34,-3 0 2,1-3-4,-3-2-1,-4-4-2,2-1-5,-1-3 3,-2 0-5,-1-2-29,0-3-38,-2-5-39,-1-2-48,0 1-46,-2-5-7,-2-10-126,0 18-34,0-18-85,0 0-47,-9 9-72,9-9-243</inkml:trace>
  <inkml:trace contextRef="#ctx0" brushRef="#br0" timeOffset="28735.1596">19585 14667 568,'-12'-6'585,"2"0"-95,2 1-154,8 5-12,-11-8-128,11 8 11,-4-13-75,4 13 32,5-16-51,17-14 100,-3 8-122,6-3 33,5-3-64,3 0 49,7-3-61,3-2 34,-1 3-71,-5 6 50,2 2-97,-2 0-10,-4 4-126,-5 5-10,-1 1-113,-8 4 10,0-1-24,-4 5-31,-4 0-373,-2 0-222</inkml:trace>
  <inkml:trace contextRef="#ctx0" brushRef="#br0" timeOffset="29129.1575">20319 13771 65,'10'-9'474,"-2"6"-106,-8 3-50,13-11-63,-13 11-41,13-4-19,-13 4-3,11-1 5,-11 1-31,9 3-21,-9-3-21,8 9-24,-4 3 99,-4-12-153,1 15 38,-1-15-65,1 17 45,-1-17-79,1 17 26,-1-17-73,3 16 40,-3-16-58,4 12 41,-4-12-84,8 7 28,-8-7-64,14 0 22,1-6-184,-5 0 182,2-1 46,0 0 35,-1 0 39,0 0 33,1 1 20,-3 1 6,0 1 3,-9 4 17,15-5 29,-15 5 17,0 0-13,11 8-17,-11-8 35,-2 28 10,-5-13-172,-3 4-21,-3 6-108,-7 1-103,-2 2-372,-5 0-164</inkml:trace>
  <inkml:trace contextRef="#ctx0" brushRef="#br0" timeOffset="29506.1598">18930 14425 456,'-6'-12'449,"1"3"-119,5 9 9,-8-15-119,8 15 13,-4-10-69,4 10 50,0 0-78,0 0 32,0 0-66,4-8 54,-4 8-68,12 5 116,-12-5-79,11 8-76,-11-8 42,12 7-65,-12-7 48,15 4-60,-15-4 45,14 4-57,-14-4 51,15 0-59,-15 0 53,16-6-60,-9 1 54,3-3-54,-2 0 52,0-2-61,0-2 55,-1 0-57,0 0 59,-2 2-51,0 2 62,-1 0-60,2-1 47,-6 9-57,9-12 52,-9 12-54,10-4 58,-10 4-56,15 0 44,5 9-228,-6-2-87,0 1-81,1 4-578,-1-5-536</inkml:trace>
  <inkml:trace contextRef="#ctx0" brushRef="#br0" timeOffset="31279.1555">23718 12871 108,'-1'-12'334,"0"1"-41,-3 1-68,1-2-21,-2-1-28,0 1-6,-2-2 23,-1 2 12,0-1-19,-2 1 26,-2 2-86,-2-1 25,-2-1-65,0 4 37,-3-1-72,-1 3 37,-2 2-69,-25 2 61,19 6 3,-6 1-44,-1 2 61,-6 3-55,-1 4 59,3 1-61,2 1 2,1 2-7,2 2-4,5 1-5,2 5-21,2 2 18,4 1-6,2 4 1,-7 42 21,18-33 41,6 3-55,2 2 57,4 0-58,4 2 55,5 9-60,5-2 5,4-3 9,2 2-15,4-4 20,3 0 4,1-5-11,4-1-2,3-2-10,0-5-1,2-2 46,2-4-62,-6-8 6,0-2-2,4-5 3,0-3 2,1-2-3,4-6 6,-8-3-5,3-4 4,7-5-4,-2-2-2,0-7-4,-3-6 1,54-39-9,-53 24 13,-5-4-2,-1-4-2,-6-5 6,-3-4-15,-8-3 0,-3-5-21,-6-3-14,-6-2-9,-3-4-12,-8 0 28,-3-2 3,-4 2 53,-5 2-54,-30-55 49,18 71 18,-3 5-50,-5 7-3,4 9 3,0 7 0,-2 3 0,-1 6-11,6 7-46,2 6-13,-1 3-140,1 3-44,0 5-140,3 3-149,5 0-303,3 1-404</inkml:trace>
  <inkml:trace contextRef="#ctx0" brushRef="#br0" timeOffset="31971.1588">26076 12339 83,'-9'-7'415,"0"0"-104,2-1-68,-3 2-39,1 0-42,-1 1-35,-3 2-22,-19-1 50,12 5-101,-5 3-2,-6 3-3,-1 3 20,-8 2 30,-3 2-4,3 3 30,2 1 30,0 1-69,-1 1 61,5 4-61,3-1 39,0 6-68,3 1 46,3 3-68,4 3 48,0 1-61,3 4 0,5 0 5,2 5 2,2 0 9,4 1 5,3 1-2,6 1 51,1 0-63,4 0 53,2-3-64,3 0 44,2-3-63,26 35 62,-16-42-1,4-5-54,1-3 60,1-4-38,6-3 36,0-4-58,1-4 55,4-6-64,-3-3 55,0-7-61,8-3 50,-1-4-53,9-9 51,-2-8-56,49-38 32,-55 26-30,-4-4 4,-3-3 15,-7-3-8,-7-2 3,-6-2-3,-7-5 36,-5 10-59,-9-1 57,-2-1-59,-7 4 56,-3 1-48,-5 5 3,-4 4 8,-3 4 7,0 6 1,-1 4 43,2 7-71,0 3 2,4 4-116,1 4-43,4-1-135,0 5-45,4 3-155,10-3-293,-17 7-345</inkml:trace>
  <inkml:trace contextRef="#ctx0" brushRef="#br0" timeOffset="32271.1553">27202 12680 109,'0'0'619,"0"0"-167,-13 3-53,13-3-127,0 0-41,0 0 21,0 0-105,0 0 22,0 0-83,0 0 30,11-12-68,-2 9 43,15-10-92,-8 8-113,2-6 7,1 2-93,5-3-49,0-1-112,3-2-254,-2 1-128</inkml:trace>
  <inkml:trace contextRef="#ctx0" brushRef="#br0" timeOffset="32405.1595">27915 12433 276,'17'-3'489,"-3"1"-82,-1-2-61,2 1 6,-2-3-126,0 2 7,11-6 52,-11 6-212,-1-3-55,-1 2-45,3-2-67,-1 1-44,2 0-68,-1-2-115,0 1-281,2-3-114</inkml:trace>
  <inkml:trace contextRef="#ctx0" brushRef="#br0" timeOffset="32758.1564">28521 12170 275,'12'2'509,"-12"-2"-58,11 12-72,-4-3-48,0 4-31,1 6 6,0 1-96,2 4 23,-1 4-85,0 0 30,5 6-79,-3 1 44,2 0-73,0-2 39,-3-4-71,12 24 105,-13-32-50,-3-2-77,2 1 59,-3-6-53,0 1 47,-1-3-52,-1-2 57,-3-10-60,0 16 49,0-16-61,-8 9 49,8-9-59,-12-2 51,4-3-59,-13-18 22,10 3 3,-2-6-61,1-2 49,1-4-49,6-1 10,-3 1 7,5 1 29,1 4-39,2 1 32,1 2 5,0 4 3,2 2 22,2 0-16,-1 3 2,0 4 0,2 1-3,2 3 2,-8 7-24,9-8 29,-9 8 0,0 0-1,11 7 0,-11-7 3,3 11-21,-3-11-49,-1 21-2,-1-11-132,1 4-15,-2-2-137,-3 15-980,2-17-87</inkml:trace>
  <inkml:trace contextRef="#ctx0" brushRef="#br0" timeOffset="33169.1596">28781 12482 866,'0'0'462,"0"0"-139,0 0 8,10-7-91,-10 7 27,0 0-79,10-9 40,-10 9-66,8-6 62,-8 6-63,10-11 38,-10 11-75,13-6-19,-13 6-10,23-6 62,-23 6-84,15 4-9,-4 1-3,-1-1 44,-1 6-68,1-2 52,-1 1-62,0 3 59,-2 0-59,0 3 8,0-3-1,-3 3-3,3-1 4,-5 1-10,1-4 5,-2 2-3,-1-4-5,3 3 3,-3-12 6,0 15-4,0-15 2,0 0-5,-3 10 2,3-10-16,0 0-18,-5-10-7,5 10 1,-3-23 1,3 10 4,3-21 4,1 17-2,1 2 8,1 1 8,1-1-1,0 3-1,1 5 0,2 0-1,-1 2-2,1 2 1,-10 3-8,21 1 9,-10 3-1,2 2 1,-2 1-37,13 9-161,-14-6-42,1 0-21,-2-1-87,0-1-102,-1-1-12,2-1-72,-10-6-299,13 6-365</inkml:trace>
  <inkml:trace contextRef="#ctx0" brushRef="#br0" timeOffset="33621.1551">28949 11846 154,'-29'-28'525,"-3"3"-95,-1 0-39,-3 4-3,-1 3-114,0 0 0,0 4-102,1 0 18,2 4-90,-2 4 35,4 0-84,-32 1 75,35 6-52,-1 3-59,-2 0 58,3 7-76,0 0 53,-1 7-60,2 6 55,3 5-61,1 3 61,3 6-49,3 3 44,5 6-56,1 10 14,5-2 14,1 10 53,6 3-56,4 1 59,6 0-52,3 0 65,2-1-47,6-3 77,4-4-40,3-3 28,2-3 67,4-2-49,3-6 24,4-1-31,0-6 10,2-2-11,48 27 55,-49-44-96,0-1 0,5-6 1,-1-4 6,3-3-5,-7-7-3,10-4 5,-1-5-8,8-8 24,-5-6-2,0-5 26,-3-5-4,-5-7-18,-3-4-14,26-63 31,-43 47-71,-7-8-9,-5-2-13,-6-5 0,-8-5-1,-7 0 0,-8 0-8,-4 5 4,-8 5 34,-5 8 48,-5 8 1,-5 7-16,-2 9-12,-4 9-18,-39-2 4,41 25-70,3 5-78,-5 5-107,-1 2-153,4 7-227,0 2-184,3 2-745,1 1-1143</inkml:trace>
  <inkml:trace contextRef="#ctx0" brushRef="#br0" timeOffset="58605.3672">1781 3306 341,'0'0'271,"0"0"-74,0 0-34,0 0-41,7 7-20,-7-7-28,6 8-17,-6-8-8,9 10 3,-2-3-20,0 0 8,8 10 94,-6-7-85,0-1 10,2 1-6,1-1-13,-2 1-10,2-2 4,0 1 1,0-1 8,0-1 8,1 1 3,0-3 43,2-1 23,0-3 21,0-1 3,24-8 147,-13-5-138,2-5-21,5-7-15,-1-4-27,5-7 4,2-6-14,-2 1 13,-1-2 17,-3 1 1,-1 1 7,-5 6-21,-3 3 1,-1 0 15,-7 9-11,13-15 118,-19 22-128,-1 4-8,-2 1-12,1 0-15,-3 4-11,1-1-10,0 0-49,-1 1-105,-5 7-114,8-9-178,-8 9-153,10-4 81,-10 4-75,11 4-269</inkml:trace>
  <inkml:trace contextRef="#ctx0" brushRef="#br0" timeOffset="65491.1082">15798 13220 63,'0'0'348,"0"0"-71,-2-10 190,2 10-275,0 0-15,0 0 2,-7-10-4,7 10-6,-6-6-13,6 6-9,-8-5-9,8 5-7,-9-7-9,9 7-19,-10-6-13,10 6-4,-11-9 4,-5 1 64,16 8-87,-15-8-7,5 4-8,1 1 7,0-2-4,-3 1-5,3 2-2,-2-1 1,0-1-1,-1 1 9,-2 1-5,1-1-5,0 1 2,-3 0-1,-1-1-1,2 2 3,1 0-5,-3 0-25,3 1 28,-1-2-37,-3 4 25,4-2-35,-4 1 28,-1 0-35,1 2 28,0 0-24,-3 2 32,2-3-27,-1 3 22,-26 9 14,22-6-23,2 1-4,-4 3-3,1-2-1,-1 2 0,2 0-5,0 0 0,3-1-2,1 0 1,-2 1 2,3 3-2,-2-4 1,1 1 4,2 1-1,-18 11 6,17-13-7,1 1 0,3 0 7,-3-1-4,4 1-4,-3-1 0,2 0-7,0 1 4,-2 0 1,2 1 0,-1-2-1,-1 0-1,2 1 0,-2 2 2,-18 10-24,19-11 2,-1 0 33,-2 0-32,3-1 35,0 2-22,-1-2 31,1 0-29,1-1 1,0 1 2,2-1 2,1-1 29,0 0-32,3 2 26,-1-3-22,-9 13 17,11-12 4,0 0-41,1 2 31,0-1-29,0 0 35,2 0-32,-1 2 34,0 1-37,3 0 29,-1 0-29,0 1 29,0-1-28,0 1 28,2 0-3,-2 13 2,3-15-5,0 0-3,1 1 1,1 0-2,-1 3-2,1-1 0,1-1-1,0 1 4,0 1-7,1-1 3,-1 0 2,3 0-2,-3 1 1,2-3 0,3 19 5,-2-17-1,-1 0 0,0-1-6,3 2-25,0 2 35,0-3-27,-1 0 36,4 1-35,0 0 32,-1-3-33,1 2 30,3 0-29,-4-2 33,5 4-30,13 13 15,-12-16 18,-1 1-27,3-1 34,-2 1-28,-1-1 34,1 2 5,2-2 5,1 2-14,0-1 3,0-1-7,1 2-2,1 0-4,2-1-1,-2 0-3,2 0-2,1-1 0,0 0-4,0-1 0,0 1 0,2-4 1,-2 4-3,2-2-1,-1 0 8,1-1-10,-4-3 4,1 1-1,1 0 0,0 0 11,0-2-12,27 7 16,-27-9-16,3 0 2,2-2-4,-2 0 6,1-3-2,1 3 0,-1-3 5,1 0 10,-1-2 12,0 0 4,0-3-1,0 0-2,-2-1-5,6-1-2,29-12 21,-31 8-32,1-3-4,-1 1-2,-1-2 0,2 0-1,0-4-21,-3 2 31,2-4-27,-4 3 21,-3 2-6,2-3 28,-1 0-19,0-1 5,-1 0-3,20-22 46,-23 21-40,1-2 16,1 0-3,-3-2 13,-1 1-18,4-5 6,-6 2-14,2 2 13,-4-3-13,2 2 3,-4-3-13,1 1 7,-1 1-13,-2-4 8,8-25-1,-11 27-11,0 2 10,-4 1-14,1-3 9,-3 2-10,-3-3 10,1-2-13,-5 0 1,0-2 4,-5 0-2,0-6 0,-3 5 4,-2-2-4,-2 2 5,-22-37-10,17 37 3,-1 1 7,-1 0-11,-1 1 9,-1 0-4,-1 2 11,0 1-3,-2 2 12,0-1-7,2 5 13,-2 0 0,3 1 10,-2 2 7,5 4 9,-24-11 36,26 14-46,3 5-1,-1-1-14,0 1 0,1 1-5,1 4-10,0-3 1,1 3-10,-1 0 6,2 1-9,0 2 0,3-1-5,-3 1-1,17 0-25,-35-2-93,35 2 34,-17 0-32,17 0-9,-13 0-26,13 0 8,-14-2-40,14 2 21,0 0-17,-11-1 36,11 1 1,0 0-2,0 0-1,-13 0 1,13 0 5,0 0-134,0 0 149,0 0-23,-12 1-25,12-1-46,0 0-39,0 0-33,0 0-29,0 0-72,0 0-262,0 0-172</inkml:trace>
  <inkml:trace contextRef="#ctx0" brushRef="#br0" timeOffset="68303.1058">17187 1918 542,'0'0'229,"0"0"11,-2-13-27,2 13 5,-3-9-12,3 9-8,-5-12-16,5 12 12,-6-10-10,6 10-13,-9-10-16,4 2-10,5 8-21,-12-11-21,6 5 0,-3 2-21,1-3-6,-1 2-20,-1 1-15,0 0 3,-1-1-17,0 1-1,2 0 6,-3 2 0,0-2-8,-1 2-2,-1 0-2,0-1-7,-1 3-6,-21-2 33,18 0-20,-3 2 25,1 0-6,-1 2 6,0-1-12,-3 0 7,-2 2-4,2-1-7,-2 1-8,1 1 0,-4 1-8,1-1-1,-2 2-5,-2 1-5,-31 8 14,34-10-9,-2 2-8,2 0 14,2 0-11,3-1 2,-6 3 0,5-2-7,0 1-4,1-1 6,-1 0-2,-2 2 4,-1 0-4,3-1 13,3 0-11,-2 1 8,3-1-1,-6 2 5,4-1-10,1 1-1,0-1 4,1 1-2,1 0 2,-1 1 1,0-1-6,2 1 3,-1 3-7,-1-2 17,3 1-14,-2 1 8,-20 22-22,21-21 26,2 1-5,0 2-7,-2 0 8,3-2-1,1 1 2,1-1-7,-2-1 1,5 1-2,-2-1 3,0 2-7,3 0 12,-1-2-15,2 2 9,-8 13-3,8-11-3,3-3 17,-1 3-12,3-2 0,-1 0-2,0 0 3,3 0 4,-2 2 3,0-1-12,3-2 9,-2 2-9,1 0 10,-1 1-6,2-1 6,-2 1-2,3 0 0,-1-1 5,0 0-2,1 2-11,0-2 6,-3 2-11,6 0 10,-3-1-61,1 0 74,0 1-55,-1-1 63,4 5-48,0-4 47,0 6-61,3 19 90,-2-21-36,2-1 7,-1-1-21,1 2 13,2 3-26,1-2 30,0 1-34,0-2 36,3 2-14,0-1 15,1 0-20,1 0 12,0 0 11,5 4-18,0-3-7,1 4 10,-2-4-41,5 3 47,-1-3-50,1 1 66,-2 1-68,2-2 60,2 1-56,-2-1 60,3 0-50,0-2 7,2-1 5,2 0 7,-2 0 1,38 20 36,-34-25 11,3 2-65,0-2 54,1-3-51,1-1 61,2 0-66,-2-4 56,4-1-51,0-1 54,-3-3-56,5-1 54,-3-1-53,9 0 0,-8-3 45,62-6-9,-54 4-36,2-6 55,-1 1-54,-1-2 5,1 0 9,-4-2 4,1 0-4,-4-4 19,0-2 9,-2 2 68,-3-2-57,0-1 49,-2-2-45,-1-2 62,-2-3-37,-2-1 24,-1-2-55,-2-1 40,-2-1-28,-1-2 18,-2-1-47,-3-1 39,-2-4-41,-2-3 11,-3-2-31,-1 0 22,-3 0-29,-3-3 8,0-3 16,-2-49-61,-3 49 19,-2-2 23,0-2-2,-2 4 11,0-2-3,-1-1-10,0 1 5,-2 0 4,-1 2-54,1 0 56,-4 0-58,-1 0 68,0 3-6,-3 0-7,-16-45 2,11 49 4,-1 0 16,-1 2-5,0 1 9,-2 1-6,0 3 57,-2 2-15,0 3 1,-4 4-44,-1 1 14,-1 1-15,-2 5 18,-1 0-41,-3 3 29,-38-10-15,37 14-24,4 3 43,-2 4-22,1-2 15,0 2-3,3 0 7,4 1-19,1 1 21,5 0-22,0 3 19,2-2-23,0 2 18,3-3-37,1 3 9,-9-1-208,24 1-18,-18 0-19,9 4 0,-1 0-49,3 2-99,1 1-76,1 0-506,-1 0-585</inkml:trace>
  <inkml:trace contextRef="#ctx0" brushRef="#br0" timeOffset="75943.8449">24002 13811 200,'0'0'456,"-8"-6"-119,8 6-73,0 0-61,0 0-45,0 0-36,0 0-5,0 0 15,0 0 30,0 0-1,4 20-11,2-6 6,2 6 52,3 5-57,4 10 52,1 4-67,4 3 48,4 12-73,29 61 91,-23-55-133,-1 2 11,2 1-8,-1-4-5,-2-1-8,0 0-1,-2-7 6,0-4 1,-5-7-6,-4-4-2,0-2-7,-2-1-13,-2-6-5,-3-1-7,7 14 14,-12-24-29,0-1-38,-1-1-39,-1-4-55,-3-10-95,0 18-64,0-18-139,0 0-78,-13 1-449,4-8-528</inkml:trace>
  <inkml:trace contextRef="#ctx0" brushRef="#br0" timeOffset="76358.8386">24054 14090 304,'-6'-8'342,"6"8"-85,-13-9-34,13 9-29,-14-5-24,14 5-16,-14-3-3,14 3-8,-16 4-14,7 0 10,-2 2 29,1 1-66,0 4-2,1 2-6,-1 3-10,-1 0-10,2 2-2,3 2-11,-3-3-8,3 0-5,2-2-6,-1 1-8,1-3-7,0-3-5,2 0-1,2-10 5,-3 21 63,3-21-39,0 0-5,0 0-10,9-10-7,-3-4 51,2-6-72,1-6 51,4-9-64,0-3 51,2 2-54,0-1 12,2 2 21,-2 5 4,0 7 0,12-15 16,-14 24-23,-1 3-4,2 5-3,-1 1-1,0 0-2,-13 5 1,26 3-4,-11 1-1,1 2 1,0 3-24,2 1-9,-1 3-130,1 1-27,3 0-139,0 3-79,-4-5-479,3 2-435</inkml:trace>
  <inkml:trace contextRef="#ctx0" brushRef="#br0" timeOffset="77073.8704">24802 15083 219,'-11'-4'341,"11"4"-96,0 0-3,-12-5-63,12 5 155,0 0-204,-10-4 10,10 4 3,0 0 23,0 0-3,-7 6 32,7-6-54,0 0 1,0 19 1,0-9-10,3 3-6,-1 2-8,2 5-3,3 2-10,-2 1-5,5 3 33,-1 2-76,-1-1 45,2 2-70,-3 0 39,1-1-61,1-2 43,-1-4-58,-2 2 52,-1-3-60,1-2 53,-1-1-90,-3-1 23,3-3-102,-1 10-118,-4-24 43,1 15-71,-1-15-77,0 0-48,-10 5-389,4-10-310</inkml:trace>
  <inkml:trace contextRef="#ctx0" brushRef="#br0" timeOffset="77246.8438">24571 15304 366,'-12'-8'423,"2"0"-52,0 3-43,2-2-49,2 2-43,-1-3-40,3 0-34,-2-10 91,5 7-155,3 1-18,2-5-15,1 1-11,2 2 36,0-4-82,5 1-45,-1 0-46,2-2-58,1 5-27,0-2-23,1 1-71,0 0-81,2-1-214,-2 2-69</inkml:trace>
  <inkml:trace contextRef="#ctx0" brushRef="#br0" timeOffset="77438.8421">24921 14821 26,'7'-5'492,"-7"5"-182,14-4 31,-14 4-83,12 7 50,-6-2-64,3 6 45,-1 2-79,1 6 54,0 4-75,0 5 39,2 9-77,1 2-5,1 4-27,-2 3-23,2 0-16,-1 1 38,2 10-79,-3-8 43,0-2-69,1 0 20,-2-2-93,2-1 23,0-2-99,0-6 6,-3-6-51,5-2-102,-5-3 5,-1-4-48,7 8-752,-9-22 152</inkml:trace>
  <inkml:trace contextRef="#ctx0" brushRef="#br0" timeOffset="77799.8377">25321 15386 441,'0'0'379,"4"-14"-62,-4 14-5,0 0-15,0 0-19,12 8-14,-8 0 10,1 4-74,2 5 55,1 4-72,0 4 31,2 2-75,0 3 38,1 0-81,0-1 36,0 0-76,1 0 43,-1 0-65,0-3 38,1 0-63,-2-1 39,0-4-53,-4-3 50,3 0-54,3 9 45,-10-17-46,2 0 9,-4-10-3,5 12-2,-5-12 26,0 0-80,0 0 46,-9-4-79,1-6 39,0-11-71,-5-4 61,-3-10-47,0-3 74,1-1-35,-15-35 67,17 40 46,1 5-43,2 3 5,2 4 8,1 0 3,0 1 3,3 3 3,0 0 3,0 0 4,3 1-4,1 0 1,1 0-1,3 3-8,-2-1-3,0 1-4,3-1-16,1 1-33,0 1-38,0 0-50,-1 2-61,3-1-35,-2 0-36,4 2-56,-3 0-43,-1 3-388,1 0-259</inkml:trace>
  <inkml:trace contextRef="#ctx0" brushRef="#br0" timeOffset="77935.8403">25449 15366 575,'0'12'536,"2"-2"-136,-2-10 6,3 16-86,-3-16 8,11 11 138,-11-11-326,0 0 26,20-3-81,-9-7 25,3-2-109,4-7-50,7-5-8,0-5-57,6-13-110,1-2-89,-1-4-560,1-4-429</inkml:trace>
  <inkml:trace contextRef="#ctx0" brushRef="#br0" timeOffset="78226.8515">26020 13873 454,'-2'-12'619,"0"-5"291,2 17-580,0-15-96,0 15-38,-1-11-53,1 11 29,0 0-6,0 0 24,0 0-31,11 7 19,-5 4-33,2 3 24,1 7-47,2 3 23,3 10-54,1 2 16,1 3-48,1 0 22,-2 1-32,3-1 14,-4 3-48,1-4-3,1 1-3,-2-3 3,1-2-8,-4-5-26,1-3-1,-4-1-65,1-3-16,1-3-69,-1 9-299,-3-15 177,-2-3-42,-4-10-64,0 0-112,0 0-250,0 0-279</inkml:trace>
  <inkml:trace contextRef="#ctx0" brushRef="#br0" timeOffset="78499.8562">26045 13963 139,'-16'-9'451,"3"1"-108,0 3-65,-1 3-48,1 1-16,-2 1-27,2 1-17,0 0-29,-1 2-22,0 0-26,3 0-9,0 1-16,0-2-11,11-2-9,-15 2-5,15-2-10,-12-5 5,12 5-11,-5-19 0,5 5-7,2-29 10,1 17-13,6-4 9,-4 0 26,3 2 17,2 0 6,-1 2 4,0 5-10,1 4-15,0 1-7,1 5-19,1 4 5,-3 3-3,-9 4-5,26 6-6,2 14 5,-11-3-43,1 5-54,-2 2-42,6 3-83,-3 4-48,2 1-62,0 3-147,2-1-199,0 1-164</inkml:trace>
  <inkml:trace contextRef="#ctx0" brushRef="#br0" timeOffset="78907.8459">26809 14551 261,'0'0'565,"0"0"-145,0 0-90,8 10-38,-8-10-23,8 14-28,-2-2-30,-1 1 43,1 1-75,4 4 28,-1 0-71,2-1 50,0 2-79,-2 0 33,4 1-70,-3-1 30,1-1-64,9 15 81,-11-20-40,-2 0-58,-1-2 48,1-2-43,-7-9 12,7 16-2,-7-16 7,4 10-18,-4-10-8,0 0-14,0 0-17,-8-6 39,0-6-88,-3-3 32,-20-39-204,14 22 143,-2-4 23,1 3 21,3-1 18,0 7 23,4 0 6,1 1 1,0 4 2,4 1 14,3 0 9,-1 3 29,4 0 2,2-2 5,0 2-6,3-2-8,1 1-9,2 0-4,0 0-8,1 2-6,0 2-8,3-2-21,-4 5-41,4 2-45,-3-1-1,0 3-121,-3-1-66,2 3-38,0 0-34,-8 6-80,16-17-1372</inkml:trace>
  <inkml:trace contextRef="#ctx0" brushRef="#br0" timeOffset="79169.8443">26584 14609 372,'-6'9'420,"6"-9"-100,0 0-58,0 0-35,0 0 1,0 0-7,0 0-14,0 0-17,0 0-26,22-22 127,-8 7-165,3-5-15,4 0-8,-1-2-14,4-2-21,-3 4-16,1 2-28,-1-2-39,-2 1-26,0 2-43,-2 4-47,-1-1-60,0 2-42,-4 1-33,12-3-772,-15 5 163</inkml:trace>
  <inkml:trace contextRef="#ctx0" brushRef="#br0" timeOffset="79523.8392">27299 14454 485,'0'0'604,"0"0"-149,0 0-103,0 0-53,11 4-40,-11-4-33,5 18-4,-1-2-23,0 0-7,1 6-10,-1 1-10,6 7-25,-4 0-7,3 2 19,3 2-80,-2 2 46,2 0-86,-3-7 43,0 3-67,2-3-4,7 24-11,-9-31-41,-1-2-40,-2-6 12,0 1-107,-1-4 3,-1 0-104,-4-11-67,9 9-60,-9-9-500,0 0-470</inkml:trace>
  <inkml:trace contextRef="#ctx0" brushRef="#br0" timeOffset="79768.8494">27641 14379 556,'4'-8'515,"-4"8"-148,9-9-28,-9 9 11,0 0-28,10 12-21,-7-2-19,2 2-24,1 5-41,1 4-23,0 2-40,13 28 77,-9-26-151,-1 3-14,1 0-15,0-3-16,1 0-32,-4-3 20,1-1-92,0-4 21,-4-1-96,3-2 23,-3-1-67,-1-4 38,0 1-105,-4-10 20,4 8-52,-4-8 9,0 0 11,0 0 9,0 0 24,-1-18-10,-4 8 19,-1-3-199</inkml:trace>
  <inkml:trace contextRef="#ctx0" brushRef="#br0" timeOffset="79926.842">27784 14668 813,'-9'-16'128,"3"2"38,-4 0 37,3 0 2,-8-12 239,6 15-209,2 0-13,0 0 3,1 1-3,1-1-5,-2 2-12,3-1-5,0-1-7,1 1-24,1 0-21,2 10-30,-2-20-15,4 10-17,2-3-24,7-15 23,-3 10-53,3 0-6,3-5-5,1 0-8,1 0-35,4-6-35,0 2-81,0-2-50,0 3-160,1-3-83,0 2-169,-6 2-268,3 2-420</inkml:trace>
  <inkml:trace contextRef="#ctx0" brushRef="#br0" timeOffset="80247.8456">28836 13022 609,'0'-16'728,"0"4"-127,-2 1-84,2 11-142,-1-17-39,1 17-95,-1-15-12,1 15-46,0 0 42,0-12-26,0 12 11,0 0-41,0 0-19,6 12-11,-2-3-3,1 6 8,5 5-30,-1 6-6,3 2-34,3 7 0,-1 2-27,2 1 6,-2-1-10,2 1-8,14 37 4,-17-41-18,0 1-29,-1-7-26,0 0-56,-1-3-26,-2-3-111,-1-2-68,0-1-72,-1-5-79,-2-1-9,-1-4-64,-4-9-493,1 15-617</inkml:trace>
  <inkml:trace contextRef="#ctx0" brushRef="#br0" timeOffset="80543.843">28849 13255 459,'-8'-9'460,"-1"0"-53,-1 2-73,1 2-33,0 0-33,0 1-40,-3 1-18,-12 2 184,14 2-205,0 3-83,-3 1 35,4 0-78,-2 1 42,2 0-73,1-1 48,8-5-67,-13 10 50,13-10-55,-11 7 64,11-7-42,0 0 75,0 0-60,0 0 36,1-14-49,6 1-5,1-4-1,2-2-5,3-5-29,0 2 66,-2 3-27,2 2 46,-3 0-46,4 2 12,-3 6-32,0 0 28,0 3-35,0 4 31,-11 2-38,22 3 30,-12 2-65,0 4-19,2 0-95,-3 3-121,0 1-125,2 1-113,-5 2-494,1-1-605</inkml:trace>
  <inkml:trace contextRef="#ctx0" brushRef="#br0" timeOffset="80972.8398">29377 13981 644,'8'6'481,"-8"-6"-8,0 0-91,0 0 42,4 14-97,-4-14 38,3 17-96,-2-7 36,2 5-88,5 18 182,-4-12-260,1 1-29,0 0-20,1 0-18,-1 0-12,2 0-14,0 0-1,-2-3-22,-1-2-84,1-2-2,0 1-52,0-5-61,-1 0-8,-2-1-105,-2-10-59,5 12-35,-5-12-39,0 0-467,0 0-451</inkml:trace>
  <inkml:trace contextRef="#ctx0" brushRef="#br0" timeOffset="81145.8597">29270 14091 568,'-9'-7'585,"1"2"-52,0-1-112,8 6 10,-11-9-101,11 9 20,-9-9-98,9 9 27,-3-11-89,3 11-15,2-17-33,2 8-20,4-4-36,2 2-24,5-5-35,1 0-44,3 0-49,1 0-53,-2 2-56,1 3-11,0 0-142,-1 1-40,1 3-41,-4 1-497,-1 3-472</inkml:trace>
  <inkml:trace contextRef="#ctx0" brushRef="#br0" timeOffset="81268.844">29477 13978 344,'-6'13'606,"1"-2"-110,1 0-74,-6 6 172,10-17-397,-4 12 26,4-12-95,0 0 32,4 11-88,-4-11 40,11-3-104,-2-1-15,1-4-151,4 0-35,0-6-105,2 2-74,-2-5-370,4-3-249</inkml:trace>
  <inkml:trace contextRef="#ctx0" brushRef="#br0" timeOffset="81474.8436">29784 13605 592,'0'0'516,"6"-16"-66,-6 16-130,5-9 43,-5 9-78,0 0 57,0 0-53,5 10 8,-3 2-5,-2 0-35,1 6 9,0 7-57,2 1-9,-1 7-32,6 42 77,-3-30-156,0-4-20,0 3-12,1-2-11,-1 0-8,0 0-21,-1-7-37,1-1-30,-2-1-27,3-4-63,-1-3-71,-1-4-9,0-2-142,1-2-72,1-4-17,-2-5-23,1 0-457,-5-9-505</inkml:trace>
  <inkml:trace contextRef="#ctx0" brushRef="#br0" timeOffset="81719.8409">30129 14001 279,'6'-9'523,"-6"9"-41,9-8-44,-9 8-15,0 0-102,12 5 38,-6 3-72,3 16 280,-4-10-296,3 5-85,-1 0 21,0 1-70,1 2 7,-1 0-65,5 3-19,-3 0-7,0-3-11,1-2-9,-3 1-8,2-1-26,-2-3-26,0-3-24,-1 1-24,-1-3-7,-1-2-9,-1-3 15,-3-7-126,3 12-10,-3-12-85,0 0 35,0 0-54,0 0 37,-10-12-9,3 1-4,-3-7-52,-1-4-292,-2-2-148</inkml:trace>
  <inkml:trace contextRef="#ctx0" brushRef="#br0" timeOffset="81864.8483">30213 14195 1495,'-9'-19'176,"0"1"-82,-1 0 92,2 4 7,2-1 8,0 1-14,-1 1 16,4 1-48,0 1 72,0 1-47,1 1 69,2 9-46,0-17 35,0 17-65,2-17 2,2 9-29,1-1-10,3 1-22,1-3-20,3 0-14,1-1-18,3-3-11,2 3-14,-1-2-26,0-1-33,4-1-42,-3-1-68,1-1-76,15-19-426,-17 16 194,-3-1-96,-3-2-413,0-3-531</inkml:trace>
  <inkml:trace contextRef="#ctx0" brushRef="#br0" timeOffset="82292.8382">30632 11891 412,'-7'-7'613,"1"0"-50,6 7-124,-10-10 1,10 10-131,-10-13 243,10 13-304,0 0-72,-5-11 43,5 11-61,0 0 51,5-13-58,-5 13-14,13-11-11,-2 3 4,4 1-38,2-3 2,4 1-45,1-3 15,3 0-34,1 2 25,-1-2-40,1 2 12,-4 0-62,-1 2-10,1 1-89,-2 0-40,-2 0-130,0 4-16,-5 2-65,2-1-11,-15 2-5,19 6-8,-19-6-443,12 10-400</inkml:trace>
  <inkml:trace contextRef="#ctx0" brushRef="#br0" timeOffset="82639.8403">30737 12046 57,'-19'20'668,"0"-1"-120,5-4-101,0-1-75,-2 6 252,11-11-317,5-9-12,-1 12-25,1-12-22,8 7-69,-8-7 8,20-1-63,-3-2 6,4-4-26,6-1-19,4-5-20,5-2 23,-2-3-78,2-1-11,-1-1-85,-3-3 5,-2-1-68,0 0-40,-7-3-25,-7 2-18,-3-1 2,-3-3-10,-2-1 7,-7 3 40,-1-2 42,-5-1-10,-3 0 129,-1 1 5,-1 4 133,-12-18 116,13 27-109,-1-1 74,3 2-73,0 5 23,2 0-64,5 10 23,-5-11-65,5 11 76,0 0-40,9-4 62,0 10-49,3-1 84,5 7-52,6 3 54,36 31 133,-28-20-173,-2 3 11,-1 0-29,-2 3 14,-3 2-21,-4 0 5,-5 2-23,-4 0-12,-6-3-14,-3 1-7,-5-1-12,-2 6-43,-7-1-58,-1-4-36,-2-3-158,0-7-55,0-2-117,3-7-135,-2-2-722,3-7-889</inkml:trace>
  <inkml:trace contextRef="#ctx0" brushRef="#br0" timeOffset="83005.8455">32113 11446 13,'12'-7'475,"-2"1"-64,-4 0-71,-6 6 5,12-12-40,-12 12 12,10-14-28,-10 14 3,3-13 7,-3 13-11,0-15 11,0 15-5,-2-13-26,2 13-20,-1-16-13,1 16-27,-4-9-17,4 9-40,0 0-26,-2-13-38,2 13 49,0 0-68,-3 13 6,3-1 11,0 5 8,0 4-14,4 4-10,-3 2-20,3 8 0,-3 0-10,1 2-2,0-1-10,1-1-6,-1 0-4,2-2-3,0 27 10,-4-32-32,0-5-29,0 1-36,-2-5-15,-1-1-52,-1-1-9,0-4-60,-3-1-73,0-5-64,-2-1-69,9-6-35,-19 1-86,8-4-121,-7-8-275</inkml:trace>
  <inkml:trace contextRef="#ctx0" brushRef="#br0" timeOffset="83191.8418">31781 11514 182,'-8'-13'793,"0"2"-163,2 3-108,1-1-95,1 1-39,4 8-79,-3-15 48,3 15-53,7-18 17,0 7-50,5-5-8,4 1-28,4-5-29,8-3-54,3-2-10,5-1-26,49-34 44,-46 34-110,-1 1-57,-1 1-46,-1 0-44,-4 2-67,0 0-95,-4 2-87,-4 3-44,-1 0-83,-1-1-99,0 0-511,-4-1-700</inkml:trace>
  <inkml:trace contextRef="#ctx0" brushRef="#br0" timeOffset="83471.8396">32703 10544 242,'12'-9'608,"-2"0"-129,-2 4-52,2-1-30,-10 6-37,14-7-29,-14 7-17,0 0-28,17 3-32,-17-3-46,5 13-36,-5-13-33,3 19-11,-5 6 41,1-13-97,0 0-20,-1 0-7,1-1-12,0 0-13,0 0-2,1-11-19,0 16-5,0-16-6,2 11 0,-2-11-34,0 0-24,17-2 8,-6-3-14,11-17-62,-8 7 83,-2 1 14,-2 2 33,-1 0 34,0 2 12,-3 2-13,-6 8-7,12-11-1,-12 11 0,0 0-23,0 0 25,1 11-4,-5-2 0,-3 6-37,-4 3-60,-3 6-123,-5 3-77,-4 3-130,-4 1-196,-3-2-273,-4 0-437</inkml:trace>
  <inkml:trace contextRef="#ctx0" brushRef="#br0" timeOffset="83805.841">31397 10692 449,'-9'-10'759,"2"0"-143,7 10-190,-10-10-49,10 10-136,0 0 6,-9-2-101,9 2 28,0 0-71,-5 9 30,5-9-80,0 15 46,0-15-75,1 16 48,-1-16-71,3 14 58,-3-14-63,2 13 52,-2-13-76,12 13 4,-12-13 40,0 0-58,15 0 61,-15 0-57,12-10 58,-5 5-56,0-2 66,-1-1-26,-6 8 86,10-11-40,-10 11 46,12-10-80,-12 10 52,10-6-67,4 5 43,-14 1 4,17 4-59,-7 2 41,1 2-133,5 3-114,2 1-205,3 4-718,-3 1-753</inkml:trace>
  <inkml:trace contextRef="#ctx0" brushRef="#br0" timeOffset="103376.4594">22020 14134 536,'-6'-6'628,"-1"0"-80,7 6-140,-10-9 1,10 9-109,-10-6 19,10 6-82,-7-8 27,7 8-73,-6-6-22,6 6-27,0 0-17,-5-11-7,5 11-9,2-11-7,4 1-6,1-4-11,24-19 25,-8 13-80,4-6 15,3 2-28,1-1 19,2 1-30,-1 1 6,0 2-61,-1-1 3,-6 6-50,-2-1 22,-5 5-21,-1 1 34,-4 0-10,-1 4 26,6-10-102,-12 9 81,-6 8 19,5-12 16,-5 12 5,-7-14-1,1 5 6,-3 1 12,-4-1 26,0 2 31,0-1 38,0 2 28,1-2-10,-1 0 26,4 3-40,0 0-1,9 5-40,-12-9 11,12 9-30,-5-8 9,5 8-30,7-5 29,-7 5-15,22 0 26,-6 3-7,2 0 17,5 4-17,0 0 19,0 0-14,0 5 20,23 15 47,-28-10-74,0 4 3,-8 1-18,-1 5 12,-6 5-35,-6 3-57,-6 8-66,-2 3-145,-11 6-93,-2 0-194,-4 2-203,-5-5-364,-4-4-734</inkml:trace>
  <inkml:trace contextRef="#ctx0" brushRef="#br0" timeOffset="179546.8205">6324 12430 230,'0'0'354,"3"-8"-120,-3 8-30,0 0-62,0 0-11,0 0-50,0 0 4,0-7 51,0 7-69,0 0 0,0-13-5,0 13-1,0 0-3,0 0 0,0 0-1,0 0 3,0 0 5,0 0 1,-2-9-3,2 9 4,0 0-13,0 0-2,0 0 32,-9-6-59,9 6 1,0 0 8,0 0 0,-10-4-3,10 4-2,0 0-1,-13-3 0,13 3-6,0 0 16,-14-4 13,14 4 2,-13-4-4,13 4-9,-19-6 28,19 6-40,-18-6 0,18 6 0,-18-5-4,18 5-5,-20-5-3,20 5 5,-21-5 11,21 5 10,-20-6-7,8 4-4,1-2-6,-3 1-8,2 1-3,-20-4 31,16 4-29,-1 0 1,-2 0 13,1-1-4,-3 2-5,2 0-4,0 1-4,-1-1-1,-1 1-4,1 0 1,-1 0 2,0 1-2,1-1 7,-1 1 24,-20 0 51,20 1-43,0-1-12,1 0-1,0 0 1,0 1 5,0-1-1,1 0-2,2-1-11,-2 3-2,2-3-6,0 3-5,2-2-2,1 0-3,-4 1-1,2 0-3,-1-1-1,0 1 23,0 0 6,-1 1-6,3 0-3,-1-1-6,0 1-6,0-2-1,3 2-2,-1-1 4,1 1-3,-1 1-2,1-1 0,-1-1-7,-16 7 12,15-6 3,4 2 6,-5-1-4,4 0-7,-4 0-2,4 3-3,-4-1-2,3 0-2,0 1-2,0-1 0,1 1-2,1-2 0,0 0 1,2 0-1,-7 5-6,8-5 3,8-5 3,-15 9-3,15-9-1,-10 8 4,10-8-2,-11 9-2,11-9 4,-10 9-2,10-9 7,-7 13-4,7-13 2,-8 13 2,4-3-6,-5 12 3,4-8 5,0 0-4,1 0 1,-1 1-10,1-1 8,-1 1-1,1-1 2,0 0 1,0 1-1,2-2-3,-2 1-2,0 0 4,2-2 0,-1 0-1,-3 10 2,3-13-4,2 3 1,1-12 0,-4 20 1,3-10 1,-2-1-2,3-9-1,-1 22-22,0-12 31,-1 2-27,2 0 30,0 0-24,0 0 26,0 1-2,2 13-14,-1-12 9,3 1-7,-2-1 5,1 1-2,1 1-3,-2-1 0,3 0 2,0 2 1,-1-3 3,0 2-4,1 0 1,0 1 2,2-3-4,-1 1 2,6 17 0,-7-18-1,2 1 46,-2-1-55,2 0 50,-1 1-59,1-2 49,2 1-48,-3 0 49,2 0-54,-1 0 46,1-1-42,0 0 2,1 0 2,-2 2-1,13 9 2,-13-9 7,3-3 0,-1 0 1,2 0-4,-1 0 4,-1 0 6,1 0-2,1 0-5,0-1-1,-1 0 2,1 1 1,1-2 1,2 2 4,0 0-4,-1 0 4,2 0-2,-1 0 3,1-2-22,0 2 27,1 0 1,-2 1-2,2-2-3,-2-1-2,1 2 3,-2-2 11,2 1-11,-2 0 1,1-2-2,-1 0-5,12 10 2,-12-12-1,0 4 3,0-3-2,1 0-5,-2 1 5,0-2-1,2 1-1,-1 1 5,1-2 1,1 0 0,0-1 0,1 1-1,0-3 3,0 1-4,17 2 2,-14-4-1,-1-2 1,0 1 0,1-4-3,0 2 1,-2-1-2,2-2-3,-2 2 7,0-5 7,2 1-2,-2 2-4,4-5 1,-2 1 10,1-2-42,19-10 32,-19 10-27,0-3 33,-1 1-30,1-3 29,-1 2-29,2-4 32,0 1-1,-2-2-2,1 2-2,-1-2-2,-3 1 3,0 1-4,2-4 2,-3 4 0,18-24 4,-16 18-6,-2 1-2,0-2 2,1-1-3,-2 2-1,0-1 1,1 1 3,-2-1-4,-3 3 6,2 1 1,-2 1-5,-1-1 7,1-1-6,-2 3-1,6-19 11,-8 18-32,-1 0 37,-1-2-19,-1 2 54,-1-1-32,0-1 22,-1-2-38,0-3 30,-3-1-37,2 1 26,-2 0-30,1-2 32,0 1-37,-2 1 38,-2-21 41,2 22-30,-1 1-5,0 0-15,-2 1 5,1-3 0,0 4 3,-1-1 8,0 1-11,-2 0-4,1-2-2,-2 1-4,1-1-7,-3-2 7,0 0-10,-12-24 0,10 26 2,0-1-3,3 5-20,-1-1 29,0 2-28,0 0 27,-1 0-26,1 4 26,-2-2-21,4 3 30,-1 1-7,0 1 27,1 1-22,0 0 21,-9-5 9,10 8-37,-1 0 18,0-1-25,0 2 15,-1-1-22,0 0 18,-2 2-26,2-1 18,-1 2-18,0-3 20,0 2-28,-1 1 29,2-1-25,0 1 23,-1 1-21,0-2 23,11 4-25,-21-3 20,21 3-46,-20-3-5,20 3-80,-19-2-26,19 2-78,-18 0-50,18 0-88,-15 1-59,15-1-85,-13 2-483,13-2-592</inkml:trace>
  <inkml:trace contextRef="#ctx0" brushRef="#br0" timeOffset="273396.7978">11320 9063 375,'0'0'379,"0"0"-67,0 0-41,0 0-28,-3-10-9,3 10-13,0 0-10,0 0-19,0 0-16,0 0-19,0 0-22,-4-10-22,4 10-11,0 0-15,0 0 46,0 0-90,0 0-11,0 0-6,0 0-5,0 0-3,0 0 9,-4 13 41,4-13-5,0 25 14,0-9-24,0 3 13,0 2-3,2 4-4,-2 1-8,1 25 47,-1-26-57,0 1-5,1-1-9,-1-1-3,2-4-8,-2 2 1,1-2 2,-1-1 0,1 1-19,0-3-59,1-2-50,-2 1-43,0-3 1,1-1-101,2 7-364,-3-19 288,2 15-131,-2-15-231,0 0-198</inkml:trace>
  <inkml:trace contextRef="#ctx0" brushRef="#br0" timeOffset="273741.7966">11302 9209 141,'-5'-23'843,"4"11"-512,-2 0-58,0 0-43,3 0-28,-2 0-33,2 0-27,0-1-30,0 0-30,2-2-15,2 1-10,0 2-10,1-1 35,3 1-66,-1 0 46,1 1-62,0 2 50,1 0-59,1 2 51,-4 1-58,-6 6 49,16-8-56,-16 8 13,14-3 42,-14 3-50,11 4 4,-11-4 6,8 10 10,-8-10 19,1 19 21,-7 7 73,-2-11-50,-1 3 13,-1-2 15,-3 1 0,3 0-5,-3 0-12,-1-1-12,0-1-13,3-4-8,2 0-4,0-1-9,0-1-3,2-3-9,7-6-19,-14 16-93,14-16-15,-7 7-42,7-7-28,0 0-50,0 0 5,0 0-40,0 0-42,11-4-426,-11 4-238</inkml:trace>
  <inkml:trace contextRef="#ctx0" brushRef="#br0" timeOffset="274529.7968">11427 9050 383,'0'0'390,"0"-14"-61,0 14-29,-1-12-14,1 12-26,-3-12-28,3 12-24,-5-17 189,5 17-248,-5-9 33,5 9-66,0 0 40,-8-10-76,8 10-16,0 0 35,-10-7-72,10 7-8,0 0-4,-13 4 1,13-4-4,-12 10-2,4 0 1,1 0 3,0 2 1,-1 0-14,-1 7 23,2 0-15,-1 1 20,1 2 4,0 2 20,2-1-11,1 4-6,1-2 0,-2 1-9,3 1-4,0-1-1,2-1 2,3 23 8,1-26-18,-2-3-1,1-3-2,1 0-2,1-2 1,0-1-2,1 0 0,-1-5 3,3-1 0,-8-7-1,14 7-1,-14-7-3,16-2 6,-9-3-7,14-12 7,-12 5-9,-1-2 2,0-3 6,1-4-1,-5-2-32,0 0 24,2-2-19,-6-2 32,1 2-29,-2 0 35,1 0-15,0 2 57,-5 3 5,4 2 41,-2-15 79,2 21-126,0 0 0,1 12-43,-1-20 16,1 20-43,0-12 28,0 12-31,0 0 28,0 0-24,12 5 22,-7 2-24,3 8 8,3 2 3,1 1 26,17 27-7,-14-23-26,0-1 26,2 2-27,-1-2 23,-1-2-28,3 1 8,-4-4-81,4-1-43,-5-1-63,4-1-79,-2-1-93,2-3-54,-3-2-31,0-2-529</inkml:trace>
  <inkml:trace contextRef="#ctx0" brushRef="#br0" timeOffset="275029.7972">11941 9039 286,'0'0'510,"0"0"-80,3-13-66,-3 13-28,0 0-28,2-10-36,-2 10-40,0 0-30,0 0-38,0 0-38,0 0 58,0 0-117,0 0 2,0 0 2,0 0-3,-2 18 32,2-5-7,0 4 7,-2 1 17,1 3-39,0 2 15,0 1-36,-1 0 16,2-5-46,-2 1 30,-2 16 23,2-19-60,1 0 36,0-1-34,0-1 25,-1-4-40,2 0 39,-2 0-17,2-11 56,-2 17 19,2-17 34,-1 11-27,1-11-5,0 0-37,0 0-1,-9-12 11,9-1-65,-2-6-8,0-5 3,2-2-3,0 0-3,2-2 15,-2-5-22,2 6 17,0 0-21,2 1 19,-1 0-12,2 2 17,0-1-15,3 5 25,6-17-11,-8 24-22,3 1 13,1 4-16,-2 3 19,-8 5-17,21-4 15,-8 7-13,1 1 19,0 2-18,1 2 18,3 2-13,-3 2 17,-1 0-18,0 0 1,16 15-5,-16-14-31,-3 1-60,2 0-53,-3-2-73,-1 0-38,-1-1-87,1-1-90,-1 1-43,-3-2-131,1-2-347,-6-7-544</inkml:trace>
  <inkml:trace contextRef="#ctx0" brushRef="#br0" timeOffset="275526.7998">12412 9126 349,'0'0'352,"-11"-5"-34,11 5-32,-12-6-35,12 6-20,-13-10-25,13 10-5,-10-13-24,4 3-16,2 1-30,3 0-23,-3-1-16,2 0-13,0 0-17,2-8 30,0 18-62,4-16-3,-4 16-9,4-12-7,-4 12-4,9-6-3,-9 6 3,12 3-5,-12-3 3,17 9-2,-9-3 5,2 4-14,-1 1 9,3 0-5,8 8 2,-9-10-1,0 1-2,0-2 4,1-1 1,-1 0 2,-2-2 1,3-1-5,-12-4 7,21 4-1,-21-4 11,23-4-17,-14 0 14,3 0-11,-2-4 20,11-12 46,-12 9-15,-3-2-13,2-2-7,-2 0 20,1-3 3,-3 1 0,-1 0 4,1 1 6,1 1 12,-3 2-23,0 2-11,-2 11-19,3-19-16,-3 19-36,2-14-58,-2 14-56,2-13-47,-2 13-73,0 0-30,0 0-31,0 0-93,0-10-310,0 10-230</inkml:trace>
  <inkml:trace contextRef="#ctx0" brushRef="#br0" timeOffset="276001.7919">12854 8606 353,'0'0'556,"0"0"-91,0-16-85,0 16-50,0 0-39,-2-14-51,2 14-36,0 0-35,0 0-36,0-12-25,0 12 44,0 0-100,0 0-1,0 0 24,11 8 20,-4 1 5,-1 1-11,-1 3-4,5 4-4,-2 2 1,1 2-4,3 4-7,-1 1 0,-1 1-22,0-1-11,-1 2-6,-1-2-34,-1-2 30,1-2-21,-2-1 19,-1-1-29,-1-1 29,-2-4-28,2 1 26,0-4-35,-2 1 33,2-4-22,-4-9 43,4 17-10,-4-17 23,0 4 29,3 6-77,-3-10 20,0 0-48,0-13 22,0 13-35,2-21 12,2 10-5,0-4-5,-2 1 5,4 2-1,0-2 3,-1 4 6,-1 2-7,1-1 6,8-2-10,-13 11 13,12-4 4,-12 4 5,16 4 1,-16-4 0,15 8 2,-7-2 5,0 0 13,-2 2-6,-1 0 50,1 0-20,-6-8 43,7 16-20,-7-16 41,0 22 109,0-22-106,-7 16 15,1-9-22,-1-1 5,-4-1-21,2 0-6,0-2-6,-3-2-8,12-1-45,-22 2-78,11-5-177,0-1-230,2-1-276,-1-6-604</inkml:trace>
  <inkml:trace contextRef="#ctx0" brushRef="#br0" timeOffset="288053.1353">25741 1637 329,'0'0'545,"0"0"-109,0 0-88,12-4-24,-12 4-18,0 0-16,0 0-2,5-8-9,-5 8-22,0 0-18,0 0-16,0 0-29,-3-8 123,2-3-182,1 11-23,0 0-5,-6-8-38,6 8-4,-9-4-26,9 4 13,-14-1-44,14 1 10,-22 2-11,6 4 12,1-1-17,-4 4 8,2 1-20,-31 20 16,26-14 2,-1 1-13,4 2 10,-2 1-24,3 1 27,1-3-21,0 4 20,6-5-13,-1-1-7,1 1-19,3-3-5,1-2-23,3 0 10,-2-2-10,6-10 28,-3 15 7,3-15 6,1 12 0,-1-12 10,10 4 1,-10-4 12,15-5-13,-2-3 16,-1 0-26,3-4 19,-1-1-2,0 1 4,0 0-11,-4 0 9,13-10 4,-14 14 13,-1 0-6,-2 0 1,-6 8-24,13-9 5,-13 9-9,8-8-5,-8 8-2,0 0 18,19 1-8,-19-1 5,14 9 8,-8-2-10,3 4-19,0-1-43,1 1-52,2 3-71,0 0-60,1 1-18,0-3-103,4 0-69,-4-2-427,1-3-424</inkml:trace>
  <inkml:trace contextRef="#ctx0" brushRef="#br0" timeOffset="288454.1389">26181 1606 666,'0'0'571,"10"-12"-148,-10 12-99,5-10-68,-5 10-68,0 0-52,0 0-16,0 0-38,10 5-11,-10-5-4,3 17-14,-3-5-16,-1 2-4,1 3-3,-2-1-3,2 2-12,-2 1 10,0-1-9,2 0-8,-2 0 10,-2 1 2,1-2 1,1-3-2,-2 12 52,0-15 13,2-1 63,2-10 39,-4 16 52,4-16 50,-2 10-71,2-10-36,0 0-57,0 0-14,-7-12-38,5 0 2,0-4-50,4-2 20,0-2-33,-2-1 16,2-4-20,3 1 13,1 2-36,0-2 34,0 4-26,-3 4-1,3-1 15,-2 2-6,1 3-18,0 3 11,-1 0-1,-4 9-1,13-8 2,-13 8 0,23 5-7,-14 0 15,1 5-9,0 1-19,-1 2-57,3 2-45,-3 2-53,1-1-53,0 1-85,-1 1-59,2-3-135,-1 1-485,-2-2-596</inkml:trace>
  <inkml:trace contextRef="#ctx0" brushRef="#br0" timeOffset="288804.1305">26706 1666 664,'-2'-11'1019,"2"11"-667,0-16-72,0 16-68,4-18-36,-2 9-28,2-2-20,-1 3-25,3-1-27,0 1-13,0 1-22,1 0-12,1 1-2,2 2-6,-10 4-5,19 0 0,-19 0-13,23 4 7,-12 2 2,3 1-5,-1 0 1,-4 0 0,5-1-2,-5 4-1,5-1 4,-4-2-2,-1 1-11,1-1 1,-2-2-7,1-1 8,10 4 11,-19-8-3,15 2-1,-15-2 1,18-5 7,-11 0 7,1 0 2,2-4-6,-3-3-12,1 0 2,-3-1-5,0 1 0,-1-3-2,-1 1-2,1-1-8,2-12-59,-4 16-27,1 0-71,-1 1-64,0 0-146,-2 10-437,7-17-345</inkml:trace>
  <inkml:trace contextRef="#ctx0" brushRef="#br0" timeOffset="289239.1306">27420 984 598,'0'0'591,"4"-12"-131,-4 12-103,0 0-68,2-13-78,-2 13-55,0 0-33,0 0-21,0 0-17,0 0-11,12 3-16,-6 5-5,-1 5 11,2 0-1,2 6-7,-2 1-10,1 1-4,0 6-3,-1 1 0,1 2-6,-3-1-7,-1 0-1,7 27 13,-10-32-20,3 0-8,-2-1 7,0-5-7,1 1 2,-3-6 10,2 0 5,0-2 24,0-1 21,-2-10 2,3 10-19,-3-10-20,0 0-43,14-4-22,1-13-59,-6 7 44,0-1 0,0 4 9,2-5-4,1 7-4,0-3-4,-2 4 17,-1 1-5,-9 3 10,23 0 8,-23 0-2,15 7 10,-15-7 14,14 10 0,-14-10 24,9 13 52,-9-13 51,2 13 46,-2-13 41,-2 12-24,2-12 4,-9 12-25,-1-7 5,10-5-34,-15 6-14,15-6-48,-17 2 0,17-2-84,-15-5-129,-3-12-922,11 3-259,3 0-917</inkml:trace>
  <inkml:trace contextRef="#ctx0" brushRef="#br0" timeOffset="290377.133">26026 3310 329,'-6'-18'967,"1"11"-591,1-1-65,4 8-15,-12-14-24,6 7-20,-1 1-11,-2 1-20,3-1-40,-4 1-28,2 2-30,8 3-29,-21-3-25,21 3-15,-25 2-10,12 2-9,-2 4-6,-3 4-7,1 1-9,0 4-4,-1 3-4,2-1 4,0 5 1,3-1-1,1-1-4,2-1 1,3-1 0,1-1 0,2-3-1,2 1-2,-2 9 4,6-15 1,-2-11 2,7 17 5,-7-17-2,11 9 3,-11-9-7,21-2 3,-11-3-4,6-4-5,0-3-5,-1 1-5,0-5-2,-2 0-1,1 2-5,8-12 10,-13 16 3,-3 1-9,1 3-4,0-2-9,-7 8-5,11-9 1,-11 9 2,0 0 11,11-1-4,-11 1 14,8 9 1,-2 0 0,-6-9 0,9 15 11,-5-5-8,1-1-1,2 1 4,-2 0-29,3-1-42,1 1-33,0-1-39,2-1-66,-2-1-59,1-3-90,-1 0-120,-9-4-281,22 3-269</inkml:trace>
  <inkml:trace contextRef="#ctx0" brushRef="#br0" timeOffset="290549.1328">26193 3348 1528,'0'0'608,"0"0"-84,0 0-129,0 0-4,0 0-95,0 0 0,0 0-97,4-7-8,-4 7-67,9-6 0,-9 6-63,12-5 21,-3 0-59,4-1 8,3 0-108,-3 2-12,5-4-68,-1 1-95,2 1-69,0-2-107,0 1-66,-3 2-462,0 3-542</inkml:trace>
  <inkml:trace contextRef="#ctx0" brushRef="#br0" timeOffset="290681.1334">26422 3387 399,'-7'13'615,"-1"0"-100,1-3-58,-3 1-28,4-2-39,2 0 7,-1-2-48,5-7 14,-8 12-64,8-12-26,-6 7-76,6-7-17,0 0-68,0 0-34,0 0-94,0 0-66,16-5-142,-3-5-165,6-3-188,2-5-607,2-1-796</inkml:trace>
  <inkml:trace contextRef="#ctx0" brushRef="#br0" timeOffset="291000.1337">26723 3017 638,'-6'-11'601,"1"4"-123,1-3-7,-1 1-88,1-1-81,4-2-52,-3 0-42,6-2-48,1-1-30,1-2-36,6 0-12,1 1-25,5-4-18,-1 5-6,1 0 0,0 2-18,2 4-3,-2 0-13,1 3 12,-3 3-17,1 3 7,-3 1-9,2 3 14,-3 5-8,-3 1 14,1 6-11,-4 4 4,-3 2 11,-3 39-28,-5-19 31,-2 0 3,0-1-2,-1 1-5,-1-2-3,3-8-7,-2 0 0,6-7 0,-1-2-1,1 0-3,2-5 13,2-1-10,1-1 8,3-2 25,8 7 106,-5-14-67,0-3-28,4-1-6,-2-2-5,-11-1-86,23 0-11,-23 0-143,18-1-197,-18 1-802,12 2-813</inkml:trace>
  <inkml:trace contextRef="#ctx0" brushRef="#br0" timeOffset="292104.1395">25984 4417 156,'-4'-7'584,"4"7"-144,0 0 8,-5-14-96,5 14 29,0 0-98,-4-12 47,4 12-56,-5-9 55,5 9-85,-5-11 191,5 11-304,0 0-41,0 0-27,-2-9 0,2 9-58,0 0 46,0 0-53,0 0 50,7 13-51,0 0-2,0 1 1,1 5 5,1 1-26,1 2 38,9 31-16,-9-26 15,-1-1 6,-3-4-7,1 0-8,0 0 6,-2-7-8,1 1-5,-2-2-23,1-3 5,-1-2-3,-1-2-3,-3-7 6,9 8-7,-9-8-16,13-1-3,-3-3-4,-2-1 5,3 0 7,-1 0 4,-1 1-3,-9 4 2,19-6-1,-19 6 4,16-1 9,-16 1 5,14 4 12,-14-4 6,14 7 14,-14-7 31,8 20 111,-8-20-88,0 20-11,-2-11-9,-2 0-2,4-9-3,-7 17-9,7-17-35,-12 12-106,12-12-77,-15 8-207,15-8-90,-14-1-586,5-6-685</inkml:trace>
  <inkml:trace contextRef="#ctx0" brushRef="#br0" timeOffset="292305.13">26386 4475 414,'0'0'785,"0"0"-217,12 0-12,-12 0-149,0 0-51,0 0-39,6-2 264,8-1-340,-14 3-29,14-7-28,-6-1-37,3-1-22,5-3-25,0-2-41,4-3-32,1 0-125,2-1-50,-2 4-153,-2-1-57,-4 4-134,3-1-135,-5 2-329,1 3-542</inkml:trace>
  <inkml:trace contextRef="#ctx0" brushRef="#br0" timeOffset="292449.1295">26647 4492 1205,'-8'15'547,"-2"-1"-51,3-3-69,1 0-31,1-4-12,0 3-45,5-10-3,-6 11-72,6-11-32,0 0-66,0 0-49,0 0-96,11-15-76,2 0-94,28-34-408,-14 20 128,-2 0-114,2 0-456,2-2-598</inkml:trace>
  <inkml:trace contextRef="#ctx0" brushRef="#br0" timeOffset="292774.1352">27158 4013 27,'-8'-4'760,"-1"-1"-220,-1-3-5,-15-8 341,13 6-509,-3 0 22,2-4-107,-2 1-49,5 1-31,0 0-37,3-2-45,1-1-24,4 1-24,1-3-17,2 0-25,1 2 20,4-2-62,-1 2 34,11-11-89,-5 17-24,0 1 55,-2 4-51,4 1 62,-1 5-60,-1 0 53,5 6-37,-1 4 64,-3 5-54,1 7 64,-4 5-42,3 8 54,-3 3-52,-7 4 60,2 1-64,-4-1 72,0-5-59,0-1 87,-2-4-57,2-4 58,0-4-53,-2-6 10,4-1 4,-2-1 6,2-2 18,-2-4 10,2 0 31,2-2-7,-1-2-10,11 4 37,-14-12-176,15 5-109,-15-5-276,16 0-199,-16 0-444,11-5-712</inkml:trace>
  <inkml:trace contextRef="#ctx0" brushRef="#br0" timeOffset="293871.1318">24292 2097 432,'0'0'492,"0"0"-132,0 0-65,0 0-64,0 0-58,0 0-54,0 0-3,0 0-42,7 8 25,-7-8-35,12 33 109,-7-18-104,2 5-11,2 2 3,-2 0 11,2 3-32,-1 2 11,2-1-12,-3-4 9,0 0-15,0-1 14,-1-1-20,-1-4 12,-1-2-13,0-1 17,3 8 83,-5-10-1,-2-11 54,4 12 57,-4-12 12,0 0-88,0 0-11,0 0-98,0 0 17,0 0-45,-17-12 50,9 0-66,-3-4 43,-1-1-59,0-1 64,1-1-64,-2 1 67,2 1-31,1 0 46,-1 2-19,4 2 40,-2 0-26,1 1 15,0 0-22,2 0 20,1 3-5,0 0-13,-4-9 43,6 8-75,1-1-6,1-12 8,1 9-23,2-1-1,2-1-6,0 1 0,2-5 4,1 2-7,1 0-8,2 1-20,-1 0-33,0 3-4,-1 2-24,1-3-18,-1 3-34,0 3-55,6-10-296,-14 19 187,11-11-45,-11 11-16,10-7-6,-10 7-32,0 0-475,12 1-435</inkml:trace>
  <inkml:trace contextRef="#ctx0" brushRef="#br0" timeOffset="294092.1291">24290 2339 137,'0'0'604,"-2"12"-100,2-12-102,0 0-37,-1 12-46,1-12-16,0 0-23,0 0-10,0 0-4,0 13-10,0-13-10,0 0-79,0 0 151,9-4-182,-9 4-75,9-9 30,-9 9-67,11-12 43,-3 7-62,0-4 21,2 0-98,-1-2-10,2 3-66,-2-2-88,3 0-80,-1-1-136,1 2-98,9-11-1840</inkml:trace>
  <inkml:trace contextRef="#ctx0" brushRef="#br0" timeOffset="294319.1436">24563 2181 632,'3'3'1100,"0"6"-646,-3-9-49,0 0-32,0 0-2,0 0-70,0 0 3,0 0-78,0 0-4,10-6-91,-10 6 12,10-11-61,-4 4 11,3-1-28,-2 0-29,10-10-169,-5 9-31,-2 0-93,0 1-78,2-1-108,-2 1-116,0-1-395,0 2-538</inkml:trace>
  <inkml:trace contextRef="#ctx0" brushRef="#br0" timeOffset="294500.1374">24675 2426 1080,'-5'12'900,"1"0"-120,4-12-139,-6 16-82,6-16-82,-4 12-91,4-12-64,0 0-68,0 0-50,0 0-66,10-12-17,-1 1-66,3-6-106,2 2-121,24-25-754,-15 20 161,0-6-500,3 3-872</inkml:trace>
  <inkml:trace contextRef="#ctx0" brushRef="#br0" timeOffset="295246.1323">28639 1598 728,'0'0'1050,"0"0"-685,0 0-90,0 0-72,0 0-47,0 0-34,0 0-30,0 0-15,0 0-11,4 8-9,-4 3-14,4 2 1,-2 1 26,1 5 20,-1 3-32,5 24 60,-3-22-67,-2 1-13,3-3 25,-2 2-6,0-2-3,0-4-11,-3-1-8,4-1-5,-1-2-3,-2-2-5,0 0 2,-1-12-10,3 19 11,-3-19-1,1 20 102,-1-20-9,0 0 9,0 12-60,0-12-46,0 0-35,-3-11 3,0 3-9,-1-5 4,0-1 5,-3-1-10,0-4 6,0-1-3,1 1 21,0 2 8,-7-12 19,8 15 23,0 1 18,1 2-9,0 2 22,0-1-17,-1 2 6,5 8-20,-9-24 65,9 24-62,-4-10-31,4 10 12,-1-10-33,1 10 22,0-12-46,6-5 47,1 8-14,2-3-18,0 2 9,1-2-35,1 3-14,0-2-53,-1 1-40,2 1-29,0 0-51,1-1-40,-2 3-71,1-1-81,-1 1-86,0 2-447</inkml:trace>
  <inkml:trace contextRef="#ctx0" brushRef="#br0" timeOffset="295436.1416">28672 1797 698,'0'0'534,"-5"9"-120,5-9-69,0 0-62,0 0-39,0 0-17,10 8 175,-10-8-233,17-5-37,-3-2-23,1 1-19,4-3-21,-2-1-36,8-1-66,2-2-88,0 3-102,1-2-153,-1 0-161,-1-1-242,-2 1-300</inkml:trace>
  <inkml:trace contextRef="#ctx0" brushRef="#br0" timeOffset="295646.1329">29243 1550 707,'0'0'710,"0"0"-117,0 0 275,0 0-540,0 0-59,0 0-42,0 0-44,0 0-34,13-2-28,-5-3-3,1 0-33,5-1-12,1-3-11,4 0-23,3-1-54,-1 0-73,0-1-123,21-7-524,-20 9 238,-4 4-439,-1 0-513</inkml:trace>
  <inkml:trace contextRef="#ctx0" brushRef="#br0" timeOffset="295807.1303">29379 1719 774,'-8'10'584,"1"-2"-115,1 0-58,6-8-49,-7 9-42,7-9-46,0 0 161,0 0-270,11-1-37,2-4-31,4-7-70,2 2-93,6-6-102,7-4-101,3-1-129,2-2-90,7-6-350,1 1-380</inkml:trace>
  <inkml:trace contextRef="#ctx0" brushRef="#br0" timeOffset="296028.1323">30243 1127 117,'4'-8'781,"-4"8"-198,0 0-104,0 0-88,6-8-89,-6 8-71,0 0-47,0 0-44,0 0 23,0 0 45,11 8-30,-11-8-20,9 32 85,-5-16-168,2 1 16,0 3-16,-1 2-11,1-1-10,-1 1-5,1-2-10,0 3 6,-2-3-30,1 0 1,-1-3-55,-1-1-52,0 1-46,0-3-63,1 13-369,-4-27 128,-1 20-133,1-20-256,-5 12-369</inkml:trace>
  <inkml:trace contextRef="#ctx0" brushRef="#br0" timeOffset="296309.1359">29958 1228 662,'-7'-5'825,"7"5"-136,-7-9-183,7 9-65,1-15 240,4 8-353,4-3-35,5-2 0,4 0-31,5-5-8,7-2-12,2 0-16,3 1-15,2-3-8,0 1-12,3-1-4,-1 1 3,-2 0-14,1 1-6,25-12 138,-37 19-186,-6 1 10,-1 3-10,-3 0 20,-2 1-16,-3 2 0,0 0-43,-1 0-83,-10 5 0,14-7 0,-1 1 0,-13 6 0,9-5 0,-9 5 0,11-6 0,-11 6 0,0 0-83,10-5-290,-10 5-108,0 0-108,0 0-193,0 0-201,-5 8-570,5-8-1193</inkml:trace>
  <inkml:trace contextRef="#ctx0" brushRef="#br0" timeOffset="298928.9181">29247 3128 228,'0'0'497,"0"0"-127,-6-10-44,6 10-83,-5-6-4,5 6-39,-8-8 5,8 8-30,-9-8 5,9 8-36,-11-5-16,11 5-44,-12-4-31,12 4 0,-15 0-4,15 0-29,-20 6 9,8 0-20,-2 3 9,-2 3-13,-18 22 28,17-15-19,1 1-2,0 0-3,1 1-3,3-2 1,0-1-6,3-1 10,1-3-5,1-2-3,0 0 4,3-3-5,0 0 3,4-9-3,-1 13 21,8-7 8,-7-6-14,19-3 2,-5-2-4,5-6-4,-1 0-6,4-3-1,-1-1 3,1-4-10,-4 2 15,-2 2 4,0 1 39,-2 2 23,-4 2 14,-1 0 15,-1 3-14,-1-1-19,0 1-19,-7 7-21,9-9-18,-9 9-8,10-5-6,-10 5-11,0 0 8,10-4-6,-10 4 10,0 0-6,10 6 4,-10-6-5,9 8 3,4 4 12,-6-6-51,3 1-59,-1 1-39,2 0-53,3-2-99,0 0-118,0-1-523,2-2-505</inkml:trace>
  <inkml:trace contextRef="#ctx0" brushRef="#br0" timeOffset="299127.9178">29549 3137 271,'0'0'776,"0"0"-191,0 0-83,0 0-87,1-12-63,-1 12-37,0 0-54,5-9-60,-5 9-41,10-10-29,-2 3-26,3-1-24,2-1-21,3 3-8,21-14-70,-18 12-97,1-1-59,1 2-82,-2 0-40,0 3-87,-1-2-37,-3 4-402,-1-1-360</inkml:trace>
  <inkml:trace contextRef="#ctx0" brushRef="#br0" timeOffset="299266.9274">29786 3117 408,'-7'10'444,"-1"-2"-83,2-1-64,6-7-29,-10 10-5,10-10-3,-7 8-25,7-8 184,0 0-229,0 0-19,0 0-43,23-1-20,-9-7-45,7 1-69,0-2-112,5-1-87,2-2-129,3-1-125,6-3-331,-3-1-312</inkml:trace>
  <inkml:trace contextRef="#ctx0" brushRef="#br0" timeOffset="299477.9211">30397 2755 562,'0'0'630,"12"-11"-159,-12 11-111,6-6-79,-6 6-76,0 0-43,0 0-41,9-5-26,-9 5-24,0 0 4,4 12-12,-4-12-6,3 19-10,0-9-8,0 2-6,3 20 11,-2-16-14,0 0-16,-1 1 14,0-2-15,1 2 21,1 1-15,-2-1 13,-1-2-6,2 2 3,-1-1-67,-1-2-42,0-1-60,0-1-66,-2-12-62,3 17-35,-3-17-490,0 0-319</inkml:trace>
  <inkml:trace contextRef="#ctx0" brushRef="#br0" timeOffset="299672.9199">30303 2856 412,'-8'-9'759,"0"1"-135,3 1-71,-1 0-81,6 7-57,-7-12-33,7 12-65,-3-10-20,3 10-60,2-10-27,3 1-30,7 1-2,22-16 83,-11 11-172,3 1-7,1-1-22,0 1-4,-1 2-28,1-2 8,-5 2-24,-2 2-23,0 0-56,-5 0-53,0 3-50,-3 0-65,-1 1-75,-2 0-70,0 0-113,-9 4-93,13-5-440,-13 5-635</inkml:trace>
  <inkml:trace contextRef="#ctx0" brushRef="#br0" timeOffset="300438.9208">29569 3884 260,'0'0'487,"0"0"-84,3-9-32,-3 9 14,0 0 1,2-12-32,-2 12-3,0 0-73,0 0 45,0-14-75,0 14 26,0 0 102,2-11-270,-2 11 4,0 0-66,0 0 14,0 0-63,0 0 49,0 0-58,8 8 56,-5 2-55,0 5 50,0 3-49,1 6 54,0 1-10,1 7 2,-1 21 11,0-26-31,-3-2-5,2-1-17,-2-6-21,0 2 42,1-3-30,-1-4 37,0 0-37,0-1 45,2-3-40,-3-9 45,3 16-37,-3-16 45,3 8-48,-3-8 10,12-2-41,-3-3 21,1-3-30,1 0 38,2-2-13,0 1-25,1 1-4,-1-1-4,1 3-5,-2 0-12,0 2 5,0 3 5,-12 1 13,19 0 9,-4 5-32,-15-5 52,11 9 7,-11-9 4,2 15 11,-2-15 2,-8 18 5,2-5 6,-3-4 0,-2 2 3,-1 1-1,0-3 0,-1-2-7,1 0-62,1-4-155,-11 2-669,22-5-164,-18-9-654</inkml:trace>
  <inkml:trace contextRef="#ctx0" brushRef="#br0" timeOffset="300639.9207">29986 3953 497,'0'0'633,"11"-3"-107,1 2 348,-12 1-484,11-4-8,-11 4-19,16-6-76,-5 2-8,2-4-92,2 2-9,2-3-67,3 1 7,-1-3-64,1 2-13,1 0-114,1 0-47,-3 1-95,2-1-98,-1 3-133,-5 1-57,2 1-511,-5 4-621</inkml:trace>
  <inkml:trace contextRef="#ctx0" brushRef="#br0" timeOffset="300760.923">30271 3987 230,'-8'12'462,"0"-2"-59,2-2-78,1 0 7,5-8-15,-8 12 33,8-12-25,-4 8-22,4-8-59,0 0-49,0 0-42,0 0-38,17-6-79,-4 0-81,20-11-398,-14 4-7,-1 1-446,2 0-459</inkml:trace>
  <inkml:trace contextRef="#ctx0" brushRef="#br0" timeOffset="301263.917">30953 3566 60,'0'0'988,"6"-7"-313,-6 7-98,0 0-151,9-8-89,-9 8-79,0 0-52,0 0-54,11-5-30,-11 5-31,0 0-10,7 8-20,-7-8-1,8 18 28,-4-6-3,1 4-9,-1 0-4,2 1-9,-2 5 2,0-3-9,1 3-11,-1 0-6,1-1-8,0 2 0,1 13 14,-2-20-35,-1-1 12,-2-2-15,2-1 12,-2 0-1,1-3 3,-2-9-1,3 14-4,-3-14 41,3 11-4,-3-11-15,0 0-3,0 0-11,0 0-8,-3-11-22,0 2-26,0-5-35,-3-3-50,1-4-31,-1-2-2,-4-5 38,2 2 23,2 3 54,-3 0 39,2 2 34,1 1 40,1 4 9,1 0 14,0 2-6,-1 0 21,3 2-11,0 0 17,1 2-29,1 10 2,-1-21-41,3 10-9,1 1 4,4-2 12,0 1-22,1-2 20,2 2-23,1 1 26,2-2-30,2-1 18,15-10-13,-15 12-19,3 0 11,-3 1-18,2 0 12,-3 2-39,0-1-25,-1 2-64,-1 0-41,0 1-76,-2 1-91,-10 5-93,18-4-26,-18 4-83,14 0-85,-2 3-1932</inkml:trace>
  <inkml:trace contextRef="#ctx0" brushRef="#br0" timeOffset="301433.9229">31089 3667 696,'-6'10'605,"6"-10"-80,-6 12-44,6-12-22,0 0 29,1 11-23,-1-11-20,0 0-48,14 0-68,8-8 143,-8 3-306,1-3-27,6-1-38,-3 0-113,0 0-105,0 1-156,-2 2-199,-2 0-227,0 0-631,-2 1-934</inkml:trace>
  <inkml:trace contextRef="#ctx0" brushRef="#br0" timeOffset="303635.9241">25422 751 495,'-5'-1'824,"5"1"-524,0 0-51,-8-6-17,8 6-9,0 0-11,0 0-3,0 0-8,0 0 11,0 0-15,0 0-25,0 0-35,0 0-38,0 0-13,0 0-27,0 0-19,0 0-18,0 0-6,0 0-19,-9 9 22,9-9-15,2 16 3,-2-4-14,0 1 20,0 0-11,2 2 17,-1 4-19,0-3 10,2 2-23,-1-1 26,2 17-9,-4-18-9,3-1 19,-2-2-10,0 1 6,1 0-12,1-2 18,-3 0-18,3 0 15,-2-2-40,1 2-31,-1-2-47,-1-10-39,2 17-50,-2-17-46,4 19-395,-4-19-216,0 0-395</inkml:trace>
  <inkml:trace contextRef="#ctx0" brushRef="#br0" timeOffset="303923.9209">25166 853 276,'0'0'642,"0"0"-160,0 0-109,-18-2-56,18 2-47,0 0-36,0 0-19,0 0-20,-9-3-43,9 3-36,5-14-24,-1 7-17,6-6-9,3-2-16,2-1-3,5-4-5,0 1 4,3 0-18,0 0 3,-5 1-10,2 0 3,-4 4-12,0 1 1,-4 3-12,1 1 0,-7 1-2,3 2-4,-1 1-24,0-2-28,5-2-171,-13 9 53,8-5 21,-8 5-7,0 0-66,17-1-88,-17 1-133,0 0-188,15 4-148</inkml:trace>
  <inkml:trace contextRef="#ctx0" brushRef="#br0" timeOffset="304432.9229">25901 655 267,'0'0'595,"0"0"-189,0 0-43,0 0-80,0 0-46,0 0-38,0 0-27,0 0-31,0 0-28,0 0-30,0 0-21,0 0-17,0 0-17,0 0-2,2 12 2,-2-12-13,0 19 4,0-6-2,0 3 5,0-1-8,-2-1 1,2 2-6,0 0-1,-4-2 1,3-1-5,-1 1 7,2-3 1,0 10 4,0-21-4,-2 17 18,2-17 55,0 15 37,0-15 62,-2 11 14,2-11 38,0 0 6,-2 9-53,2-9-45,0 0-40,-5-9-16,5 9-15,-4-21-16,1 6-21,-1-2 3,2 0-17,1 1-1,-1 0-4,0-1-8,2 3 10,0-1-2,0 2-31,2-2 36,-2 3-31,2 2 21,-2 10-51,0-19 46,0 19-29,4-19-10,-4 19 35,10-4-36,-10 4 37,11 0 0,-2 3 0,-9-3-1,18 9 2,-9-4-2,3 4-3,-1-1 0,-2 0-1,4 1 11,-4 1-6,0-2-15,9 9-134,-9-9-22,0 1-66,-2-2-78,2 0-77,-2 0-61,1 0-155,-8-7-272,16 7-433</inkml:trace>
  <inkml:trace contextRef="#ctx0" brushRef="#br0" timeOffset="305757.9233">26463 347 402,'0'0'473,"0"0"-97,0 0-90,0 0-56,0 0-28,0 0-40,0 0 43,0 0-111,0 0-23,0 0-3,0 0-20,0 0 8,13 5-15,-13-5 18,12 17 5,-5-8 35,1 5-25,-1 0 2,5 3 6,-2 2-14,-1-2 2,14 21 35,-15-20-62,2-2-12,-1 1 3,0 1-4,-3-4-3,4 0 3,-4 1-9,1-1-4,2-2 7,-4 2-43,1-2-40,-3-2-34,1 0-45,0-2-23,-4-8-58,5 14-76,-5-14-182,0 0-223,-7 12-206</inkml:trace>
  <inkml:trace contextRef="#ctx0" brushRef="#br0" timeOffset="306027.9254">26335 479 655,'-12'-3'526,"12"3"-119,0 0-65,-11-6-39,11 6-33,0 0-23,-4-7-29,4 7-16,0 0-5,7-17-22,-1 10-3,8-5-26,-1-2-7,6-1-18,4-2-7,2-2 1,5 0 6,-1-1-27,32-19 68,-34 23-103,-2 1-10,-1 1-7,-6 2-9,0 1-5,-3 4-12,-1 0 7,-3-1-9,-2 2-9,1 0-3,0 1-46,-10 5-58,13-7-30,-13 7-70,12-7-38,-12 7-17,0 0 6,11 1-26,-11-1-3,0 0-151,2 12-444,-2-12-430</inkml:trace>
  <inkml:trace contextRef="#ctx0" brushRef="#br0" timeOffset="306220.9172">25885 1032 171,'0'0'200,"0"0"-28,0 0-112,0 0-7,0 0-132,0 0-103,0 0 51</inkml:trace>
  <inkml:trace contextRef="#ctx0" brushRef="#br0" timeOffset="306642.9239">27327 198 20,'5'8'842,"-5"-8"-233,0 0-134,0 0-106,0 0-82,0 0-54,16-3-18,-16 3-36,11-6 4,-3-1-52,0 1-15,3-1-24,1-4-23,1 1-12,2-2-10,1 2-13,-3 0-27,2 1-54,-2-3-60,3 2-63,-5 2-79,3 0-56,-3 3-160,11-5-1556</inkml:trace>
  <inkml:trace contextRef="#ctx0" brushRef="#br0" timeOffset="306795.9185">27507 300 553,'0'0'411,"2"10"-52,-2-10-57,0 0-40,14-2-56,-14 2-24,24-11 56,-11 3-195,0 1-50,3-3-117,3-2-64,0 4-218,-1-5-165,4-2-88</inkml:trace>
  <inkml:trace contextRef="#ctx0" brushRef="#br0" timeOffset="307023.9217">28031 0 248,'0'0'644,"14"0"-148,-14 0-109,0 0-78,0 0-70,0 0-46,13 0-43,-13 0-37,0 0-12,0 0-10,0 0-12,14 0 2,-14 0-7,0 0 13,13 0 2,-13 0-11,16 0 48,-16 0-86,0 0-2,13 0-19,-13 0 11,9 6-6,-6 11-6,0-2-53,0 0-51,-1-1-34,-1 0-61,1-4-28,-2-10-125,0 24-47,0-24-383,-4 12-279</inkml:trace>
  <inkml:trace contextRef="#ctx0" brushRef="#br0" timeOffset="307192.9143">27985 0 714,'0'0'674,"-17"0"-112,17 0-78,0 0-41,0 0-69,0 0 41,0 0-62,0 0 6,0 0-63,0 0-50,0 0-52,0 0-39,23 0-43,-9 0-16,3 0-62,3 0-85,3 0-122,0 0-163,3 0-201,-3 0-867,0 0-1005</inkml:trace>
  <inkml:trace contextRef="#ctx0" brushRef="#br0" timeOffset="310688.5812">31662 2283 35,'-4'-10'686,"1"-2"-172,0 3-100,0-1-31,3 10-55,-4-19-67,4 19-49,0-20-43,2 10-21,0-2-25,2 1-15,1-2-22,2 0-21,2 2-11,11-12 10,-9 13-48,2-1-5,0 5-6,1-1-4,0 3-13,-1 2 5,0 2-5,1 2-1,0 3 4,-1 5 3,2 4 3,-3 4 5,0 8 4,-4 6 5,-1 8 6,-4 2-2,-1 4 0,-2-8-5,0-4 2,-2 2-13,1-2 4,0-5 0,1-4 7,0 1-8,-1-6-4,2-2 1,-1-2 8,0-2-4,0-2 4,4 10 13,-4-22 12,7 17 29,-7-17 63,13 9-33,-13-9 9,22-2-39,-9-3 21,2-2-50,-2-2 23,2 1-9,-3 0 40,-1 1-20,-1 3 21,-2-3-60,-8 7 23,12-8-53,-12 8 9,11-2-26,-11 2 19,6 9-22,-4 1 28,-1 6-15,-1 6 23,-1 5-29,1 7 31,0 2-2,1 0-1,1-1 15,1 2-47,6 30 27,-3-35-11,-1-1 11,2-5 1,-2 0-4,0-3-1,1-2-2,-2-1 3,0-3-3,-1 0 3,-1 0 4,1 0-5,-3-1-23,-3 1-79,-3 2-146,-17 20-1465,2-19-419</inkml:trace>
  <inkml:trace contextRef="#ctx0" brushRef="#br0" timeOffset="311754.5882">28685 3232 283,'0'0'224,"-4"12"-67,4-12-16,0 10-45,0-10 25,0 0-22,0 14 24,0-14-17,0 0 12,4 14 13,-4-14 5,0 0 7,4 7 10,-4-7 7,0 0 214,10 5-178,-10-5 10,13-7-24,-6 0-35,4-5 3,4-3-39,3-6-8,1-6-25,4-2 4,1-1 0,-2-3-9,0 4-3,-1 0-8,0 0-25,-6 8 0,-2 3-8,0-1-41,-3 5-90,1 3-110,-2 0-58,1 3-20,0 1-38,0 4-9,-10 3-78,21 0-298,-11 3-217</inkml:trace>
  <inkml:trace contextRef="#ctx0" brushRef="#br0" timeOffset="312471.5755">29360 4710 338,'0'0'339,"0"0"-59,-5-11-49,5 11-9,0 0-1,-4-11 19,4 11-15,0 0-3,-4-9-26,4 9-19,0 0-16,0 0-16,-4-8-19,4 8-24,0 0-20,0 0-16,0 0-13,0 0-19,-6-7-13,6 7-6,0 0 4,0 0-17,0 0 2,0 0-4,0 0-3,0 0 1,0 0 3,0 0 5,0 0-6,0 0 1,0 0-3,0 0-1,0 0 8,0 0 6,0 0-1,0 0 51,0 0 1,0 0 6,7-7 2,1-1-41,2-3 65,4-6-80,4-5 58,6-6-1,-1-4-7,3 0 12,-3-2 20,1 2-4,-2-1 4,0 4-3,-7 6-6,2 1-1,-7 4-7,3 2-10,-6 3-5,1 3-13,-3 0 8,0 1-15,1 1-2,0 2-9,-6 6-6,6-10-7,-6 10-11,7-10 3,-7 10-8,2-6-13,5-3-17,-7 9-29,0 0-48,7-8-45,-7 8-20,0 0-43,0 0-17,5-8-44,-5 8 0,0 0-6,0 0 25,0 0-38,0 0-6,0 0-32,7 8-1419</inkml:trace>
  <inkml:trace contextRef="#ctx0" brushRef="#br0" timeOffset="314889.5766">28667 2624 698,'0'0'884,"0"0"-582,0 0-62,0 0-49,0 0-46,0 0-19,18-5-14,-6-2 1,-1-3 3,8-3-5,3-3 1,2-2-31,8-3 6,1 0-27,4-4 11,54-24 35,-39 23-74,3 1 28,2-1-27,-2 0-2,3 4 0,0-4-7,5 3-17,-3-3 19,5 0-19,0-1 30,3-2-8,1 0 17,0 2-4,2-2 18,66-27 63,-71 28-72,1 1 30,-3 0-29,-3-1 14,0 1 7,1 0-14,-2 1 8,1-3-18,-1 2-18,1 1 2,-2-2-8,0 0-3,-3 1-4,2 0-10,50-26 46,-57 25-51,-1 2 31,-2-1-30,-9 4 49,-2-3-30,0 2 25,-1-3-24,-4 0 24,-1-2-31,-2 1 19,-1-2-31,-1 0 27,-4 0-36,-1-4 12,15-27 28,-21 27-18,-3 0-4,-1 3 19,-3 0-31,0 0 12,1-6-12,-4 5 13,2 2-15,-3-3 1,-1 1 5,0-1-1,-1-1-8,-1 0 10,-1-1-1,-1-36-11,-3 37 1,0-1 10,-1 2-5,0 2 3,-1 2 6,-2-3-7,2 8 5,-3 2-1,0 0-10,0 0 4,-5-1-6,-1-1 15,-4 4-17,3 0 0,-26-17-9,17 22 16,0 1-16,-5 1 4,0 2 0,-2 3-2,-2 0 10,-3 2-17,1 3 7,-6 0-6,1 3-3,-1 0 8,-9 5-7,1 0 24,-1 2-20,-52 7-7,52-4 0,-4-1-1,-1 1-8,-9 4-6,-1 0 15,-3 0 1,-1 2 2,-1 3 0,-2 1-20,-2 2 17,-1 1 8,0 2-9,-1 0 10,2 0-1,-74 28-1,76-25-10,4-1 10,2-3 29,5 3-41,2-5 32,4 2-18,12-7 22,3 0-32,3-1 29,9-2-33,0-3 12,3 3-30,5-5 27,-1 3-23,-16 8-5,18-8 39,0 0-18,1 1 33,-3 4-29,0-3 2,-1 1 16,1 0-1,-4 0-1,1 3-4,-5 2 12,3-1 0,-3 2-6,3-5 3,1 2-2,-25 12 1,27-16-2,5-4 10,0 1 1,4-3-2,0-1 2,2 1 2,3-3-1,-1 0-1,1 1-2,9-6 1,-15 8-11,15-8 7,-12 6 5,12-6 3,-13 8-11,13-8-1,0 0 8,-12 7-13,12-7 7,0 0-5,0 0 6,-8 5-8,8-5-2,0 0-2,0 0-5,0 0 0,-9 7 2,9-7-6,0 0-7,-4 15 2,3-3 18,-3 3 0,4 2-2,-3 7 28,3 3-30,0 9 35,-2 0 1,2 3 3,-1 7-7,1 1-15,-1 1 25,1 0-30,-2 0 12,2 0-10,-1 35 14,2-45-3,1-4-21,-1 1 21,2-4-8,0 0 2,2-5-3,-1-1 0,0-3 2,1-1-1,-1-1 0,0-3-6,1-1 1,-1-2-1,-2-4 11,5 12 7,-5-14-10,-2-8 12,4 16 0,-4-16 9,4 13 5,-4-13 9,3 9 7,-3-9-14,0 0 4,5 13-9,-5-13 1,0 0-13,1 9 4,-1-9-10,0 0 13,5 10-17,-5-10-48,0 0-2,0 0-46,0 0-48,0 0-83,0 0-106,8 6-95,-8-6-660,7-6-699</inkml:trace>
  <inkml:trace contextRef="#ctx0" brushRef="#br0" timeOffset="320004.8601">32379 1399 297,'-10'13'194,"2"-1"12,1-2-98,0 4 24,0-7-64,1 3 28,3-2-64,3-8 40,-6 15-48,6-15 30,-2 14-54,2-14 40,2 13-36,-2-13 48,8 13-57,-8-13 37,14 12-38,-6-7 32,1 2-33,1-3 40,4 2-41,-1 1 39,2 0-54,13 8 19,-14-8 27,0 3-42,-2-1 53,-2 1-45,2 0 66,-5-1-18,1 1 102,-2-1 16,-2 2 34,-4-11 21,-1 19 2,-2-8-36,-5 2-3,-2 1-45,-1-1-8,-4 1-27,0-2 6,-1 0-40,1-2-5,1 1-17,1-3 1,0 0-45,3-3-51,-1-1-105,11-4-117,-19 2-51,19-2-106,-10-4-251,10 4-196</inkml:trace>
  <inkml:trace contextRef="#ctx0" brushRef="#br0" timeOffset="320385.8599">32607 1523 598,'11'-12'486,"-3"2"-79,-2 1-42,-1 0-42,0 2-25,-5 7-43,8-13-44,-8 13-35,3-10-41,-3 10-35,0 0-23,-9-8-17,-5 11 19,14-3-54,-17 6-9,9 0-9,1 1 5,-2 3-1,1 0-5,2-1-1,-1 1 11,3-1-8,0 2 1,4-11-5,-4 14-5,4-14-3,0 15 7,6-4 6,-6-11-3,10 5-13,-10-5 0,17-1 6,-7 0-7,0-4-4,0 0 19,1-2-3,-1 0-3,-1 0-2,-3 0-2,1-1 6,-7 8 15,10-12 6,-10 12-6,9-7-13,-9 7-9,6-7-3,-6 7 2,0 0-11,0 0 12,0 0 1,9 8 2,-9-8-5,1 10 6,-1-10-8,3 13 6,-3-13-29,5 15-22,4-2-96,-9-13 55,8 10 2,-8-10-16,11 8-7,-11-8-42,15 3 0,-15-3-81,20-5 28,-10 2-51,1-4 38,1 0 0,-2-3-271,0 0 13</inkml:trace>
  <inkml:trace contextRef="#ctx0" brushRef="#br0" timeOffset="320595.8661">32900 1122 535,'0'-20'550,"0"6"-76,-1-15 218,2 16-467,-1 13-55,-1-15-46,1 15-18,0 0-25,0 0-17,0 0-8,0 11-19,0 6 3,0 4-11,1 5-5,-1 3-7,2 4 6,-2 3-23,1-2 18,0-2-14,1 3 15,-1-2-13,0 0 16,2-6-20,-2 1 9,2-3-45,-1-3-13,0-1-46,-1-2-19,2-1-43,-1-2-21,-1-3-26,0-2 40,1 9-166,-2-20 77,-3 13-301,3-13-64</inkml:trace>
  <inkml:trace contextRef="#ctx0" brushRef="#br0" timeOffset="320873.8637">32879 1606 441,'0'0'395,"-12"-7"-76,12 7-21,-11-6-29,2-3 232,9 9-270,-8-5-28,8 5-10,-6-9-23,6 9-26,-7-8-31,7 8-25,0 0-15,2-17-15,-2 17-17,10-17-10,-2 7 1,1-2-7,4-2-11,2-1-6,0 2-3,-1 0-1,0 3 1,-2 0 8,-1 1-16,1 4 2,-3-1-3,-9 6-6,17-6-1,-17 6 6,14-7-10,-14 7 4,14-1 3,-14 1 6,18 2-5,-18-2 9,12 6-2,-12-6-1,9 7 4,-9-7-8,8 8 2,-8-8 12,9 9 2,-9-9-10,7 9 14,-7-9-10,6 11-17,-6-11-45,6 10-41,-6-10-43,4 9-26,-4-9-60,0 0 16,3 9-108,-3-9-102,0 0-202,0 0-134</inkml:trace>
  <inkml:trace contextRef="#ctx0" brushRef="#br0" timeOffset="321003.8597">33039 1248 219,'-3'-16'505,"2"3"-121,-1 3-89,1-2-62,1 12-66,-2-17-71,2 17-74,-2-15-99,2 15-98,2-11-34,-2 11-250,2-9 59</inkml:trace>
  <inkml:trace contextRef="#ctx0" brushRef="#br0" timeOffset="321257.8628">33178 1008 456,'0'0'463,"0"0"-98,-4-12-82,4 12-60,0 0-50,-8-8-29,8 8-18,0 0-51,-7 0 57,-7 8-96,14-8 10,-8 12-15,8-12 3,-9 16-7,6-5-5,2-1 0,0 4 4,1-2-8,1 2 15,0 3-2,2-2-7,1 3 14,2 1-2,-1 2-4,3-2-12,-2 3-8,3 0 16,-1-1-18,1-1 13,-1 2-10,0-3 5,0 0-12,-1 1 10,-1-3-11,-2 0 10,1 0-11,-3 0 4,0-1-27,-6 11-108,-1-13 21,-2-1-51,0-1-8,-2-2-107,-4-2-42,1 0-286,1-5-113</inkml:trace>
  <inkml:trace contextRef="#ctx0" brushRef="#br0" timeOffset="321543.8623">33024 1489 466,'0'0'358,"-5"-12"-39,5 12-91,-1-12-1,1 12-34,3-14-25,0 6-30,3-1-10,0-4-22,5 3-5,2-3-8,22-16 59,-14 12-71,2 0-25,1 0 19,0 0-4,0 2-21,-1 0-7,0 1-6,-2 0-8,-4 2-2,0 0-3,-2 3-3,-3 1 13,-1 0 11,-2 3 1,0-1 0,-9 6 0,14-8-13,-14 8-12,10-8-1,-10 8-3,0 0-30,11-3 17,-11 3-1,0 0-2,6 6-1,-6-6 1,3 12-3,-3-12 8,1 14-7,1 3 10,-2-17-5,3 15 2,-3-15-4,4 19-8,-4-19-35,4 17-38,-4-17-44,5 13-35,-5-13-38,5 11-51,-5-11-68,7 10-433,-7-10-257</inkml:trace>
  <inkml:trace contextRef="#ctx0" brushRef="#br0" timeOffset="321927.8665">33520 1037 23,'2'-15'638,"-1"5"-219,-1 10-29,1-18-65,-1 18-67,5-15-44,-5 15-50,0 0-44,-2-14-24,2 14-17,0 0-15,-7 7 28,7-7-50,-5 15 6,5-15-16,-4 21-1,3-9-11,0-1-1,1 2 0,0-1-1,0 0-36,2-2 29,0 2-5,-2-12 13,5 17 3,-1-8-6,1-3-3,-5-6 10,11 12-10,-11-12 5,13 3 1,-13-3-16,16-1 5,-6-2-11,-1-3 9,-9 6-1,17-8 3,-8 0-8,1 3 1,-2-1-4,-8 6-39,20-12 37,-20 12 0,12-3-3,-12 3 11,12 5-4,-12-5 2,12 12-1,-7-5 3,2 3-8,-2-2 7,3 3 6,-3-1-7,1 0-4,-1-2 14,0 1-12,-1-1 4,2 1 4,-6-9-6,9 13 8,-9-13 2,7 9 1,-7-9-28,8 9 0,-8-9-60,0 0-65,7 7-92,-7-7-178,0 0-347,0 0-270</inkml:trace>
  <inkml:trace contextRef="#ctx0" brushRef="#br0" timeOffset="322261.8589">32732 1949 145,'-14'10'593,"0"-3"-174,3 0-89,2 0-58,1-2-28,0 2-19,0-2-4,8-5-33,-10 8-13,0-2 85,10-6-160,-7 6-14,7-6-24,0 0-9,0 0-15,0 0 7,0 0-17,11 7 4,-11-7 4,28-3-7,-5-1-6,4-2 2,5-3 4,7-1-1,6-5 7,2-1 1,13-3 8,3-5-17,3 2 19,1-7-25,-1 4 9,2-3-15,-3 1 16,0-2-26,-1 0 17,-6 0-16,-2-2 9,-1 0 0,-3-3-16,45-40-3,-51 33 20,-11 0-28</inkml:trace>
  <inkml:trace contextRef="#ctx0" brushRef="#br0" timeOffset="327799.7404">28595 3152 200,'0'0'301,"0"0"-66,0 0-35,0 0-23,0 0-23,2-13-22,-2 13 118,0 0-124,0 0-2,0-11 9,0 11-9,0 0 1,0 0-13,0 0-7,0 0-19,0 0-8,0-12-17,0 12-15,0 0-13,0 0-4,0 0-8,0 0-23,0 0 5,0 0-1,0 0-6,0 0 3,0 0-7,0 0-3,0 0 2,0 0 3,0 0 7,0 0-4,0 0 3,5 6-27,-5-6 28,9 8 1,-9-8 6,5 9-6,-5-9-5,11 15 10,-5-9-10,-1 3-1,0-1 1,2 0 0,-1 1 1,0 2 1,-1-4-2,3 3 4,-3-2-6,0 1 11,0-2-1,5 10-7,-10-17 3,8 14 1,-8-14-5,8 11 5,-8-11 3,5 9 1,-5-9-4,5 9 2,-5-9 7,0 0-9,5 10 2,-5-10 6,0 0-9,6 7 4,-6-7 4,0 0-1,0 0-9,0 0 1,5 8 5,-5-8 6,0 0-8,0 0-1,0 0 4,0 0 3,0 0-6,6 8 8,-6-8 7,0 0 14,0 0 12,0 0 81,0 0-47,0 0 9,0 0 17,0 0-14,11-7-19,-11 7-22,12-18-9,-3 4-4,2-6-22,3-4 7,0-1-16,5-7 14,-1-2-22,0-1-7,18-34-71,-20 35 18,-1 1-8,-3 9-33,0 0-55,-4 6 1,-1 4-95,1 0-171,-3 2-342,-5 12-282</inkml:trace>
  <inkml:trace contextRef="#ctx0" brushRef="#br0" timeOffset="328676.7456">29037 4335 238,'-6'-7'315,"6"7"-70,-6-12-35,6 12-9,-7-8-40,7 8 10,0 0-57,-6-12 9,6 12 22,-4-8-110,4 8 29,0 0-51,0 0 27,-6-8-34,6 8 23,0 0-37,0 0 28,0 0-40,0 0 25,0 0-28,0 0 37,0 0-38,0 0 34,0 0-10,7 13-15,-7-13 25,12 13-26,-7-3 39,3-3-42,1 2 34,0 1-32,0-1 52,0 0-43,1 2 31,-1-4-37,0 1 32,-3-2-28,2 0 37,-8-6-24,10 10 46,-10-10-14,10 8 58,-10-8-4,8 6 37,-8-6-11,8 5 26,-8-5-20,0 0-3,10 5-26,-10-5-14,0 0-60,10-3-52,-10 3-69,15-12-234,-6 8 84,-1-2-64,2 2-370,3-4-195</inkml:trace>
  <inkml:trace contextRef="#ctx0" brushRef="#br0" timeOffset="330202.7464">30406 5341 13,'0'0'423,"0"0"-92,0 0 171,0 0-317,-7-9 61,7 9-5,0 0-2,-4-12-7,4 12-31,-3-9-16,3 9-22,-5-11-12,5 11-5,-6-9 10,6 9-6,-12-13-32,6 8-18,-2-1-25,-2-1-12,-2 3-20,-2-1-3,0 4-17,-1 0 1,-4 2-7,1 3-6,-1-1-56,-2 4 57,2 3-51,0 1 63,-3 3-55,3 2 53,0 3-55,-8 15 30,15-15 30,2-2-3,3 2-3,0-4-11,5 0 5,-1-3-10,2 0 2,1-12-2,1 19-2,-1-19-3,8 10-3,-8-10-10,15 3-20,-15-3-17,35-18-83,-21 6 57,1-4 4,2-4-39,0-2 51,-1-3 6,0 0 6,-1 0 19,0 3 25,-5 3 3,-1 2 36,0 3-15,-1 1-4,-2 3-26,-1 1 15,-5 9-26,12-13 23,-12 13-21,9-7 20,-9 7-9,0 0 16,15 3-19,-15-3 11,10 5 2,-10-5 1,12 10 9,-5-4-26,-7-6-33,13 10-50,-5-6-54,8 4-367,-16-8 173,20 3-379,-20-3-229</inkml:trace>
  <inkml:trace contextRef="#ctx0" brushRef="#br0" timeOffset="330378.743">30598 5085 436,'0'0'592,"6"-10"-113,-6 10-112,5-9-48,-5 9-85,8-11-31,1 1 99,-9 10-203,10-13-6,-3 6-34,1 2-18,0-3-52,3 2-42,1-1-96,1 1-49,0-1-99,0 2-115,-1 0-253,0 2-173</inkml:trace>
  <inkml:trace contextRef="#ctx0" brushRef="#br0" timeOffset="330512.7378">30765 5132 95,'-5'9'748,"5"-9"-199,-6 13-107,6-13-70,0 0-51,-5 11-57,5-11-53,0 0-41,0 0-36,0 0-16,11-8-60,-1 3-59,3-4-109,5 0-90,1-4-146,4-1-122,1-1-281</inkml:trace>
  <inkml:trace contextRef="#ctx0" brushRef="#br0" timeOffset="330861.7701">31224 4770 589,'0'0'450,"0"0"-80,0 0-108,0 0-32,0 0-60,0 0-3,0 0-31,0 0-1,0 0-3,-4 13-19,4 10 72,0-10-97,3 3 14,-1 1-25,-1-2-4,2 2-26,0-2 8,-1 2-25,1-3 9,-1-1-18,1-2 12,0 2-19,-2-3 15,1 1-14,-2-11 11,4 22 14,-4-22-31,0 0 11,-2 13-23,2-13 14,0 0-19,0 0 0,-12-6-12,6 0 5,2-3-22,-4-4 17,3-1-24,-1-2 25,1-1-13,-1 0 27,2 0 2,0 0 22,1-1-11,0 1 26,2 2 11,1-2 21,0 0-10,3 0 7,1-1-18,3-3-8,1 2-9,2-1-6,4-3 8,0 1-23,3 0-17,20-19-169,-18 21-32,-2 7-32,-1-2-83,1 4-52,-4 4-433,-1 0-344</inkml:trace>
  <inkml:trace contextRef="#ctx0" brushRef="#br0" timeOffset="330988.748">31407 4584 496,'-7'11'389,"7"-11"-24,0 0-105,0 0-10,4 9-67,-4-9-7,13-5-63,-1-1-1,3-1-43,4-1-24,3-3-140,5 1-93,1-1-197,21-8-804</inkml:trace>
  <inkml:trace contextRef="#ctx0" brushRef="#br0" timeOffset="331533.7479">30539 6028 290,'0'0'422,"-9"-7"312,9 7-384,0 0-64,-9-8 42,9 8-93,0 0 19,-6-6-106,6 6 16,0 0-94,0 0 34,0 0-73,0 0 40,0 0-61,0 0 46,0 0-60,1 27 55,2-17-3,-1 2-63,2 2 60,-2-2-71,1 2 66,1 1-64,0-1 64,-2-4-61,2 1 59,0-1-65,2-2 59,-1-1-59,-5-7 40,12 8-80,-12-8 24,18 2-75,-7-4 68,1 0-48,1-1 70,-2 3-50,3-3 65,-14 3-49,21 0 59,-21 0-54,20 3 70,-20-3 8,17 9-30,-17-9 82,11 11 5,-7 3 91,-4-14-94,-1 19-6,-3-12-4,4-7-5,-7 17-18,7-17-56,-10 15 55,10-15-71,-10 12 2,10-12-90,-10 6-104,10-6-137,-11-2-182,11 2-246</inkml:trace>
  <inkml:trace contextRef="#ctx0" brushRef="#br0" timeOffset="331717.743">30882 5959 209,'10'-5'771,"-10"5"-187,13-5-111,-13 5-67,10-7-54,-10 7-26,10-6-24,-10 6-86,14-9 128,-14 9-191,14-12-98,-6 5 7,1 2-78,3-3-78,-1 1-82,0 0-36,2 0-94,-1 2-39,0 2-58,-3-2-449,1 1-396</inkml:trace>
  <inkml:trace contextRef="#ctx0" brushRef="#br0" timeOffset="331849.7381">31087 5987 500,'-5'13'490,"0"-3"-133,0 1 26,-1-4-29,2 1-63,-4 8 298,8-16-316,-4 9-104,4-9 15,0 0-95,0 0-3,12-1-145,-1-4-26,1-2-101,5-5-80,0 0-100,2-1-515,2-5-440</inkml:trace>
  <inkml:trace contextRef="#ctx0" brushRef="#br0" timeOffset="332033.7428">31425 5678 474,'6'-11'672,"0"5"-152,-6 6-129,8-12-67,-8 12-87,6-7 7,-6 7 4,0 0-1,7 8-18,-7-8-34,4 17-11,1-6-36,-3 4-21,3 2-27,-1 6-13,1-3-18,2 2-14,-1-1-64,6 25 55,-6-25-56,-1 1-113,0-4-10,0 1-82,-1-2-73,0-3-82,-1 0-54,-2-3-120,-1-11-242,-1 15-308</inkml:trace>
  <inkml:trace contextRef="#ctx0" brushRef="#br0" timeOffset="332199.7429">31302 5876 159,'-8'-10'1000,"2"0"-208,1 1-149,0 0-157,3-4-34,5-1-66,3-2 31,2-5-13,6-3-17,5-5-16,4 0-88,0 0-32,3 0-71,3 2-17,1 3-76,0 0-16,1 3-84,-2 1-60,-4 5-71,16-9-414,-24 15 149,-2 2-53,-4 2-89,-1 3-71,-10 2-539,11-3-777</inkml:trace>
  <inkml:trace contextRef="#ctx0" brushRef="#br0" timeOffset="334908.121">30832 7057 539,'0'0'466,"0"0"-107,2 11-78,-2-11-58,4 18-34,-3-6 2,2 3-4,2 21 136,-1-15-191,-1 1-16,1-2-13,2 2-12,-3-3 0,1-1-3,1-2-13,1 0-8,-3 0-11,2-3-7,-1-2-3,0-1-2,-1 0-60,-3-10 74,6 22 58,-6-22 19,1 10-81,-1-10 42,0 0-68,0 0 47,0 0-70,-9-5 37,6-4-93,-4-2 40,-3-7-6,2 0-14,-1-2 11,1 0-1,0 0 6,0-1 7,2 2-51,-1-1 69,4 4-54,-1-1 63,1 1-58,3 0 68,0-1-49,3 2 51,1 1-34,-1-1 37,6 1-62,-1-1 54,1 1-54,5 1 61,10-10-46,-11 13-74,-1 2 8,1-1-116,-1 2-6,1 2-63,-3 0-92,0 0-96,0 1-325,-10 4-294</inkml:trace>
  <inkml:trace contextRef="#ctx0" brushRef="#br0" timeOffset="335081.1158">30884 7232 286,'-4'7'623,"4"-7"-156,-2 14-113,2-14-71,0 0-49,1 9-36,-1-9-20,0 0-20,15 0-24,-15 0-28,20-6-23,-5 0-17,3-2-14,24-13-35,-17 7-98,3 2-92,-3-1-89,2 1-53,-3-2-449,1 0-279</inkml:trace>
  <inkml:trace contextRef="#ctx0" brushRef="#br0" timeOffset="335609.1153">31339 6991 185,'0'0'457,"0"0"-113,0 0-70,4-5 118,-4 5-219,0 0 23,0 0 7,0 0-8,13 5-11,-13-5 2,3 16-6,0-5-4,0 2-14,-2 3-5,1 1-15,0 3-17,0-2-11,1 0-23,1 19 83,-3-19-95,-1-1 4,1-5-47,0 2 54,-1-3-53,0-11 57,2 21-48,-2-21 64,1 15-25,-1-15 38,0 13-47,0-13 13,0 0-35,0 0 7,0 0-30,0 0 11,-1-17-31,-1 6 14,2-7-39,-1-2 26,1 0-36,0-1 36,0-3-36,1 0 37,2 0-39,-2 2 6,3-1 14,-1 2-9,1 3 1,4-16 20,-4 18-15,0 3 31,0-1-40,0 3 45,-2 2-41,2 0 32,-4 9-38,8-14 32,-8 14-30,5-13 33,-5 13-39,5-10 50,-5 10-41,5-7 37,-5 7-4,9-4-22,-9 4 40,0 0-30,14 5 5,-14-5 23,10 9-24,-3-1 19,0-1-24,0 2 21,2 1-18,-1 1 25,0 0-26,1 1 20,-1 1-26,11 9 23,-10-9 0,0-2-23,1-2 22,6 12-8,-6-13-23,-3 3 25,0-3-3,1 1-4,-1-2-1,1 1 1,-2-2-5,2 2 4,-1-2-2,0-1-4,6 7-55,-13-12-60,11 9-14,-11-9-73,10 10-84,-10-10-58,10 8-117,-10-8-87,12 6-549,-12-6-711</inkml:trace>
  <inkml:trace contextRef="#ctx0" brushRef="#br0" timeOffset="335903.1167">31929 6728 756,'0'0'537,"0"0"196,4-9-465,-4 9-73,0 0-10,0 0-16,9 8 16,-9-8-5,9 13-1,-4-4-16,0 4 14,2-1-31,-1 4-18,3 1-11,-1 1-27,-1 1-10,11 20 52,-11-20-83,0-1-11,-1 1-2,0-2-6,-2 0-5,-1-1-16,1-2-19,-2-1-29,-1-1-31,0-1-25,-1-11-62,-1 18-43,1-18-76,-4 12-37,-2-6-534,6-6 25,-13-4-355</inkml:trace>
  <inkml:trace contextRef="#ctx0" brushRef="#br0" timeOffset="336146.1231">31850 6886 244,'-6'-11'644,"-1"3"-146,7 8-68,-10-11-69,10 11-35,-6-12-55,6 12-22,-3-15-5,3 15 2,2-12 0,-2 12-17,6-15-13,1 7-15,1-1-40,14-12 133,-9 11-158,4 1-4,-1-3 2,0 1-10,1 0-1,0 0-4,-2 2-7,0 0-9,-3 2-17,2-1-10,-4 1-7,1 2-7,-1-1-8,-3 2-10,7-5 10,-14 9-26,12-7-4,-12 7-5,9-5-4,-9 5-5,0 0-13,10-6-28,-10 6-50,0 0-61,9-5-69,-9 5-83,0 0-117,0 0-132,0 0-154,0 0-2673</inkml:trace>
  <inkml:trace contextRef="#ctx0" brushRef="#br0" timeOffset="337185.115">32774 6574 189,'0'0'626,"0"0"-148,-6 10-83,6-10-46,0 0 0,0 0-14,-4 11-6,4-11-1,0 0 263,0 0-374,0 0-31,0 0-54,0 0-9,11-6-30,-11 6-1,16-9-31,-5 2 1,2-1-28,0 2-10,3-2-58,-2 1-48,2-1-64,-1 1-90,12-2-494,-14 6 267,-13 3-138,19-2-251,-19 2-396</inkml:trace>
  <inkml:trace contextRef="#ctx0" brushRef="#br0" timeOffset="337343.1174">32865 6728 602,'-8'10'637,"3"-1"-145,5-9-84,-8 12-72,8-12-46,-4 11-25,4-11-7,0 0-26,0 0-41,8 4-31,-8-4-44,15-3-15,6-5-79,-6 2-119,-1-1-77,3-1-41,0-2-68,3-1-27,0-1-67,1-3-65,1-2-259,-1-2-209</inkml:trace>
  <inkml:trace contextRef="#ctx0" brushRef="#br0" timeOffset="337660.1189">33184 6447 205,'4'-12'640,"0"2"-150,-4 10-109,5-12-81,-5 12-56,0 0-42,5-7-8,-5 7 12,0 0-6,1 10 9,-1-10-42,3 29 127,-2-17-171,0 3-50,2 2 33,1-1-19,0-1-12,0-1-16,1 3-4,-2-5-16,1 3-5,-1-5-9,1 1-3,-2-3 3,-2-8-9,4 17 7,0-5 19,-4-12-28,0 0-7,0 0 5,0 0-12,0 0 0,0 0-12,0 0-2,-14-10-14,7 0-12,-1-3-18,-3-3 26,1-3-13,0 0 29,0-1 3,-7-21 46,8 22 1,1 1 17,3 2 14,0 1-6,1-1 11,1 3 1,3-1-7,1 0-10,2 0-14,3 1 5,0-1-25,2 3 10,2-1-18,3-3 8,19-11-63,-16 14-54,1 0-70,-1 2-94,-3 3-74,3 2-42,-5 1-122,-11 4-500,21-1-601</inkml:trace>
  <inkml:trace contextRef="#ctx0" brushRef="#br0" timeOffset="337801.115">33266 6420 272,'-8'15'574,"2"-4"-108,1 2-82,2-3-15,3-10-18,-2 17-2,2-17-34,5 9 3,-5-9-46,23 5 93,-12-7-228,5-1-92,0 1-74,2-3-127,-1 1-140,2-4-138,1 0-595,-3-3-643</inkml:trace>
  <inkml:trace contextRef="#ctx0" brushRef="#br0" timeOffset="338116.1136">33266 5963 474,'-26'0'534,"-3"3"-94,-3 4-83,-6 7-40,1 6-24,-2 6-7,0 8-12,2 7-11,2 7-1,4 3-16,-13 61 173,33-61-241,6-1-46,5-1 3,5-3-38,6 0 23,4-3-5,4-2-4,4-7-24,5-5 44,4-2-34,3-5 13,3-2-32,4-9-1,2-3-38,35-8 46,-34-8-34,1-6-24,-5-3 13,-2-3 4,-3-4 2,-5-7-7,-8-3-7,-4-7-5,-8-5-8,-6-5-7,-6-2-12,-9-9 34,-7 3-30,-7 5 10,-42-37 30,24 57-31,2 12 21,-4 9-32,-4 7 6,-4 8-112,-14 13-93,-1 9-219,-6 12-310,-13 13-798,-1 4-1155</inkml:trace>
  <inkml:trace contextRef="#ctx0" brushRef="#br0" timeOffset="340635.1184">31959 4342 622,'7'-14'263,"5"2"-33,1-3-51,1 2-69,0 4-6,-1 1-24,1 1-22,-3 4-7,1 2 10,2 3-13,-1 6 25,2 4 5,-1 5 30,-1 7-18,8 52 166,-13-29-137,-4 4 0,-3 5-13,-1-1-11,-1-1-5,0 1-10,1-5 17,0-1 24,1-5 0,1-8-11,2-2-5,1-4-2,-1-4-17,4-4-10,7 16 53,-6-26-71,1-2-8,2-3-9,-1-4 1,3-3-10,-1-6-15,2 0 2,-3-5-20,2-2 15,-1-2-22,-3-2 24,-1 0-25,-1 3 18,-3 2-24,5-8 5,-10 20 12,0 0-23,0 0 21,0 0-20,2 17 25,-6 7 5,-4 5-10,0 15 8,-3 4 3,-2 13 6,0 1-9,0 0 8,4 0-5,0-9-7,-7 41 17,8-51 0,2-1 9,-2-8 1,3-3 9,-1-1-3,2-6-1,-1 0-11,-1-2 4,2-5-3,-2-1-3,1-2-7,-1-1 3,-2-1-59,-1-2-122,-10 5-635,8-13-341,-1 0-752</inkml:trace>
  <inkml:trace contextRef="#ctx0" brushRef="#br0" timeOffset="341388.1169">33191 6241 569,'0'0'575,"0"0"-84,-5-12-42,5 12-42,0 0-63,-4-7-52,4 7-49,0 0-51,0 0-40,0 0-27,0 0 111,0 0-107,0 0 2,1 22-11,2-7-19,-2 4-13,3 4-11,-2 0 4,2 5-5,0 2 0,0 1-25,-1 1 12,1-3-6,0-3-1,0-1 3,7 42 111,-8-49-140,0-1 8,-1-3-21,1-1 34,-2-2 3,-1-11 66,3 14-35,-3-14 10,0 0-41,0 0-7,0 0-13,0 0 17,-3-16-36,2 2 1,-6-28-4,5 19-5,-2-2-5,1 0-1,0-1 2,0 4 16,2 2-21,-2 3 22,3 1-39,-1 3 20,1 13-24,0-20 6,0 20-1,0 0 9,6-6-3,1 15-5,-4 1 12,1 2-54,0 3-20,-1 2-44,-1 0-49,0-1-18,-1 2-49,0-1-69,-1 0-53,0 0-51,-1-2-121,0-1-590,-1-3-737</inkml:trace>
  <inkml:trace contextRef="#ctx0" brushRef="#br0" timeOffset="341647.1142">32903 6428 787,'-9'-7'745,"0"2"-132,9 5-112,-10-7-75,10 7-40,-7-8-34,7 8-48,0 0-5,7-22 203,5 13-293,4-5 4,7-1-54,8-4 11,2-1-37,4 1 9,1-1-23,4-2 14,-1 1-24,-1 1 13,0 3-24,-6 0-13,-1 1-30,-7 4 10,14-8 17,-24 13-65,-2 0 12,-2 2-24,-1 0 9,-2 0-51,-9 5-17,13-7-87,-13 7-69,0 0-54,11-4-71,-11 4-95,0 0-82,0 0-151,-5 9-679</inkml:trace>
  <inkml:trace contextRef="#ctx0" brushRef="#br0" timeOffset="358348.4453">21400 11400 338,'0'0'328,"-15"-1"-77,15 1-49,0 0-40,-15-1-20,15 1-23,0 0 7,-12-2-12,12 2 11,0 0 9,-11-3-4,11 3 3,0 0-11,0 0-14,-9-5 87,9 5-123,0 0-1,0 0-20,0 0-8,7-6-7,-7 6-7,14-1-6,-14 1-3,18-1-3,-4 2 3,0-1-4,4 1-3,0 2 2,3-2 16,26 3 85,-18-1-43,2-2-2,5 2 3,3-2 3,4 0-20,9-1 10,4 0-23,3-1 34,1 0-16,3 0-7,12-2-4,2-2 1,0 0-2,2 1 6,0-2 16,-1 1-27,4 1 36,-1-1-30,2-3 25,2 1-38,-1 3 30,0-1-24,-4-3 25,0 2-36,-2 2 37,-4-3-41,-2 1 31,-12 2-27,-3-2 27,52-1 35,-60 5-43,-6 1 1,-5-1-25,1 1 18,-1-1-20,-8 2 16,1 0-23,-1 0 18,-2 0-10,-3 2 16,0-2-17,-4 1 26,1-1-8,-3 0 28,16 1 88,-19-2-80,-3 1 12,2 0-17,-15 0 21,25 0-5,-25 0-2,19-1-12,-19 1-6,18 0-15,-18 0 1,14-2-4,-14 2-3,0 0-5,19-1-15,-19 1 2,0 0-8,13-1-1,-13 1-6,0 0-13,0 0-9,14-2-36,-14 2-72,0 0-63,0 0-96,0 0-116,0 0-176,0 0-136,0 0-768,0 0-1086</inkml:trace>
  <inkml:trace contextRef="#ctx0" brushRef="#br0" timeOffset="360763.4374">22503 16380 5,'0'0'462,"-8"-5"-132,8 5-78,-11-5-34,11 5-23,-21-1-9,9 2-6,-4-1-35,-3 5 19,1-3 0,-5 3-22,-2 3 23,-3 0-19,0 1 9,-2 3-25,3 2 4,-6 1-21,1 3 1,0 5-20,3-1 4,1 2-10,1 1 0,1 2-10,5 2-12,-19 33 54,22-32-68,6-2-12,1-2-6,5-6-7,1 3 0,2-8-7,0 2 1,5-2-4,0-3 0,2-2-4,3-1 3,1-4-5,3-2 0,-11-3 5,46-10-6,-26-2-7,6-5 8,0-4-6,1-4 4,-1-2-3,-2-2 2,-1-2-5,-2 2 0,-3-2-4,-3 6 11,-4 3 22,1 3 43,-5 5 11,1 1-5,5-6 20,-13 19-81,9-10 9,-9 10-3,6 7-3,-6-7-1,8 16-4,-4-3-3,2 1 0,-1 6-3,3 2-3,-2-2-39,6 6 47,-1-2-4,2 1-13,14 22-120,-13-25-21,-2-4-76,3-2-57,-2 0-71,1-3-90,0-3-109,-1-2-369,-1-3-482</inkml:trace>
  <inkml:trace contextRef="#ctx0" brushRef="#br0" timeOffset="361193.4376">22935 16537 311,'0'0'464,"0"0"-80,0 0-100,9 6-9,-9-6-39,1 11 7,-2 1-42,1-12-12,-1 24-23,-1-9-5,1 2-25,0 0-16,-1 2-13,0-2-7,0 1 1,0 0-2,-2 16 104,2-21-111,1-1-6,-1-2-2,1 1 7,1-11 9,-3 18 22,3-18 10,-2 11-51,2-11 21,0 0-57,0 0 31,0 0-58,-9-4 34,9 4-44,-5-37 28,5 20 2,-1-4-26,4-4 10,-2 2-6,2-2 4,2 1 8,-1 1-2,1 2-2,2 2-7,-1 4-3,-1 3-8,0 3 3,2 1 7,-7 8 4,20-1 27,-20 1-18,15 11-5,-5-4-10,0 5 5,0 0-6,1 3-6,-1 1-2,1 1-25,0 1 33,-2 1-29,1-1 26,1 0-72,-2-1-10,0 0-53,6 15-338,-9-18 106,2-2-51,-2-1-95,1-2-82,-7-9-279,11 12-414</inkml:trace>
  <inkml:trace contextRef="#ctx0" brushRef="#br0" timeOffset="361564.4443">23441 16656 231,'0'0'503,"-3"-12"-66,3 12-85,-2-13-64,2 13-47,-1-12-39,1 12-37,2-22 91,-2 22-152,7-16-10,-2 9-11,2 2-16,1 0-23,1 1 11,-9 4-23,19-2 16,-19 2-20,24 4 18,-12 0-4,0 3 21,1 1-24,0 1 16,13 10 40,-14-9-61,0 0 16,0 0-13,-1-1 8,-1 1 4,1-4 9,-1 0 6,-1-1 11,0-2 5,-9-3-5,19 2-5,-9-5-14,3 0-8,-2-5 2,12-10 24,-12 7-49,0-2-3,-2-2-4,0 1-6,-3 0-1,3-1-4,-4 1-8,0-1-20,1 3-27,-1 0-31,-1 2-64,1 1-49,-5 9-93,6-15-43,-6 15-49,8-12-33,-8 12-425,7-9-375</inkml:trace>
  <inkml:trace contextRef="#ctx0" brushRef="#br0" timeOffset="361886.4453">24200 16211 569,'0'0'456,"-15"0"272,15 0-436,-18 9-14,8-1-57,-2 1-19,2 4-33,1-1-12,-1 2-32,3 0-9,1 0-29,2-1-7,1-1-25,2 0 7,2-2-22,-1-10 5,6 19-17,0-13 8,-6-6-19,15 9 11,-15-9-15,17-2 9,-6-1-14,2-2 8,-2-4-12,1 1 14,0-2-16,-3 1 36,1 0 25,-2 3 20,-2-1-6,7-1 39,-13 8-43,0 0 6,15 4 10,-8 5-4,0 3-10,0 3-13,0 5-10,1 1-11,3 5-8,1 3-19,1-2-56,-1-1-63,1 1-58,1 0-49,13 20-445,-17-27 122,1-2-447,-1-1-575</inkml:trace>
  <inkml:trace contextRef="#ctx0" brushRef="#br0" timeOffset="363584.4424">21368 17625 959,'0'0'311,"0"0"-77,0 0-47,0 0-36,0 0-25,0 0-19,6-6-11,-6 6-12,13-3-12,-13 3-8,17 0 3,-3 0 0,0 0 2,4-1 5,24-3 96,-15 1-80,3-1 2,3 2-10,3-3-13,2 1-17,9-2-4,-2 2-10,5-1-4,1 2-21,-3 1 13,5-2-20,-2 1 12,-1 1 0,1-1 1,47 3 24,-53-2-3,4 2-23,-5 0 17,10-3-17,-3 3 17,1-2-15,2-1 14,1-2-15,0 1 20,3 1-14,-1-2 20,2 0-4,0 0 15,1-2-25,79-10 42,-71 9-41,1-1-12,-2 1 5,1-1-11,-2-1 5,1 1-9,-1-2 6,0-2-6,0 1 2,-2-1-3,-2 1 0,1-2-2,-2 0-3,1-2 3,107-29 4,-120 30-10,1-1 0,-3 2 8,1-1-2,-4-1 7,0 0-4,-3 1 4,0-2 3,-2 1-1,1-1 3,-3 2-2,0-2-2,0 0 2,-1 0-8,29-17 11,-34 15-6,-5 4 5,-1-1 7,-1-1 10,-1 3-4,0-2-8,-3-1-1,0-1-3,-1 0-5,-2-1-5,1 2 5,-2-2-5,-2-2 0,-2 1-7,2 0-4,-4-5 2,1 4-3,-3-3 0,0 1-2,-2 0 7,0-1-3,-2 0 0,0 1 4,-2 2 5,0-2-4,-2 3 1,-2-2-1,0 1-4,2-1-6,-10-24 17,5 21-7,-3-1-10,2-4 8,-3 2 0,0-1-2,-1 0 1,-1-1-49,0 2 57,0-1 0,-1 2-7,1 0 2,-2 1 4,-1 1-6,-1 2 0,-14-21 0,13 24 4,0 1-8,-3-1-4,0 4 8,1-1-7,-2 0 6,-3 3 1,3 3-1,0 0-6,-3 1-2,1 2 3,-3 1 1,0 0 4,-2 2-9,-2 3 8,0-1-3,-2 2 1,0 0-2,-1 1 8,0 0-5,-4 1-1,-2 1 0,0 0 2,0 0-1,-2 1 3,-1 2-5,-4-1 4,-2 1-4,2 1 1,-49 8 6,44-5-4,-1-1-4,0 0 2,-3 3-1,-11 0 1,1 1-1,-2 1 0,-2 0 0,0 1 2,-1-2-3,1 1-38,2-2 63,1 1-49,0 0 60,-55 8-28,63-11 21,1 0-4,2-2-6,-1 3 1,1-2-5,-1 2-6,0 0 1,-8 2-5,9-1 1,-7 2-2,0 1-6,10 0 6,-10 2 6,3 1 0,-55 21-15,67-21 9,-1 2 7,-3 2-9,4-1 5,4 0-7,0 1 0,1-1-20,0 1 30,-1 0-14,4 1 10,-1 0-4,1 2 7,2 1-8,0-1-6,3 3 3,0 0 6,1 1-3,1 1 6,1 0-3,1 1 1,3 0-2,0 0-4,2 1 7,2 1-4,0-3 7,2 3-6,2-2 2,-1 1 0,2 0 3,-7 22-3,13-26-5,0-2 4,3 3-7,2-4 7,2 1-2,1-2 6,1 3-10,1-2 12,2 1-6,2 0-5,-1 1 10,1-2-2,3 0-2,-1-2 1,8 21 7,-3-23-6,-1 0 11,0-1-6,3-2 12,-2 1-7,2-2 12,0-1-10,2-1 16,-1 0-23,1 0 28,-2-5-18,2 0 21,-3 0-24,3-1 31,14 5 29,-15-5-41,0-3 25,2-1-30,0 0 9,0 0-23,-2-1 14,0-1-23,0 1 18,1-2-29,-1 0 25,1 1-17,-1-2 15,-1 1-30,2-2 30,6 1 4,-20 0-22,18-2 14,-18 2-17,15-1 19,-15 1-22,14 0 18,-14 0-26,0 0 28,17-1-17,-17 1 12,0 0 4,15 0-16,-15 0 12,0 0-8,13-1 17,-13 1 0,0 0-13,0 0 18,0 0-19,0 0 23,13 1-16,-13-1 20,0 0-24,0 0 16,0 0-20,0 0 12,0 0-18,0 0 16,0 0-17,0 0-5,11-1-18,-11 1-44,0 0-17,0 0-43,0 0-44,8-7-62,-8 7-73,5-9-82,0 2-117,-5 7-610,10-19-735</inkml:trace>
  <inkml:trace contextRef="#ctx0" brushRef="#br0" timeOffset="365594.3431">28088 15758 152,'0'0'601,"-7"-12"-136,7 12-133,-11-11-28,11 11-55,-27-6 149,27 6-225,-25 0-20,12 5 9,-2 1-17,-4 1 12,-1 4-12,-1 1-8,0 4-20,0 0-29,1 2 19,-1 2-10,4-1-13,-2-1-15,8 1-64,-9 14 51,13-17 10,1-3-26,3-2 0,-2 0-7,5-11 0,0 14-4,0-14-39,6 9 38,-6-9-55,14-2 51,-5-2-64,5-3 46,1-4-8,1-2-9,-2-3-12,4-3 3,-2-1 2,0 0 9,-4 4-3,1 0 3,-5 4 6,1 1 5,1 1 4,-4 4 10,-6 6 37,9-5 22,-9 5 4,8 4-3,-8-4-6,10 24 4,-6-14-64,0 0 41,-3 2-52,3 0 43,1-2-50,0 1 48,-1-1-52,4 0 38,-1-1-65,0 1 21,3-3-99,-1-2 9,1 1-62,2-5-88,-1 2-70,3-3-72,-1-3-34,3-1-90,0-2-272,0-1-321</inkml:trace>
  <inkml:trace contextRef="#ctx0" brushRef="#br0" timeOffset="365764.3491">28384 15768 477,'8'-7'555,"0"-1"-103,-8 8-25,9-10-43,-9 10-33,9-9-34,-9 9-18,6-7-18,-6 7-39,10-7-23,-10 7-24,12-12-62,3 2 125,-4 5-162,-2-1-21,4 0-12,-1 0-24,3 0-31,1-1-51,-2 1-63,1 2-59,0-3-68,-1 3-33,-1 3-68,0-2-17,0 3-53,-13 0-6,22 3-399,-22-3-340</inkml:trace>
  <inkml:trace contextRef="#ctx0" brushRef="#br0" timeOffset="365911.3474">28675 15753 679,'-8'13'438,"0"1"-48,2-2 1,-2-2-14,-1 1-10,-2 5 300,11-16-371,-9 13-43,9-13-38,-5 8-40,5-8-26,0 0-41,0 0-39,9 5-57,-9-5-85,19-5-65,-4-3-99,3-1-51,1-4-65,7-3-19,35-25-430,-28 16 63,1-2-244</inkml:trace>
  <inkml:trace contextRef="#ctx0" brushRef="#br0" timeOffset="366080.3476">29061 15512 608,'14'-13'543,"-3"1"-80,-2 3-34,0 1-61,-9 8-27,9-9-18,-9 9 7,0 0 1,0 0-36,6 9-18,-4 2-35,-4 2-27,2 4-31,0 2-29,2 1-28,-1 6-23,0-1-20,3 0-19,-1 1-13,6 24 24,-6-26-82,1-3 1,1 1-49,-1-4-15,1-1-103,2-2-11,-3-1-77,-2-2-29,1-1-38,-3-11-35,4 14-89,-4-14-65,0 0-400,0 0-485</inkml:trace>
  <inkml:trace contextRef="#ctx0" brushRef="#br0" timeOffset="366243.3511">28957 15631 1024,'-15'-16'702,"1"3"-125,-5-9 298,11 12-514,1 2-91,4-1 18,0-1-25,6 0 8,2-3-26,6-3-27,10-2-38,7-6-22,6 0-30,5 1-20,10-6-23,1 2-16,-6 8-36,41-21-214,-45 25-90,-3 1-176,-6 5-163,-7 3-772,-5 3-981</inkml:trace>
  <inkml:trace contextRef="#ctx0" brushRef="#br0" timeOffset="367176.3506">22451 18124 598,'0'0'514,"0"0"-135,0 0-72,0 0-51,0 0 1,0 0-27,0 0-18,-4 18-18,6-4-22,1 2-14,-2-1-21,2 4-9,-1 4-10,2-2-17,0 3-30,-1-4 4,1 4-35,-2-2 8,1-3-25,0 0 12,0-3-30,1 0-21,-3-4-47,0-1-31,-1-11-9,3 18-35,-3-18-43,0 0-267,-4 9 235,4-9-11,-5-7 20,-1-2-4,1 1-27,-5-5 30,0-2 18,-1-1 54,-2 0 49,0 1 79,0 1 67,-1-1 34,-1 2 67,0 0 0,-15-5 208,14 11-173,0 2 15,0 0 14,-2 1 18,4 0-11,2 1-10,0 2-20,1-3-28,11 4-33,-18-5-28,18 5-16,-7-6-10,7 6-13,2-11-5,16-6 41,-4 5-66,8-5-9,2 2-5,7-4-9,3-3-29,-2 3 31,2-1-12,1 2-53,0 0-29,1 2-68,-1 1-79,-5 4-91,0 2-65,0 0-98,20-3-885,-26 8 154</inkml:trace>
  <inkml:trace contextRef="#ctx0" brushRef="#br0" timeOffset="367601.35">23324 17948 294,'8'-10'1041,"-8"10"-613,0 0-46,7-7-47,-7 7-53,0 0-23,0 0-39,0 0 5,0 0-11,0 17-11,0-17-10,1 19-19,0-7-21,1 3-28,-1 2-19,3 20 69,-2-19-113,1-1 9,-2 2-28,2-2 11,-2 0-29,3-2 28,-4-1-30,1-2 29,0-2-23,-1-10 25,0 22-12,0-22 22,0 14-23,0-14 12,-6 13 15,6-13-55,0 0 19,-9-5-35,5-4 27,0-3-27,0-5-22,1-1 10,1-3-8,1-2 17,2 0 16,2-2-18,1 2 18,2 0-8,3 1 17,14-13 11,-9 21-29,-1 6 7,1 2-6,1 2 22,0 4-11,2 2 21,-3 3-20,3 0 12,1 6-18,-1-2 12,0 3-20,-1 1 10,0 0-9,0 0 15,-1 1-48,-1 0-24,0-2-57,0 2-40,-2-1-101,-2-4-88,-1 1-74,2-1-131,-4-1-99,-7-8-359,13 8-607</inkml:trace>
  <inkml:trace contextRef="#ctx0" brushRef="#br0" timeOffset="367913.3521">24136 17760 342,'0'0'620,"0"0"-146,4-13-100,-4 13-70,0 0-8,0 0-5,0 0 2,0 0-20,10 9-24,-6 0-25,-1 1-21,2 5-18,0-1-28,0 2-29,3 3-22,-2-2-20,1 4-14,0-3-16,0 2-11,1-2-9,1-1 8,-1 2-22,0-6-9,-3 1 2,0-1-44,0-2-27,3 9-164,-8-20 44,5 14-68,-5-14-56,0 0-71,-1 11-32,1-11-43,0 0-394,-13-3-382</inkml:trace>
  <inkml:trace contextRef="#ctx0" brushRef="#br0" timeOffset="368092.3435">23989 17868 602,'-11'-7'735,"0"1"-151,3 0-81,8 6-93,-15-8-51,15 8-50,-11-5-19,5-4 146,6 9-264,2-10-5,3 3-42,7-3 4,2-2-32,4-1-4,5-2-35,6-3 19,3-1-30,1 2 5,0-1-11,-6 4-8,0 0-25,-2 2-47,19-5-265,-25 9 26,-3 4-92,0 0-62,-4 3-94,-12 1-527,18 2-671</inkml:trace>
  <inkml:trace contextRef="#ctx0" brushRef="#br0" timeOffset="368955.3513">22520 19038 4619,'-6'-17'-13,"0"2"28,2 1-28,2 3 26,-1-1-27,2 0 32,1 12-38,1-20 38,-1 20-34,12-28 19,-9 20 15,4 1-34,-1 0 37,2 0-39,2 0 29,0-1-12,1 1 32,1 1-48,1-2 41,0 0-33,0 0 24,-2 2-22,3-1 32,-2-2-36,13-5 18,-11 7-21,-2-1-4,-2 1 11,0 1-53,-2 0-11,1 0-52,-2 1-46,1-4-45,0 2-36,-8 7-35,13-10-49,-13 10-47,11-11-55,-11 11-302</inkml:trace>
  <inkml:trace contextRef="#ctx0" brushRef="#br0" timeOffset="369325.3482">22747 18992 52,'0'0'354,"-5"9"-94,5-9 120,-4 9-220,4-9-18,0 0-3,0 0 8,-4 11 4,4-11 6,0 0 15,0 0 9,0 0-7,6 6 2,-6-6 4,0 0-1,7 10 6,-7-10-13,0 0 10,15 2-53,-15-2 39,15-2-41,-4-4 37,1 1-49,3-4 21,2 0-68,3-1 27,-2-3-50,6-2 28,-3 5-56,3-2 35,-4 1-40,2 2 23,20-6-129,-20 7-41,-2 0-58,0-2-76,0 0-40,2 2-61,-2-3-64,-2 1-79,2 3-267,0-3-301</inkml:trace>
  <inkml:trace contextRef="#ctx0" brushRef="#br0" timeOffset="369728.3467">23671 18512 143,'9'-13'648,"-9"13"-163,6-6-116,-6 6-63,0 0-47,0 0-33,0 0-27,0 0-23,12 6-6,-12-6-11,4 16-2,-2-6-16,1 2-9,-1 4-23,2 0 3,0 2-35,1-1 6,0 1-29,0-3 27,-1 3-30,0-3 28,0 0-38,0-1 29,-2-3-36,-2-11 28,4 20-29,0-3 82,-4-17-32,2 9 2,-2-9-21,0 0-9,0 0-13,0 0-9,0 0-7,-11-12-5,7 1-2,-1-3-17,0-7-3,-2 0-2,4-1 1,-2 0 12,1-20-1,4 23-10,1 1 19,3 0-33,1 2 29,1 2-20,1 1 21,-1 2-14,4 2 13,-3 4-13,2 0 12,-9 5-19,21-3 23,-10 6-19,1-1 0,13 9 5,-11-2-3,1 1 1,-4-1-34,5 3 4,-2 1-42,0-1-68,1 0-45,-3-5-59,-1 0-51,3-1-51,-2-2-86,1-1-109,-2 0-332,1-5-425</inkml:trace>
  <inkml:trace contextRef="#ctx0" brushRef="#br0" timeOffset="369926.3486">24324 18313 200,'0'0'577,"11"-9"-128,-11 9-67,0 0-25,0 0-27,11 2-51,-11-2-32,6 13-25,-6-13-32,7 18-33,-3-7-33,0 0-30,0 2-12,1 0-27,1 0 1,-1-1-20,2 0 3,-1 0-45,-2-2-44,2 0-53,-6-10-46,7 14-28,-7-14-36,8 12-4,-8-12-72,0 0-25,2 3-679,-2-3 229</inkml:trace>
  <inkml:trace contextRef="#ctx0" brushRef="#br0" timeOffset="370086.3484">24270 18407 489,'-11'-6'623,"-6"-5"383,17 11-594,-13-7-60,13 7-46,-9-8-48,9 8-29,-5-9-19,5 9 3,4-10-36,1 2-19,2 0-32,3-1-10,1 0-36,5-4-1,0 1-27,19-11 27,-12 8-79,-3 4-86,-3-2-79,2 2-113,-2-1-110,2-1-128,3-3-589,-4 1-721</inkml:trace>
  <inkml:trace contextRef="#ctx0" brushRef="#br0" timeOffset="370562.3446">24874 17431 387,'-2'-15'588,"2"4"-145,2 0-92,-1-1-68,3 4-57,-2-3-47,3 3-28,-1 1-19,3-1-12,-2 1-10,3 0-11,1 2-7,-1 0 5,11 4 117,-19 1-95,20 1-1,-9 6-2,-1 1-6,2 3 1,-2 5-4,-2 2-16,-1 2 4,0 3-15,-4 1-8,1 2 6,-1 0-17,-1-1 19,2 1-27,0 21 66,-3-24-67,1-3-29,0-4 12,0 1-22,1-5 23,-1 1-20,0-2 13,-2-11-17,4 15 17,-4-15-36,0 0 20,9 7-25,-9-7 18,0 0-17,15-1 12,-15 1-16,12 1 14,-12-1-12,18 9-5,-8-2 9,3 6 26,1 2-13,0 7 23,3 4-23,-1 3 23,1 5-22,-3 0 24,2 0-11,-3 2 24,7 21 37,-11-30-25,-1 1 4,-2-5-1,-3 0 10,0-1-30,-3-1 14,-2-1-29,0-1-9,-2 3-89,-4-3-57,-1 0-157,-1-4-167,1-1-235,-5-4-580</inkml:trace>
  <inkml:trace contextRef="#ctx0" brushRef="#br0" timeOffset="371142.3501">25601 17340 460,'8'-12'449,"-8"12"-58,7-12-46,-7 12-19,6-10-17,-6 10-49,4-8-50,-4 8-40,0 0-21,5-4 235,9 8-190,-14-4-16,11 18-10,-5-5-26,4 6 4,-1-2-28,1 2-7,0 2-11,3 2-14,-4-2-26,1-1 6,-2-1-15,1 0 4,1-2-24,3 10 43,-9-17-36,1 2-21,-1-4 22,1 1-11,-5-9 9,5 9-14,-5-9 11,0 0-27,0 0 11,0 0-2,0-13-4,-3 3-11,-4-3-5,1-3-36,-10-23-32,5 17 57,2-2-12,0 2 19,2 2-9,-2 1 28,4 2-8,1 2 17,-2-1-14,3 3 14,1 1-15,2-1 12,0 13-17,0-23 13,2 12-16,5-1 19,-1-1-21,3-1 19,1 2-20,3-1 18,1 0-20,1 0-28,1 0-32,-1 1-4,4-2-53,-4 2-72,3 0-73,-4 2-89,2 0-118,-3 3-131,11-8-1814</inkml:trace>
  <inkml:trace contextRef="#ctx0" brushRef="#br0" timeOffset="371457.3538">25838 17236 508,'-5'6'556,"5"-6"-124,0 0-67,-4 9-35,4-9-31,0 0-30,0 0-22,0 0-13,0 0-17,0 0-11,15 0 169,-15 0-217,21-10 0,-10 1-18,3 1-2,3-1-31,0-2 2,3 2-30,-3-3 10,2 3-25,-2 0 8,-1 0-30,-3 2 11,1 1-31,-5 0 13,2 1-22,-11 5 7,18-9-17,-18 9 12,11-5-27,-11 5 26,12-5-25,-12 5-10,0 0-80,11-2-22,-11 2-87,0 0-74,0 0-89,0 0-117,12 3-108,-12-3-1947</inkml:trace>
  <inkml:trace contextRef="#ctx0" brushRef="#br0" timeOffset="372395.043">26157 17924 429,'0'0'465,"0"0"-118,0 0-63,0 0-10,0 0-15,0 0-25,7 12-35,-2-3 0,-1 0-8,4 3 0,-2 1-19,2 2 6,-1 4-12,2 0-4,0 1-16,0 2-22,-2-1-13,-1 1-13,4-1-32,-2-1 3,-3 0-12,4 12 53,-4-19-62,-1-1-4,-2-3 24,-2-9-12,5 15 9,-5-15-26,0 0 1,0 0-19,0 0 14,0 0-24,4-10 15,-6-2-25,0-5-27,-1-5-7,-5-38-56,4 25 56,-2-7 5,4 6 15,0 0 0,-2 2 15,3 7-2,1 1 8,0 1-16,1 4 14,1 3-7,0 0 2,0 2-17,0 2-18,3-1-35,-2 5-51,1-1-29,0 4-52,-4 7-5,7-12-51,-7 12-47,8-5-54,-8 5-28,0 0-95,10 6-208,-10-6-198</inkml:trace>
  <inkml:trace contextRef="#ctx0" brushRef="#br0" timeOffset="372554.039">26298 17936 57,'2'9'644,"-2"-9"-106,8 14-87,-8-14-52,15 4-70,-15-4-77,25-3-47,-8-4-41,2-3-29,1-2-29,25-20 5,-22 16-178,-3-1-126,-2-1-162,-4 2-518,-3 0-429</inkml:trace>
  <inkml:trace contextRef="#ctx0" brushRef="#br0" timeOffset="373763.0421">24312 17733 205,'0'0'197,"-13"-3"-64,13 3 15,-13-3-22,13 3 35,-12-4-12,12 4 31,-13-3-16,13 3 13,-10-6-9,10 6-2,-9-3-3,9 3-8,0 0-17,-14-9 119,14 9-136,0 0-1,0 0-10,-10-5-13,10 5-18,0 0 31,0 0 38,-3 11 1,3-11-7,3 18-4,-1-4-5,2 5-12,1 1-9,1 4-18,4 2-16,-1 1-7,0 0-12,2 1-7,-1-3 0,-2-3-6,1-3-13,0 1-1,-1-2 7,-2-2 5,2-3-20,-3 0 6,1-1-19,-1-3 8,-2 0-2,3 4 66,-6-13-38,0 0-34,0 0 21,0 0-20,0 0 13,0 0-23,-11-12-4,4-1-11,-3-5 14,0-2-25,-2-6 13,-2-1-11,-1-4 17,-2-1-21,-9-16 10,14 30 36,2 0-9,0 1 24,2 4-17,0-1 7,2 4-5,0 0 14,2 1-33,1-1 19,1 0-18,2 10 15,1-19-5,3 7-6,2 0 12,13-15-5,-5 11-1,0 0-2,3 0-1,1 0-1,1-1-9,-1 2-41,-2 2-29,1 2-51,0-2-58,-4 3-79,-1 3-47,-1 0-66,-1 2-32,-10 5-37,6-2-881,-6 2 92</inkml:trace>
  <inkml:trace contextRef="#ctx0" brushRef="#br0" timeOffset="373929.0349">24315 17742 78,'-5'14'641,"1"-1"-130,0-1-78,4-12-24,-3 17-16,3-17-31,6 13-22,-6-13-42,15 6-41,0-7-43,0-3-32,8-4-53,5-4-14,5-4-39,1-3-10,43-22-325,-37 21-137,-5 1-817,5-1-822</inkml:trace>
  <inkml:trace contextRef="#ctx0" brushRef="#br0" timeOffset="374860.039">26836 16659 100,'6'-8'454,"-6"8"-120,10-12-69,-10 12-32,13 0-19,-13 0-7,16 10-18,-7 2 23,2 7-22,3 8 9,1 9-28,1 8 14,-1 11-7,2 3-15,12 67 123,-12-61-174,-3-1-22,2-3-3,0-4-17,-3-9 5,3-4-5,-1-3-4,2-2-6,-2-5 0,-1-7 5,1-1-7,-3-6-2,-1-2-11,2-4-2,12 5 23,-14-15-45,0-1 1,0-4-9,3-2 5,-1-1-7,3-1 4,-5 0-5,0 1 1,1 0-4,-12 5 10,15-4 10,-15 4 38,14 6 23,-9 2 1,6 27 47,-9-8-106,-2 1 29,0 7-24,-4 8-6,-1 3 0,-4-2-2,1 2 3,-4-3 3,1 1 23,-5-3-35,2-2 49,-6-1-15,3-3 19,-2-1-21,-21 25 43,22-36-54,3-4-26,1-2 21,5-5-26,-5-1 20,5-2-26,-2-3 0,11-6-48,-18 1-1,18-1-25,-11-10 25,11 10-8,-5-15 28,5 15-14,0-22-19,0 22 50,1-15-15,-1 15 22,6-11-17,-1 3 17,-5 8-21,6-8 12,-6 8-40,5-8-10,-5 8-45,0 0-35,7-8-20,-7 8-42,0 0-72,0 0-561,0 0 234,0 0-379,0 0-573</inkml:trace>
  <inkml:trace contextRef="#ctx0" brushRef="#br0" timeOffset="377725.8578">29300 16624 418,'0'0'455,"0"0"-80,0 0-61,0 0-22,0 0-25,0 0 182,0 0-256,0 0-22,0 0-7,0 0-10,0 0-15,0 0 6,-9 3-15,9-3-3,0 0-6,0 0-6,0 0-3,0 0-4,0 0 10,0 0-25,0 0 22,0 0-26,0 0 19,0 0-25,0 0 12,0 0-23,0 0 12,0 0-12,0 0-6,0 0-9,0 0-13,0 0 5,0 0-8,0 0-10,0 0-2,0 0 32,0 0-13,0 0-6,0 0 10,0 0-4,0 0 3,0 0-1,0 0-7,0 0-3,0 0 25,0 0-1,0 0-5,0 0-2,0 0-1,0 0-5,0 0 35,0 0-46,0 0-3,0 0-15,0 0-3,0 0 4,0 0-6,0 0-2,0 0-1,0 0-1,0 0-2,0 0 0,0 0-2,0 0 4,0 0-9,0 0-1,0 0-7,0 0 6,0 0-1,0 0 0,0 0 1,0 0-2,0 0 0,0 0 0,0 0 0,0 0-5,0 0 13,0 0-6,0 0-9,0 0 0,0 0-15,0 0-3,0 0-13,0 0-10,0 0-20,0 0-34,0 0-33,0 0-43,0 0-66,0 0-125,-8-5-125,8 5-76,0 0-168,-8-7-384,8 7-736</inkml:trace>
  <inkml:trace contextRef="#ctx0" brushRef="#br0" timeOffset="382103.3498">32281 790 117,'1'-13'397,"-1"13"-135,0 0 22,4-12-80,-4 12 0,2-9-2,-2 9 3,0 0-1,3-16 0,-3 16-40,0 0-11,2-14-34,-2 14 6,0 0-35,3-11-7,-3 11-24,3-11 29,-3 11-57,0 0-26,0 0 5,0 0-13,0 0 17,0 0-25,0 0 18,10 2-18,-10-2 22,6 10-16,-6-10 20,8 16-18,-8-16 12,8 16-17,1 2 2,-3-11 15,-1 3-10,0-2 18,0 1-16,-5-9 17,11 16-12,-4-10 16,-2 3-17,-5-9 9,11 11-16,-11-11 16,9 9-11,-9-9 12,8 8-9,-8-8 5,11 4-8,-11-4 18,11 2-13,-11-2 1,17-6-4,-8-2 9,3 0-17,0-1 16,3-4-21,-1-1 13,5-3-5,-3 3 17,3-3 1,-4 2-4,19-19 48,-17 16-18,-1 2-9,-1 1 2,-2 0 7,1 2 15,-4 1-7,0 1 11,-1 2 2,-1-2-13,0 4-15,-8 7-7,12-13-25,-12 13-56,9-10-60,-9 10-90,7-9-57,-7 9-45,0 0-108,0 0-447,0 0-406</inkml:trace>
  <inkml:trace contextRef="#ctx0" brushRef="#br0" timeOffset="383919.3554">26095 11387 458,'-23'1'331,"11"1"-71,1-2-49,-2 3-41,-1-2-21,3 2-22,-14 0 93,14-2-122,11-1 12,-20 4 10,20-4 10,-15 2-3,15-2-4,-12 3-10,12-3-19,0 0-4,0 0-2,-9 4 0,9-4-5,0 0-11,16 2-3,-16-2-11,29 0-3,-9 0-7,3 0-8,6-1 1,1 0 3,5-3 7,5 4 1,0-3 11,8 1-4,4 0-8,-1-1 5,5 0-1,1 0-9,-1-1-5,63-3 39,-56 4-57,-2-1-4,10-2 0,2 1-5,0 0 1,4 0-2,-1 0 3,3-1 10,2 2-4,2-1 12,2 0-12,1 0-5,0-2 3,3 3 1,89-4 21,-91 6-19,3-2-2,-5 2 6,-3 0 11,-2 2 6,-3-2 6,-1 2 23,-10-1-1,-1 1 14,-2-1 15,-3 1 18,-1-3-6,-1 1-1,-4 0 7,-3-1 12,-1-1 7,-9 1 5,-3 0-5,-1-1-2,-2 1 2,-7-1-6,0 0-16,-4 0 11,1 0-6,-5 1 20,-3 0-45,0-2 22,0 2-28,-4-1 17,10-1 53,-13 2-95,-10 3 10,19-5-31,-19 5 14,14-4-30,-14 4 16,13-5-28,-13 5 15,10-7-24,-10 7 17,11-5-25,-11 5 0,10-5-1,-10 5 24,11-7-29,-11 7-38,0 0-11,11-8-72,-11 8-74,0 0-72,0 0-72,10-6-85,-10 6-104,0 0-228,0 0-866,-12-6-1288</inkml:trace>
  <inkml:trace contextRef="#ctx0" brushRef="#br0" timeOffset="392849.2723">20184 12376 139,'0'0'357,"0"0"-102,0 0-52,0 0 95,0 0-172,0 0-9,0 0-1,0 0 1,0 0-4,0 0 0,-3-10 2,3 10-3,0 0-3,0 0-13,0 0-4,0 0 2,0 0-9,0 0 8,0 0-11,-6-7-10,6 7-4,0 0-9,0 0-9,0 0-2,-10-5 1,10 5 3,0 0-2,-11-4 5,11 4-1,0 0 4,-12-5-4,12 5 0,-12-3-9,-1 2 25,13 1-42,-19 2 2,8 1-1,-5 1-4,2 1 50,-4 4-59,-2 2 46,1 1-59,-3 5 55,-1 1-53,1 1 52,-2 5-58,4-2 54,2 0-58,-14 24 59,19-23-3,4-5-47,1 2 1,2-4-6,4-2 12,0-2 3,2-12 5,3 20 2,1-11 4,-4-9-5,14 10 3,-14-10-6,20-2-3,-5-4 0,5-3-2,-2-3-3,4-5 4,1-2-6,2-5 0,-3-3 2,-1 1-5,-4 1-1,-3 3 1,0 1-5,-5 2 55,0 2-6,-3 5 47,2-1-23,-3 3 7,3-8 1,-8 18-69,6-8 20,-6 8-26,0 0 21,13 2-30,-13-2 29,9 12-3,-4-2-9,3 0 1,2 3-5,-1-1-6,4 2-33,1 0-50,0-2-58,16 15-310,-13-16 157,1 0-125,0-2-63,-2 1-510,0-3-585</inkml:trace>
  <inkml:trace contextRef="#ctx0" brushRef="#br0" timeOffset="393841.2787">19872 12010 446,'0'0'386,"-5"-10"-74,5 10-50,0 0 22,-3-14-92,3 14 44,-1-13-68,1 13 29,0-14-75,0 14 30,8-17-70,-3 8 38,1 1-70,5-1 39,0 2-67,2 2 43,1-1-61,0 2 46,17 3-15,-14 4-44,-1 2 49,2 0-51,-3 3 53,3 1-52,-3 3 54,2 0-48,-4 1 5,1 0 2,-5 0 10,0-1 12,1 1 1,-3 1 2,0-2-1,5 11 12,-8-12-26,0-2-1,0 1-14,0-2 12,0 1-43,-4-9-17,5 16-40,-5-16-30,6 10-51,-6-10-71,0 0-86,3 10-473,-3-10-324</inkml:trace>
  <inkml:trace contextRef="#ctx0" brushRef="#br0" timeOffset="394257.286">19985 12136 41,'0'0'468,"-9"-4"180,9 4-377,0 0-4,0 0-4,-9-4-8,9 4-25,0 0-36,0 0-30,0 0-28,0 0-25,0 0-8,0 0-12,0 0-12,0 0-15,11-5-11,4 5 32,-15 0-57,20 3-2,-8-1-6,1-1 1,0 0-3,0-1-7,0 1-6,2-1-16,-2 0-31,-13 0-30,25 0-30,-11 0-31,-14 0-33,22-1-21,-9-1-16,-3-3-7,0 3 8,0-4 9,1 2 10,-2-5 36,1 1 26,-3-3 23,-1 1 16,-3 1 30,1-1 49,1-2 14,-2 2 45,-2-1-4,-1 11 68,4-27 100,-4 27-73,1-14 13,-1 14-8,2-12 28,-2 12-78,0 0 27,1-13-70,-1 13 47,0 0-53,0 0 46,0 0-55,0 0 36,0 0-64,-4 18-1,-1 7-30,0-10-71,0 2-97,0 4-49,-2 0-158,1-1-354,-3 0-251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1-13T10:52:30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722 4862 290,'0'0'293,"0"0"-61,0 0-70,0 0 4,0 0-64,0 0 2,0 0-40,0 0 13,-2 4 65,0 5-70,2-9 9,0 0-42,-2 12 37,2-12-53,0 0 10,2 16-14,-2-16 17,2 15-29,-2-15 27,2 22-21,0-10 24,-2 2-23,3 1 23,-1 19 17,0-17-41,0 0-1,2 2 0,-3-2-2,1 2 8,0-2-7,-2 0 0,3-1 5,-1-3-8,-2-1 3,0 0-5,0-12 4,2 20 9,-2-20 17,2 23 110,-2-23-27,1 13 38,-1-13 35,0 0 20,0 14 0,0-14-55,0 0-29,0 0-34,-12-2-19,12 2-15,-7-17-12,3 5-10,-1-2-13,1-3-4,-2-16 7,0 15-16,4-1-3,0 2-5,0 0 6,1 1 15,-3 0 2,4 2-3,-2-1-8,2 3 5,0-2-13,2 1 3,-2 0-9,3-2-2,1 0-3,2 1-32,2-1 37,-1 1 5,3-1-11,0-1-10,1 0-24,2 2-40,1 0-41,-1 1-50,3-1-42,-1 2-38,3 0-77,-2 1-27,2 0-125,-1 1-224</inkml:trace>
  <inkml:trace contextRef="#ctx0" brushRef="#br0" timeOffset="224.0012">753 5054 252,'-8'12'470,"3"-5"-140,0 0-46,5-7-87,-6 12-17,-1-2 110,7-10-153,0 0 6,0 0-29,0 0-3,3 9-23,-3-9-9,13-5-21,-2 0-4,4-3-15,2-1-13,2 0-53,0-3-28,6-2-65,-1-1-29,21-14-346,-22 15 168,3-3-198,-6-1-28</inkml:trace>
  <inkml:trace contextRef="#ctx0" brushRef="#br0" timeOffset="508.9976">1155 4613 323,'-6'-14'433,"6"14"-102,-2-9-64,-2 1 85,4 8-230,0 0-19,0 0-31,0 0-11,-14 4-17,9 3-8,-1 5-4,-1 4-7,2 3 17,-1 1-22,1 2 15,-1 1-19,3 0 10,-1-1-20,2 20 17,2-24 1,0 0-25,2-1 13,0 0-13,2-1 28,0-2-21,1-1 26,0-1 2,2-1 47,2-1 7,-3-2 10,1-2-12,4 1-11,-4-4-9,9 6 35,-16-9-64,14 6-9,-14-6-1,12 5 0,-12-5-11,10 6 2,-10-6-22,0 0-40,11 3-46,-11-3-83,0 0-40,10 5-108,-10-5-442,0 0-278</inkml:trace>
  <inkml:trace contextRef="#ctx0" brushRef="#br0" timeOffset="1390.9928">2933 3946 215,'0'0'320,"0"0"-89,0 0-55,0 0-19,11-3-5,-11 3-23,7-5-32,-7 5 19,12-3-48,-12 3 22,11-7-28,-11 7 21,13-7-49,-13 7 22,12-4-38,-3 0 16,-9 4-22,0 0-18,0 0 33,13 0-28,-13 0 35,0 0-4,3 14 48,-3-14-34,-1 19 21,-3-6-13,2 1-4,-2 1-3,0 0-13,0 0-5,-2 17 9,3-18-19,0 1-3,1 1 4,-2-1-1,3-3-8,0 0-1,-1 0 4,2 1-3,0-13 1,2 21 2,-2-21 4,2 20-7,3-11 1,-2 0-1,8 11 14,-3-10-19,2-1 25,-1 1-24,3 2 23,3-1-18,-1 0 12,1 4-20,1-3 25,0-1-15,-2 4 23,3-3-21,-3 0 19,-3-1-27,1 0 0,7 11 21,-13-10 6,0 0 1,-2 3 3,-2-1 3,-2 0-6,-2 4-17,-2 1-64,-4 3-113,-2-3-136,-3 5-557,0-6-399</inkml:trace>
  <inkml:trace contextRef="#ctx0" brushRef="#br0" timeOffset="2998">1506 4671 383,'0'0'474,"0"0"-96,-14 0-74,14 0-57,0 0-41,0 0-34,0 0-48,0 0-46,0 0-21,0 0 4,0 0-15,-8 4-12,8-4-9,2 18 13,1-6-21,0 3-3,0 1-1,1 4 17,2 2-3,-2 0-4,0-1-3,2-1 0,-1 2-4,0-3-3,0-1-3,-1 0 0,1-2 1,-1 1-2,0-2-1,0-2 3,-2-1-9,1 0 7,-3-2-3,5 0 7,-5-10 1,4 16-4,-4-16 11,1 11-16,-1-11-30,0 0-30,-8 11 3,8-11 2,0 0 12,-20-12-35,10 2 51,2-4-17,-3-3 4,3-3 3,-2-1 10,1-1 4,0-5 23,1 5 3,0 0 15,3 3 17,0-2 16,0 4 21,3 1 15,-1 0-1,-1-8 63,1 14-98,3 10-3,-2-17-30,2 17 4,0-13-19,0 13 10,0 0-21,0-14 11,0 14-5,0 0 0,0 0 2,0 0 3,6-7-3,-6 7 1,6 8 21,-6-8-9,2 15 2,-2-15 5,0 19-6,0-7-33,0 0-67,0 2-87,0-2-50,0-12-70,0 24-37,4-14-399,0 0-230</inkml:trace>
  <inkml:trace contextRef="#ctx0" brushRef="#br0" timeOffset="3160.9997">1758 4802 115,'23'0'536,"-23"0"-164,13 4-76,-13-4-60,6 8-39,-6-8-35,-1 15-18,-2-3-16,-2-1-16,-1-1-23,-1 2-15,-2-2-13,3 2-15,-1-3-36,-5 8-194,12-17-19,-9 12-50,9-12-100,0 0-145,-6 8 12</inkml:trace>
  <inkml:trace contextRef="#ctx0" brushRef="#br0" timeOffset="3720.5565">1955 4393 245,'2'-9'614,"-2"9"170,-1-16-521,1 16-54,0 0-45,-12 3-35,12-3-29,-13 11-17,6-2-20,-1 0-16,1 3-31,-2 0 13,2 2 9,0 1-21,3 0 15,0 0-24,-1 14 18,3-15-5,2-1-21,0-2 23,2 2-10,2-3 29,-2-1-30,3 0 26,-1-1-23,4-3 20,-8-5-16,14 7 11,-14-7-8,19-3 7,-10-2-11,0 1 19,-1-3-21,2-1 19,-1 1-13,-3 0 40,1-1-5,-2 1 7,-5 7-22,10-10 0,-10 10-26,8-7 4,-8 7-25,0 0 10,10-9-29,-10 9 19,0 0-14,0 0-1,10-2 0,-10 2-20,0 0 20,0 0-7,0 0 21,13-1-13,-13 1 29,0 0-10,0 0 23,0 0-10,10-5 17,-10 5-15,0 0 11,8-20-11,-8 20-6,3-12-3,-3 12-4,4-11-29,-4 11-54,4-10-47,-4 10-60,0 0-38,8-10 0,-8 10 9,7-5 4,-7 5-1,0 0 27,17-2-9,-1 4-95,-16-2 189,19 5 11,-7-2 25,0 2 21,2-3 26,-1 2 37,1 2 19,-1 0 25,2-1 17,-2 3-20,-2 0 24,2 1 1,-3 1 29,-1 0-31,12 13 135,-15-10-115,0 1-41,2-2 13,-4 5-30,-2 0 20,1-2-45,-2 1 21,-1-1-79,0 0-47,-1-1-78,0-3-91,1-11-283,-3 18-46</inkml:trace>
  <inkml:trace contextRef="#ctx0" brushRef="#br0" timeOffset="4155.5534">2476 4375 303,'0'0'376,"15"0"-83,-15 0-35,15 7-89,-8-1 14,1 2-66,-2 1 35,7 9 78,-8-9-159,0 0 17,-1-1-34,0 1 14,-4-9-25,9 14 34,-9-14-9,3 12 34,-3-12 8,4 12 42,-4-12 2,-1 11-1,1-11-4,-4 10-8,-7-4 130,11-6-154,-14 2 3,14-2-14,-18-2-10,9-4-18,-3-2-15,1-1-27,1-4-7,-2-3-8,3-4-7,-1 1-3,3-3-9,1 0-1,2 0-6,3-19-13,4 21 6,1-1-6,2 0 4,-1 4-22,1 3-20,1 3-41,-1 0 12,3 5 12,-9 6 22,13-4-4,-13 4 28,12 10-9,-5 3 14,-3 2-1,1 26-5,-4-19 25,1 2-11,-2 1 5,0-4 1,1-3-2,0 1 3,-1-2 0,1-1 0,2-1 10,0 0-6,-1-3 3,6-2 10,-2 2 18,3-7 17,17 8 47,-10-12-48,0-1-7,4 0-8,-2-3-10,0 0-20,0 1-42,-2-3-53,-2 3-97,-2 2-82,-2-3-145,-10 3-529,17-4-532</inkml:trace>
  <inkml:trace contextRef="#ctx0" brushRef="#br0" timeOffset="4926.5586">1576 4662 168,'0'0'326,"0"0"-58,0 0-11,-4 9-14,4-9-56,0 0 32,0 0-32,0 0-13,0 0-10,-5 7-12,5-7-22,0 0-14,0 0 14,0 0-27,0 0 10,0 0-27,0 0 6,-7-10-29,7 10 25,-4-11 0,4 11 21,-5-15-16,3 5 11,0-2-9,-7-18 104,6 13-113,-4-6-27,0 1-4,1 0-7,-2-2 15,0 1 15,2 0 16,-1 0-8,1 2-9,-1 2-26,1 0-4,2 2-6,-2 2-14,3 2-1,-5-10 9,6 14-34,2 9 1,-6-17-36,6 17-28,-4-14-34,4 14-47,-2-11-64,2 11-47,0 0-40,-2-12 31,2 12 5,0 0 6,0 0-37,7-9-37,-7 9-1425</inkml:trace>
  <inkml:trace contextRef="#ctx0" brushRef="#br0" timeOffset="5745.1012">2007 4412 161,'0'0'465,"0"0"-104,0 0-53,0 0-59,0 0-27,0 0-13,0 0-25,0 0-4,-9-6-11,9 6-4,0 0-13,-6-7-27,6 7-31,-3-10-15,3 10-19,-6-11 5,6 11 21,-7-14-8,5 5-15,-2-1-8,-1 0-15,0-3 12,-2 0 26,1 0-14,-1-1-15,-9-18 54,8 17-45,1 1-5,-2-1 3,2 1-6,0 2 0,1 0-14,1 2-13,0 1-3,-1 0-3,1 1-9,5 8-11,-5-15-17,5 15-31,-6-11-35,3 1-193,3 10 109,0 0-14,-4-11 2,4 11-11,0 0-11,0 0-8,5-8-26,-5 8-43,0 0-87,10-3-199,-10 3-81</inkml:trace>
  <inkml:trace contextRef="#ctx0" brushRef="#br0" timeOffset="6462.1016">2592 4253 39,'0'0'270,"0"0"-74,0 0-6,0 0-37,0 0 9,0 0-42,0 0-2,0 0-18,0 0-6,0 0-5,0 0-6,0 0-12,0 0-15,0 0 7,0 0 6,0 0-2,0 0-5,0 0-6,0 0 74,0 0-71,0 0 0,0 0 3,0 0-8,0 0 5,0 0-20,0 0 12,0 0 0,0 0 2,0 0 3,0 0-1,0 0 3,0 0-5,0 0 0,0 0 50,0 0-49,0 0-5,0 0-1,0 0-13,0 0 5,0 0-11,0 0 6,0 0 6,-6-7-1,6 7 2,0 0-5,0 0 3,-5-8 1,5 8-7,-11-12 56,5 4-60,6 8 14,-13-14-6,4 2 8,-2 0-9,-1-1 7,-2-1-1,0-2 2,0-1-16,-4 0 42,2 2 11,2 0 30,-1-1 7,2 2-17,-9-7 47,14 12-102,0 1-20,1-1-27,7 9-34,-13-12-38,13 12-51,-9-9-50,9 9-91,-6-8-37,6 8-56,0 0 31,-7-6 21,7 6-27,0 0-92,0 0-1037</inkml:trace>
  <inkml:trace contextRef="#ctx0" brushRef="#br0" timeOffset="7006.1018">3722 4173 381,'0'0'372,"0"0"-30,0 0-49,0 0 14,0 0-10,0 0-21,0 0-32,0 0 1,0 0-23,0 0-18,0 0-20,0 0-13,0 0-32,0 0-17,0 0-23,0 0-20,11-1-17,-11 1-6,0 0 5,13-6 5,-3 2 1,1-2 8,4-1-10,18-10 25,-15 7-51,1 0-14,1 1 1,-1-2-7,0 1-7,-1 1 2,-1 0-19,1 1-39,-4 1-48,3 0-63,-4 0-90,-3 2-106,0 2-78,-10 3-31,19-6-1812</inkml:trace>
  <inkml:trace contextRef="#ctx0" brushRef="#br0" timeOffset="7180.1052">3773 4368 119,'-5'9'581,"5"-9"-194,-8 14-52,8-14-87,-5 9 10,5-9-3,0 0 28,-3 6 285,3-6-297,3 11-16,-3-11-41,12-3-40,-3 0-36,3-2-23,1-1-28,4-1-16,2-2-22,3-1-35,-2-1-64,5-3-63,-1-1-107,1 1-78,6-6-114,0 0-79,-2-3-401,-1 1-453</inkml:trace>
  <inkml:trace contextRef="#ctx0" brushRef="#br0" timeOffset="7441.7477">4403 3799 426,'4'-8'586,"-4"8"-115,6-13-99,-6 13-53,6-7-67,-6 7-28,0 0-57,8-12 75,-8 12-152,0 0-20,0 0 6,9 9-12,-9-9-2,7 20 2,-1-8-9,-2 4-4,0-1 3,2 4 32,-1 2-5,0 0-15,1 0-9,1-1-8,2 21 30,-4-20-47,-1 0 0,1-4-5,-1 1-7,-2-1 2,1-1-24,-1-1-26,0-3-32,-1 1-32,0-3-36,1 2-9,-2-12-32,-2 16-56,2-16-126,-9 11-905,9-11 109</inkml:trace>
  <inkml:trace contextRef="#ctx0" brushRef="#br0" timeOffset="7747.7514">4287 3866 393,'-7'-8'482,"7"8"-78,-10-9-73,10 9-18,-10-7-12,10 7-16,-8-5-17,8 5-9,-9-7 120,9 7-201,0 0-77,-6-7 37,6 7-66,0 0 28,0 0-59,0 0 45,-5-10-71,5 10 57,0 0-58,6-7 54,-6 7-42,14-7 68,0 1-51,18-11 89,-13 8-46,2-2-14,2 2 2,1-4-5,-2 4-3,3-3-1,1 0 0,-5 3 1,0-2 4,-1 3-3,0-1-5,-6 2-8,-1 0-13,-2 3 2,7-4 24,-18 8-37,16-8-9,-16 8-6,12-5-4,-12 5-27,10-4-28,-10 4-52,0 0-80,10-4-69,-10 4-50,0 0-74,0 0-59,0 0-86,6 7-74,-6-7-1679</inkml:trace>
  <inkml:trace contextRef="#ctx0" brushRef="#br0" timeOffset="8096.7496">4890 3485 494,'9'-4'465,"-9"4"-88,0 0-104,0 0-38,11-5-68,-11 5-7,0 0-51,0 0 7,8 5-41,-8-5 3,0 0-28,1 13 6,-1-13-32,1 12 14,-1-12-20,-1 16-7,1-16 14,0 15 7,0-15-25,0 13-4,0-13-7,1 17-72,-1-17 38,3 10 5,-3-10 30,0 0 15,0 0-17,11 3-37,-11-3 34,11-8-17,-11 8 13,10-9-5,-10 9 33,9-8-3,-9 8 15,7-6-16,-7 6-18,8-6 16,-8 6-26,0 0 24,0 0-16,5 11 25,-5-11-9,-3 17 2,-1-6-86,-2 2-79,0 1-65,-3 0-115,2-2-250,-5 3-97</inkml:trace>
  <inkml:trace contextRef="#ctx0" brushRef="#br0" timeOffset="8446.7575">3650 3718 216,'0'0'537,"-11"2"-111,11-2 152,-15 2-375,15-2-22,0 0-58,0 0-12,-13 3-42,13-3-2,0 0-32,0 0 11,-6 7-27,6-7 19,0 0-27,6 11 17,-6-11-15,6 9 11,3-1 17,-9-8-33,11 7 23,-11-7-22,12 4 14,-12-4-9,15 0 7,-15 0-19,17-3 17,-7-2-27,-2 1 20,1-3-22,-1 0 16,0 0-20,-1-1 39,4-2 48,-11 10-48,12-7 6,-12 7-31,9-8 14,-9 8-23,0 0 10,13-5-9,-13 5 24,0 0-19,19 4 18,-19-4-78,19 8-108,-8-2-219,2 1-382</inkml:trace>
  <inkml:trace contextRef="#ctx0" brushRef="#br0" timeOffset="32574.0756">11570 9167 34,'0'0'85,"0"0"-10,0 0-2,0 0-7,0 0-10,0 0-14,0 0-2,0 0-10,0 0-5,0 0-6,0 0-2,0 0 9,0 0-16,0 0-1,0 0-6,0 0-4,0 0 2,5-9 4,-5 9-4,0 0 5,0 0-10,0 0-1,0 0-17,0 0-7,0 0-50,0 0-74,7-6 41</inkml:trace>
  <inkml:trace contextRef="#ctx0" brushRef="#br0" timeOffset="54492.0738">15150 8863 268,'0'0'276,"0"0"-44,0 0-32,-6-8-3,6 8 6,-5-7-63,5 7 51,-8-5-63,8 5 63,-7-8-84,7 8 36,-11-7-78,11 7 45,-12-8-23,1 2 55,11 6-89,-15-5-15,15 5-1,-17-3-12,17 3-6,-20 1-7,9 3-2,-2 0-2,-3 4-6,3 0 0,-3 4 1,1-1-49,-2 4 61,2 0-55,-14 16 27,17-14 38,1-2-51,3-1 14,0 1-1,2-3 3,-1 0 4,3 2 0,2-4 4,-1 0 1,3-10 2,-2 17 4,2-17 1,2 12-1,-2-12 1,8 7-4,-8-7 10,12 3-8,-12-3 7,15-4-2,-6-1 42,0-1-51,1-2 43,1-3-62,-3 1 57,2 0-54,-3-2 49,0 3-59,-1-1 76,-4 3-52,9-8 47,-11 15-7,7-10-63,-7 10 52,5-7-60,-5 7 52,0 0-51,0 0 52,0 0-51,14 6 55,-14-6-52,6 11 57,-2-1-51,1-3 49,-1 3-44,6 9-2,-3-9 16,-3-1 1,5-1-12,-3 2-14,3-3-28,0 2-50,0-3-43,1 0-14,0-1-83,2-2-128,-12-3-204,24 0-91</inkml:trace>
  <inkml:trace contextRef="#ctx0" brushRef="#br0" timeOffset="54844.0773">15262 8915 446,'0'0'451,"0"0"-171,0 0 1,0 0-119,0 0 26,0 0-74,0 0 66,0 0-50,0 0 22,1-11-76,-1 11 69,9-5-61,-9 5-64,15-8 46,-6 5-66,0-1 46,2-1-50,-3 0 43,3 2-64,1-1 30,-2 2-96,1-1 22,-11 3-70,18-2 24,-18 2-3,22 2-110,-22-2 141,11 7 9,-11-7 16,5 10 22,-5-10 4,1 14-4,-3-3 32,-1 0-2,-3 1 36,0 1-3,-2-1 12,1 0 4,1 0 7,-2-1 12,2-1 9,1-2 2,5-8 5,-8 14 17,8-14-19,-6 13-6,6-13-9,-6 7-17,6-7-1,0 0-6,-2 11 1,2-11-5,0 0-4,10 3-16,-10-3-50,33-10-201,-18 3 54,5-2-90,-1-1-317,0-2-107</inkml:trace>
  <inkml:trace contextRef="#ctx0" brushRef="#br0" timeOffset="55089.076">15908 8693 526,'0'0'427,"12"-7"-40,-12 7-155,0 0 6,0 0-97,12 1 27,-12-1-69,3 17 164,-3-17-130,0 20-54,0-8 47,0 2-50,-1 0 35,1 3-63,1 1 43,-1-2-64,0 1 43,1 1-56,1-2 33,-1 1-42,0-1 3,0-1-6,1-2-3,-1-1-29,0 0-41,-1-12-41,2 22-45,-2-22-14,2 15 2,-2-15-25,0 0-71,-1 15-415,1-15-187</inkml:trace>
  <inkml:trace contextRef="#ctx0" brushRef="#br0" timeOffset="55209.0754">15795 8850 388,'-7'-6'617,"1"0"-185,6 6-45,-9-7-77,9 7-107,-9-13 119,9 13-175,0 0-70,-3-11 33,3 11-73,8-13 43,1 7-62,1-1 38,5-2-86,1 0-19,3 0-141,0-1-20,4 2-70,0-1-102,1 2-262,2-1-154</inkml:trace>
  <inkml:trace contextRef="#ctx0" brushRef="#br0" timeOffset="55936.6284">16766 8803 90,'0'0'429,"0"0"-134,-2-10 21,2 10-86,0 0 307,-1-12-223,1 12-85,0 0 13,0 0-98,0 0 16,0 0-91,-1-11 37,1 11-73,0 0 38,0 0-63,1 12 50,-1-12-59,3 17 51,-2-5-58,2 17 44,0-13 0,-2 2-47,-1 0 2,3 1 8,-2 0 0,1 0 6,-1-2 1,0 0-17,0 0 16,1-3-9,-1-2 14,0 0-13,1-1 8,-2-11-10,5 15 10,-5-15-17,9 8 0,-9-8-48,0 0 8,19-1 6,-19 1 5,19-6 9,-19 6-2,18-4 12,-18 4-2,18-3-2,-18 3 8,15-2-2,-15 2 1,21 3-12,-21-3 22,11 6 11,-11-6 0,4 10-5,-4-10 27,0 12-3,0-12 6,-8 14-19,3-6 14,0-2-2,-1 2-8,-2 0 1,-1-2-17,3 0-34,-10 3-236,16-9 7,-14 3-144,14-3-263,-11-2-182</inkml:trace>
  <inkml:trace contextRef="#ctx0" brushRef="#br0" timeOffset="56140.6269">17049 8947 292,'14'0'589,"-14"0"-200,14-3-94,-14 3 5,14-1-83,-14 1 49,20-5-86,-10 2 37,0-1-61,2-1 20,-1-1-86,3 0 29,-1-2-72,0 3 42,2-3-84,12-4-97,-14 5-14,-1 2-112,1-1 17,-2 3-58,0-1-45,-11 4-115,15-2-151,-15 2-87</inkml:trace>
  <inkml:trace contextRef="#ctx0" brushRef="#br0" timeOffset="56290.6269">17279 8988 300,'-5'10'340,"1"-1"-69,4-9-39,-5 12-34,5-12-15,-4 8 9,4-8 8,0 0 5,-5 12-22,5-12-37,0 0-28,0 0-23,0 0-30,17-3-71,-8-1-70,1-3-55,0-1-28,2-2-78,3-2-123,-1-2-188,1-1-62</inkml:trace>
  <inkml:trace contextRef="#ctx0" brushRef="#br0" timeOffset="56661.6283">17592 8702 482,'0'0'324,"4"-3"167,6 6-261,-10-3-66,6 12 78,-6-12-53,3 19 42,0-8-61,0 5 23,0 0-81,-2 2 28,2-1-73,0 3-11,1-3-7,-2 2-6,1-2-10,1 2-7,-2-3 0,1 0-6,-1-2-9,2 1 6,-3-3-3,2-1 2,-1 0-22,-2-11 10,3 17-19,-3-17 0,1 11-62,-1-11-13,0 0-55,0 0-2,0 0-141,0 0 148,-4-15 13,2 4-1,-2-4 0,-2-1 31,2 0 23,-1-5 82,0 8-3,1-2 89,-2 2-31,2 1 93,1 2-48,0-1 54,0 2-41,-1-9 205,4 18-128,-3-15-59,3 15 39,-1-15-68,1 15 26,4-19-75,-2 9 33,3-1-57,3 0 35,1-1-60,3-2 1,0-2-3,2 3-9,3-1-25,16-16-143,-17 18 28,3 0-49,-4 0-69,3 3-36,-5 3-30,-2 0-112,-1 3-246,-10 3-188</inkml:trace>
  <inkml:trace contextRef="#ctx0" brushRef="#br0" timeOffset="56811.6259">17725 8843 178,'-9'13'509,"3"-2"-131,1-2-69,5-9-29,-7 16 17,7-16 36,-1 11 5,1-11 286,13 3-370,-2-5-51,1-2-40,4-4-35,3 0-23,1-1-46,0 0-83,0 0-51,1 1-169,0-1-94,-5 4-220,1 1-358,-3-1-486</inkml:trace>
  <inkml:trace contextRef="#ctx0" brushRef="#br0" timeOffset="58442.6279">14553 10006 245,'0'0'299,"0"0"-77,2-9-43,-2 9-18,8-7-25,-2-2 100,-6 9-133,13-13-18,-3 4-4,0 0-9,2-2-11,4 3-12,2-4-7,0 0-3,4 0-3,5-1 58,0 0-72,3 0 62,6-3-67,1 2 64,42-16-72,-37 15 9,6 0 55,-1-1-60,12-2 49,0 0-63,3 1 59,2 0-56,1 0 57,3-2-57,0 2 67,-1 2-65,1 0 50,-1-1-58,-2 1 51,-1 1-47,-2 1 52,-8 2-39,8-2 59,-9 2-55,-1 1 46,2 0-63,-2 1 56,-2 1-62,0-1 48,-4 3-50,1-2 46,-3 2-56,-1-1 60,-7 2-56,34-7 22,-35 7 26,-3-2-49,1 2 8,-1 1 56,-5-1-52,0-1 51,1 4-58,-3-2 52,2 1-49,-1 1 42,0-1-57,1 3 59,-2-1-60,2 1 56,21 0-20,-21 0-32,-4 1 51,0-1-53,0 0 59,0 0-51,0 0 59,0 0-50,0 0 42,0 0-33,0 0 50,-1 0-58,1-1 54,-1 1-61,3-2 56,20 0-17,-21 0-45,-1 1 54,1 0-59,2 0 8,-1-1 2,1 0 3,-1 1 5,2-2-2,-1-1 2,-3 1 3,1-1 0,0 1 3,-1-2 0,-1-1 5,0 2-1,-1-2-1,1-2 0,-3 3 4,0-4 2,1 2 9,-1-1-7,0-1 3,-1-1 3,0-2 0,0 2 4,1-2-13,-1-2 21,-3 3 3,2-3-10,9-15 26,-14 15-22,0-1 4,-2-2-7,-3 0-11,1-1 53,-4 1-64,0-1 48,-1-1-60,-1 0 54,-4-2-57,-1-2 53,0-4-65,-1 4 52,-2-1-58,-8-33 24,5 31 27,-1 1-54,-1 1 57,-2-3-49,0 4 0,-3-2 9,-2 3 4,1 1-5,-4-1 5,2 1 1,-4 3-2,-1-1 0,-3 2 5,-2-2-4,-28-10-13,29 17 6,-1 2 5,-1 0 0,0-2 8,0 5-3,1-1 1,-2 1-1,2-1-3,-1 2 6,0-1 0,-2 2 2,-2 0-5,0 2-7,0-1 4,-3 1-2,-1 1-4,1 2 12,-3 0-9,-1 0-2,0 2-5,-7 2-5,9-1 1,-7 2 0,8-1 7,-1 0-1,0 3 4,2-2 3,1 0 2,0-1 48,-37 8-14,39-8-42,-1-1 45,-1 3-53,2-2 56,-3 2-56,-3-1 50,-2 2-54,-5 2 50,1-1-57,-5 1 54,-2 2-56,-7 4 54,-2 0-53,2 0 59,-50 14-31,60-17-27,2 0 60,0 2-58,1-2 57,2-1 0,-1-1-55,2 1 63,2-2-63,-1 0 58,3-1-58,4 0 56,2-1-54,-2 0 58,3 1-54,-1-1 51,2 2-56,-1-3 56,0 2-54,1 1 55,2 0-8,-5 0-4,4 2-4,-1 0-1,-3 4-1,-2-3-51,2 2 58,7 0-53,-1-1 56,1 1-50,-27 11 27,30-11 25,0 1-54,1-3 54,-1 2-52,5 1 56,-3-1-52,2 3 8,2 0 2,-1-2 2,1 4 3,2-1-3,0 0 4,5 2 2,-1-2 46,-6 24-7,9-16-48,4 1 54,1 2-57,3-3 55,0 3-53,4 3 52,0 0-51,3-1 58,3-1-57,0-1 57,3-3-56,2-2 52,1-1-50,4-1 56,20 12-15,-15-20-41,1-3 2,5-1-159,3-5-71,1-3-176,4-2-447,0-7-420</inkml:trace>
  <inkml:trace contextRef="#ctx0" brushRef="#br0" timeOffset="60536.6286">17633 9167 21,'12'-2'269,"-12"2"-111,0 0-73,0 0-46,11-3-15,-11 3-10,0 0-2,0 0 0,0 0-7,0 0-13,12-1-57,-12 1-113,0 0 49</inkml:trace>
  <inkml:trace contextRef="#ctx0" brushRef="#br0" timeOffset="65340.181">21466 11979 141,'0'0'539,"3"-13"-143,-3 13-86,0 0-65,3-11-50,-3 11-25,0 0-20,3-11-13,-3 11-1,0 0-16,3-11 98,-3 11-131,0 0-24,0 0-15,4-8-12,-4 8-11,0 0-10,0 0-1,14 3-1,-14-3 1,12 7-4,-5 1 2,1-1 4,0 3-46,0-1 62,2 2-54,-3-1 58,0-1-52,1 2 51,-2-5-46,0 3 53,0-2-42,1-2 58,2 1-48,-9-6 54,15 8-51,-15-8 47,21 3-59,-10-6 53,4-1-63,26-18 38,-16 5 11,4-5-55,0-3 48,2-3-54,0 0 57,1-2-47,-2 1 76,0-2-50,-1 3 53,-1 0-63,-1 2 51,-8 5-56,0 2 55,-3 5-54,9-11 33,-13 14 7,-3 3-59,-2-1 53,0 4-55,0-3 57,-7 8-61,11-12 56,-11 12-58,9-8 53,-9 8-54,7-7 52,-7 7-56,7-6 56,-7 6-52,0 0 53,7-8-57,-7 8 56,0 0-49,0 0 50,9-6-51,-9 6 3,0 0 48,0 0-74,0 0 27,10-4-85,-10 4 33,0 0-81,0 0 19,0 0-92,7 2-264,4 1 205,-11-3-148,0 0-159,0 0-105</inkml:trace>
  <inkml:trace contextRef="#ctx0" brushRef="#br0" timeOffset="79221.9181">15806 3889 198,'-19'0'294,"19"0"-83,-19-1-5,19 1-40,-20-1 11,20 1-19,-23-3 31,23 3-33,-20-2 12,20 2-24,-19-2 12,19 2-41,-18-2-2,18 2-30,-15-3 9,15 3-24,-16-2 3,16 2-14,-13-2 14,0 1 20,13 1-59,-12-3-4,12 3-8,-10-1 6,10 1-14,0 0 15,-16-3-22,16 3 10,0 0-13,0 0 11,-12-1-21,12 1 15,0 0-18,0 0 9,0 0-30,0 0 14,0 0 8,5 6-3,9-2 21,9 1-11,13 1 21,11-1-17,13-1 10,17 0-11,7-1 9,8-3-11,5 0 20,4 0-22,0 0 17,1-3-15,-2 3-2,-3-1 17,-3 2-15,-5-1 18,-7 1-18,-5 1 12,-14-2-9,-7 1 24,-2-1-15,-12 1 32,-5 0-2,-6 2 34,-2-3 8,-6 1 37,16-1 196,-23 0-140,-3 0-58,1 3 43,-14-3-63,21 0 28,-21 0-72,17 0 40,-17 0-70,13 0 31,-13 0-76,0 0-7,15 0-72,-15 0-86,0 0-78,0 0-459,0 0 279,-3 9-497,3-9-522</inkml:trace>
  <inkml:trace contextRef="#ctx0" brushRef="#br0" timeOffset="185117.79">5189 12112 352,'0'0'557,"0"0"-368,-9-3-40,9 3-40,0 0-22,0 0-25,0 0-17,0 0-7,0 0-9,0 0-11,0 0-3,0 0-4,0 0-4,6 8 1,-6-8-4,22 15-5,-13-9 1,2 3 2,3-1 4,1 3-2,1 1 1,0-1-3,1 4 5,-1-3 2,2 0-5,-3 2 21,3-1-27,-2-2 21,0 3-24,-1-1 21,9 5-11,-10-9-15,-2-1 27,-1-1-25,0-1 35,-1-1-17,0-1 71,0 0-21,-10-4 52,23 0 39,-9-6 20,3-3-7,4-8-6,3-6-22,1-7 8,35-46 102,-28 32-127,-1 0 46,0 2-69,-7 7 41,-1 4-71,-5 3-12,-2 6-12,-4 5-8,1 1-6,-6 3-8,2 1 37,-1 1-58,-2 2 41,1 1-66,-2 1 19,-5 7-90,8-11 12,-8 11-89,7-9 48,-7 9-37,10-4 32,-10 4-110,13 1-66,-13-1-143,18 7-276,-18-7-232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1-13T10:39:03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 17285 3609,'0'0'9,"0"0"-5,0 0-5,0 0-10,0 0-27,0 0-33,0 0-37,0 0-37,0 0-31,0 0-58,-11-2-9,11 2-124,0 0-340,0 0-213</inkml:trace>
  <inkml:trace contextRef="#ctx0" brushRef="#br0" timeOffset="1773.9953">7309 5733 20,'0'0'340,"0"0"-104,0 0-48,0 0-17,0 0-4,0 0 26,0 0-24,0 0 16,0 0-62,0 0 89,0 0 6,0 0-13,-3-11-18,3 11-4,0 0-16,0 0-68,0 0 46,-4-8 44,4 8-143,0 0 45,0 0-67,0 0 49,0 0-63,0 0 49,0 0-71,0 0 51,0 0-63,0 0 54,0 0-61,0 0 58,0 0-61,0 0 59,14 15-29,-6-3-29,1 2 61,2 3-55,1 1 56,2 5-53,0 1 52,3 0-51,1 6 5,-2-6 3,0 1 8,0 1 5,1-4-2,1 1 6,-2 0 0,19 17 2,-17-20-5,-4-6-2,0 0 53,1-1-63,-3-3 55,0-1-61,0 0 52,-2-3-51,0-1 54,-10-5-47,18 4 55,-18-4-47,15-4 3,-7-2 21,4-12 49,-7 3-40,-1-2-4,-2-2-6,1-5 47,-2 1-61,0-5 44,-2 3-60,1-1 53,-1 2-54,1-1 51,-2 3-58,1-1 41,0 5-81,0 0 5,-1-12-283,2 16 92,0 2-79,3 3 5,-3 9-14,5-16-56,0 9-275,-5 7-171</inkml:trace>
  <inkml:trace contextRef="#ctx0" brushRef="#br0" timeOffset="2426.9992">8171 5805 417,'0'0'309,"7"-6"-8,-7 6-86,0 0 19,0 0 102,0 0-249,-9-3 47,9 3-92,0 0 81,-11 7-77,11-7 43,-11 10-69,5-3 43,-1 1-58,1 4 64,-3 2-62,3 1 58,-2 2-58,1 2 7,-7 25 34,8-22-26,1-1-2,1 1-3,0-2 7,3-2 4,-2 0-1,3-2 45,0-3-63,0 1 45,0-2-53,3-2 54,-1 0-55,2-1 52,-4-9-54,17 9 25,-17-9-9,18-6 2,-8-1-9,1-2 2,0-2 10,-1-1-4,1-3 9,0-2-8,-1-2 48,0 0-63,-2-1 50,0 1-56,-1 3 86,-3 1-15,4-8 127,-6 14-85,-2 9-78,4-14 42,-4 14-71,0 0 47,0 0-62,0 0 55,0 0-32,0 0 15,-8 5-51,8-5 8,-4 20-1,4-20 4,-1 21 3,1-10 5,1 0 2,2-1 1,0 1 3,0 1 1,1-4 24,1 0-24,2-1 13,-7-7-4,13 11 5,-13-11 8,15 5-16,-2-7 28,-3-1-25,4-2 24,10-11 40,-10 6-40,-1-2-7,2-5-9,-3 0 39,2-6-68,-3 0 48,0-4-112,-2-4 28,-4 1-85,-1-1 75,-3 5-38,0 1 82,-2 4-20,1 3 60,-5-13-32,2 19-26,-1 3 54,4 9-61,-11-10 58,11 10-55,-12 2 56,12-2-58,-14 14 62,9-2-55,0 1 53,1 2-70,2 2 27,0 2-87,2-2 25,6 23-308,0-20 174,0-2 8,3 0 11,1-3-11,1-3-21,-1-1-22,1-4-272,1-2-27</inkml:trace>
  <inkml:trace contextRef="#ctx0" brushRef="#br0" timeOffset="2614.9955">8645 5828 152,'8'-11'503,"-3"3"-36,0 0-122,-5 8 7,8-9-61,-8 9-50,5-8-54,-5 8-43,0 0-36,8-6-2,-8 6-11,0 0-50,6 11 80,-6-11-59,5 16 49,0-5-63,-1 1 46,0 2-47,0 1 17,0 2-60,-1-2 3,1 2 3,1 0-6,-1 0-3,4 16-59,-4-17-51,0 1-53,-2-2-59,2 0-29,1-2-20,-3-1-44,1-3-119,0 0-157,-3-9-99</inkml:trace>
  <inkml:trace contextRef="#ctx0" brushRef="#br0" timeOffset="2753.9934">8677 5837 691,'-5'-17'648,"-1"4"-79,2 0-165,-4-8 181,8 21-346,-6-17-103,6 17-1,-4-15-133,4 15-29,-4-10-107,4 10-119,0 0 40,1-10-41,-1 10-76,11-7-366,-11 7-205</inkml:trace>
  <inkml:trace contextRef="#ctx0" brushRef="#br0" timeOffset="3110.9966">9063 5390 393,'6'-7'365,"1"2"-93,-7 5-58,12-6-57,-12 6-5,11 7 25,-3 2 6,-2 4 53,2 4-68,-1 6 32,9 37 100,-6-22-207,-1 1 33,-1 0-68,-1 2 43,2-4-62,-1-5-4,-1-1-6,0 0-5,2-3-3,-2-2-2,0-2-3,-2-3-2,0-1-19,1-3 20,2 13-10,-5-18-1,-1-1 15,1-1-14,-3-10 14,4 16-48,-4-16-71,0 0-72,0 0-27,0 0 5,0 0 22,-18-3 38,8-1 43,1 0 55,-2 3 16,-13 1 42,10 3 13,0 2 32,-3 2 16,1 4 3,-1 0-6,3 3 4,-1 0-18,3-1-8,3-1-7,0 1-8,3-3-9,2 1 2,4-11-4,-1 14-12,10-5-222,-9-9-45,18 0-224,-5-6-221,3-2-199</inkml:trace>
  <inkml:trace contextRef="#ctx0" brushRef="#br0" timeOffset="3711.9949">10813 4816 465,'-6'-10'346,"1"1"-66,5 9-49,-9-14-49,9 14-43,-10-11-22,10 11-32,-10-6-24,10 6-13,0 0-1,-18 5 2,12 4-15,-2 3 6,0 8 9,-1 9 12,2 12 6,0 5 4,2 3-5,-1 78-45,8-53 39,1 4-63,-1-2 63,4 2-67,-1-4 55,0-4-60,1-7 6,-1-8-1,0-6 1,0-3-1,-1-2 5,0-9 5,-1-3-2,1 0-3,2 17-60,-5-30 0,0-1-10,-1-5 14,0 0-49,-3 0-39,3-13-48,-12 13-57,3-9-38,9-4-134,-21 1 109</inkml:trace>
  <inkml:trace contextRef="#ctx0" brushRef="#br0" timeOffset="4042.9959">10666 6036 882,'-16'-7'107,"1"2"33,1-2-5,-1-3 10,0 4-62,0-3 33,4 0-58,-2 1 58,1-1-64,3-3 40,2 3-68,-1-4 50,4 3-63,2-2 44,3-2-61,2-1 55,14-23-12,-1 16 23,2 0-48,6-4 73,0 2-18,-2 4-76,1 4 59,1 0-72,-1 3 68,-4 4-74,0 0 67,-2 4-72,1 2 65,-3 1-57,-1 4 62,17 7-3,-16-1-16,-1 2 63,-1 2-58,1 1 59,-2 1-55,0 0 46,-2-2-48,-1 1 50,1-2-65,-1-1 48,0 2-58,-2-3 51,3-1-56,-1 0 63,12 1 7,-11-6-54,4-3 40,-1-1-53,6-3 49,-5-3-57,4-3 55,-3-1-66,3-2 57,-5-2-60,-4-4 50,1 2-59,-2-2 58,-4 3-51,-2 0 68,-2 3-62,-2 0 48,-2 0-55,-3 1 49,2 3-60,-3 1 34,1 2-86,-3 2 23,10 4-108,-17-4 2,17 4-58,-15 3-35,15-3-78,-13 5-264,13-5-121</inkml:trace>
  <inkml:trace contextRef="#ctx0" brushRef="#br0" timeOffset="4387.0005">11276 5616 249,'0'0'461,"0"0"-2,4-9-109,-4 9-1,0 0-101,0 0 8,4-9-105,-4 9 25,0 0 23,6-10-161,-6 10 43,0 0-62,13-4 41,-13 4-61,17 2 45,-7 1-56,2 2 49,1 1-61,-1 2 53,1 4-48,-2-3 58,-1 4-65,1-1 54,-3 1-50,-1 2 47,1-1-53,-3 0 62,0 0-56,-5 0 50,1-2-51,-1 0 55,0-12-42,0 22 88,0-22-23,-1 15 81,1-15-59,-5 12 32,5-12-74,0 0 56,-13-10-33,11 0-62,2-3 49,-2-4-66,4-3 51,-1 1-60,0 1 59,5-4-57,-2 3 50,4 0-76,-4 3 25,3 0-96,0 3 14,2 2-82,6-9-192,-5 13 151,-10 7-55,18-4-141,-18 4-211,18-1-154</inkml:trace>
  <inkml:trace contextRef="#ctx0" brushRef="#br0" timeOffset="4842.9985">11663 5653 506,'0'0'437,"-5"-13"-13,5 13-139,-2-17-5,2 17-95,-1-18 27,1 18-99,0-21 40,0 21-75,3-22 38,4 3 15,-7 19-110,6-15 46,-6 15-61,10-12 41,-10 12-56,13-5 46,-13 5-51,15 0 51,-15 0-58,19 7 51,-9 0-41,-1 2 43,1 0-51,0 2 50,7 11-18,-10-10-35,2-1 59,0 0-60,-4-4 66,1 1-58,0-1 61,-6-7-35,10 13 70,-10-13-35,9 6 72,-9-6-69,0 0 39,14-2-75,-9-6 53,9-11-13,-6 9-64,-2 1 62,1 1-76,-2 1 53,-5 7-69,12-11 52,-12 11-49,12-4 57,-12 4-58,13 1 58,-3 3-54,-1 3 60,1 1-53,2-1 59,-2 0-57,2 2 61,0-3-56,1 1 60,-1-2-46,1-2 70,-2-1-29,3-4 57,1-1-62,2-4 43,1-4-63,-1-2 49,0-2-54,0-2 17,1-2-65,9-12-83,-18 19 13,-1 2-86,0 3-125,-8 7-60,6-6-102,-6 6-288,0 0-293</inkml:trace>
  <inkml:trace contextRef="#ctx0" brushRef="#br0" timeOffset="5664.0131">12157 5419 132,'0'0'386,"0"0"-67,0 0-101,0 0 119,9 5-210,-9-5-63,0 0 24,0 0-37,5 11 54,-5-11-49,4 15 64,-4-15-65,5 22 67,-3-8-58,5 0 45,-4 3-16,3 0-8,-1-1-8,1 0-5,-1-1-10,4-1-8,0-1 10,-1-1 8,4 0 3,-3-3-54,2-1 67,1-2-56,3 0 53,-3-4-57,1-2 59,0-2-60,1-1 65,1-2-76,12-14 64,-13 7-23,-1-3-58,-4-1 50,0 2-58,-2-2 63,-3 2-44,1 0 51,-3 2-63,0 2 49,-2-2-62,0 12-8,0-17 25,0 17-110,-2-15-17,2 15-372,-7-12 202,7 12-69,0 0-399,-6-6-277</inkml:trace>
  <inkml:trace contextRef="#ctx0" brushRef="#br0" timeOffset="5916.9971">12619 5155 393,'0'0'534,"0"0"-133,4-12-100,-4 12-66,0 0-49,0 0-92,0 0 37,0 0-85,11 7 95,-7 1-62,0 4 78,4 2-55,-2 5 2,3 3-9,10 27 114,-9-20-161,2-3 40,-3 1-65,0 1 50,0 0-58,2 1 41,-2-4-85,-1 0 17,2-3-89,-1-2 9,0-2-84,0-3 38,-2-4-62,4 0 15,-1-4-54,1-2-52,-11-5-51,22 0-191,-11-4-39</inkml:trace>
  <inkml:trace contextRef="#ctx0" brushRef="#br0" timeOffset="6177.9945">13065 5291 473,'2'-12'486,"1"2"-92,-3 10-139,0-15 2,0 15-52,-3-9-32,3 9-80,0 0 54,-13 2-51,13-2 39,-11 14-66,-5 10 64,9-11-32,1 1-65,0-1 36,-2 2-54,4-2 40,2-3-54,-1 0 43,3-10-50,-2 19 53,2-19-50,2 12 63,-2-12-62,9 5 60,-9-5-67,32-13 48,-18 4-38,3-3-1,-3 3 74,-1-1-49,-1 3 58,-1-1-65,-1 1 46,-2 2-71,-1 0 49,-7 5-64,13-4 61,-13 4-59,16 5 14,-10 2 8,1 5-15,1 0-61,2 7-194,-3 1-138,-1 1-551,-1 1-537</inkml:trace>
  <inkml:trace contextRef="#ctx0" brushRef="#br0" timeOffset="7185.9981">7972 7545 659,'0'0'300,"0"0"-63,-18 7-49,10 0-43,-4 2-20,0 5-29,-4 7-2,0 1 24,-4 6-5,0 2 20,-1 2 7,0 2-11,2-1 40,0 1-67,0 0 41,3-5-74,3-1 32,1-3-65,3-5-4,0 0-9,4-2-3,0-2-4,2-2-1,2-2 0,2 0-1,-1-12-1,5 20 0,2-13-1,4 3-2,15 4 5,-11-9 36,2 2-55,-1-2 47,2 1-63,-1 0 55,-1 2-57,0-2-1,-2 0 7,-3 3 25,1-1 28,-4 1 22,-3 3 18,-3-2 0,0 2 2,-9 17 50,-1-10-80,-3-1 21,-1-2-33,-3 5 13,0-1-33,-2 0 16,2-6-45,0 1-10,0-1-67,3-4-37,0-2-66,3-2-86,9-6-61,-14 1-51,9-13-1623</inkml:trace>
  <inkml:trace contextRef="#ctx0" brushRef="#br0" timeOffset="8024.5562">8137 7879 613,'13'-14'472,"-1"2"-90,-3 0-62,-1 3-64,-2 1-54,-6 8-45,0 0-29,0 0-13,0 0 9,0 0 5,-10 12 50,4 2-59,-15 21 112,12-17-107,0 1-76,2 1 42,-1 0-69,2-1-4,0-2-1,4-2-5,-1 0-4,2-3 3,2 0-1,1 0-4,-2-12 1,5 17 4,0-11-9,-5-6-4,14 8-8,-14-8-9,17-5-12,-5 3-6,0-5 2,1-3-4,2-1 4,-2-4 6,2-1 5,-3 1 1,2 1 8,-5 3 5,0 0 4,1 2-5,3-7-19,-13 16 19,11-4 5,-11 4 9,13 5 11,-8 5 2,1 0 1,1 5-3,0-1-3,0 5 4,-1-3-2,1 0-4,0-2-1,-1 1-4,1-1-8,5 11-48,-4-14-8,-1-4-18,0 0-28,3-1-36,-10-6-17,19 3-9,-19-3 2,20-7 20,-8-1 10,-2 0 10,0-3 4,2-4 4,-3-4 0,2-5 0,6-37-89,-9 23 122,0-8 24,0 2 52,0-7 12,0 2-10,0 0 22,-1 0 48,-1 4 22,1 4 86,-3 9-30,-1 6 18,1 3-7,-2 3-36,0 5-28,1-7 30,-3 22-65,0 0 25,0 0 27,7 8 8,-6 9 3,4 5-15,-2 9-1,1 5-14,-2 8-15,3 5-8,-1 1-9,3 1-14,-3-2-4,3-3-6,2 43 8,-4-54-21,-1-2 2,2-2-2,-2-6-24,0 1 22,0-5-30,-2-1-6,1-5-37,-1-1-20,1-1-10,0-2 7,-3-11-35,3 15-52,-3-15-10,0 0-209,0 0 204,0 0-11,-14-2 6,8-3 26,-1-3 68,-1 0 52,0 0 46,-1 3 31,1-2 33,-1 2 32,0-2 19,9 7 24,-15-10 3,15 10 1,-13-6-17,13 6-11,-11-7-21,11 7-13,-9-7-17,9 7-6,-6-5-11,6 5-7,0 0 7,1-11-4,-1 11-1,10-13-2,-4 9-6,5-4 5,-1-2-3,15-5 50,-11 7-54,-1 2-5,2-1-6,-2 2-5,-2 1-2,1 3 5,0 0 7,-12 1 36,22 3 27,-12 2 8,0 1 6,-2 1 14,1 2-40,-2 1 28,7 10 31,-10-11-106,1 3 25,-1-2-39,0 2 19,1-3-30,-3 2 28,1-1-45,-3-10-13,5 16-40,-5-16-45,4 15-51,-4-15-8,4 12-21,-4-12-62,0 0-421,0 0 267,0 0-412,0 0-349</inkml:trace>
  <inkml:trace contextRef="#ctx0" brushRef="#br0" timeOffset="8175.558">8768 7827 397,'-5'-17'623,"1"2"-73,0-2-96,0 3-48,2 2-94,-1-1-18,1 2-66,-1 1-5,1-1-61,2 11-16,-4-15-58,4 15 5,-3-14-74,2 4-118,1 10-1,0 0-31,0 0-44,4-11-84,-4 11-60,0 0-46,13 5-441,-13-5-334</inkml:trace>
  <inkml:trace contextRef="#ctx0" brushRef="#br0" timeOffset="8525.5579">9165 7436 242,'6'-15'510,"-6"15"-91,1-11-60,-1 11-46,0 0-37,-1-12-28,1 12-28,0 0-20,-6-9-23,6 9 87,0 0-171,-14 3-13,14-3-5,-9 14-12,6-3-5,0 4-14,-1-1-18,3 4 13,0 1-17,1 0 15,0 0-28,1 1 18,0 0-24,3 2 21,4 23-2,-3-26-22,1 2 27,0 0-6,2 0-4,1-2 0,3 1-8,-3 2-4,1-1-1,3 1 22,-2 0-23,0-1 0,-1 1 2,-1-2 0,0 2 2,4 21 11,-9-24-11,-1 0-19,-2-1 21,0 0-21,-1-2 8,-1 1-58,-1-1-25,-4 0-62,1-2-42,-2-2-70,-1-1-47,-1-2-7,-1-1-129,-2-3-250</inkml:trace>
  <inkml:trace contextRef="#ctx0" brushRef="#br0" timeOffset="8802.5582">9057 8104 395,'0'0'548,"-3"-6"246,-1-6-497,4 12-8,3-12-35,0 2-3,0 0-13,5-1-5,-2-3-19,5-1-41,1-3 2,0 2-65,3 1 10,2-3-54,2-1 13,-1 2-42,1 1 18,1 0-42,0 1 5,-1 1-47,-2 3 18,0-1-31,2 2 21,-3 0-18,-2 2 21,-1 2-20,-4 1 24,2 0-18,-2 3 20,-9 2-15,17-3 26,-3 6-4,-7 1-7,1 3 30,-2-1 0,0 0-2,-1 2-8,1 1 9,-2-2-2,2 1-4,-1 2-7,-1-3 8,0 3-25,-4-10-38,8 15-44,-8-15-49,11 19-311,-11-19 150,5 9-17,-5-9-27,0 0-426,5 8-292</inkml:trace>
  <inkml:trace contextRef="#ctx0" brushRef="#br0" timeOffset="8967.5605">9356 7576 560,'-4'-15'638,"0"2"-140,2 3-92,-1-1-87,-2-9 126,5 20-288,-5-17-40,5 17-58,-3-12-64,3 12-37,0 0-33,3-12-13,-3 12-37,0 0-44,15 2-64,-6 2-45,0 2-414,0-1-199</inkml:trace>
  <inkml:trace contextRef="#ctx0" brushRef="#br0" timeOffset="9742.5577">9631 7657 5,'0'0'489,"0"0"-115,0 0-37,0 0-42,0 0-29,12 3-8,-12-3-20,0 0-8,0 0-39,0 0 165,0 0-197,0 0-38,0 0 6,0 0-38,0 0 15,0 0-35,0 0 19,0 0-41,0 0 14,0 0-30,0 0 18,0 0-28,0 0 14,0 0-25,0 0 26,4 11-4,-4-11-25,-4 10 36,0-2-27,1 1 21,0 3-24,1 0 24,-1 3-35,0 1 17,2 1 5,0 0-3,0 0-7,1 3 1,0-4-3,2 18 20,-1-19-22,2-4-9,0 3 2,-1-4 10,1-1-42,2 0 34,-5-9 0,7 10 4,-7-10-27,12 1 26,-12-1-26,15-5 27,-7-3-32,0-4 36,8-16-27,-9 10-5,-1-1 24,-1-1-22,1 4 44,-2 0-15,0 2 7,0 0 12,-1 4 0,-1 0 6,-2 10-11,4-17-9,-4 17-4,4-9-18,-4 9 5,11 2 51,-11-2-45,10 13 23,-4-4-35,0 1 24,3 1-52,-1 2-1,-1-4-59,2 3-7,0-1-51,-1-2-35,-2-1-33,3 1-13,-4-4 2,3 1 2,5 1-209,-13-7 227,12 1 15,-12-1 4,9-7 15,-9 7 37,6-12 33,-4 3 20,2-3 13,-3-4 30,-2-2-17,-2-7 41,1 1-24,-3-7 52,0-4 2,-1 2 48,0 0 75,0 3 84,1 1 57,0 7 30,1 0-6,0 4-13,1 3-41,1 0-51,-1 5-33,3 10-47,-3-17-22,3 17-20,0 0 2,0 0 9,8 5 32,-3 3-82,2 4 21,-1 2-32,2 1-3,1 0-1,-2 4-1,1-5-5,1 2-2,-3-3-5,2 0 4,0 0-4,1-2-1,-2-1-1,1 1-3,11 7-6,-10-7 2,3-4 28,-2 3-30,0 2 25,3-2-29,-2 2 20,0 1-25,0-2 27,-3 3-29,1-2 31,-2 1-26,-2 1 29,1-1-25,-4-1 22,2 10 3,-4-22-32,-1 21 1,1-21-57,-3 19-22,3-19-60,-8 13-37,8-13-53,-7 5-41,7-5 20,0 0-39,-13-5-21,8-4-104,0-3-172,0-4-113</inkml:trace>
  <inkml:trace contextRef="#ctx0" brushRef="#br0" timeOffset="10145.5733">10050 7394 108,'4'-22'635,"-1"6"-167,1 0-108,5-6 222,-9 22-298,8-11-16,-8 11-8,13 4-5,-5 4-36,1 4-47,0 6 9,3 2-53,1 4 10,-2 4-52,-1 0-16,5 5-11,-4-3-14,0-2-5,0 2 15,0-1-38,-1-3 2,-1-1-60,0-4-10,-1-3-61,-2-1-7,1-3-14,0-2 5,0 0-1,-1-4 15,-6-8-49,13 6-15,-13-6-3,13-4 13,-3-6-104,-5-1 195,0 4 56,-1-1 73,0-2 28,-4 10 19,5-13 9,-5 13 11,4-12 1,-4 12 4,4-8-4,-4 8-13,0 0-19,4-11-13,-4 11-18,0 0 29,6-10-53,-6 10-3,0 0-6,5-8-6,-5 8 0,5-7 9,-5 7-3,6-8-2,-6 8-12,9-17 25,-2 6-32,-2-1 20,0-1-35,-1 2 23,2-9-10,-6 20-17,4-14 19,-4 14-8,5-11-8,-5 11-21,0 0 25,0 0-13,0 0 31,3 14-20,-3-2 9,-2 2 23,2 3-26,-1 0-25,1 3-80,0 21-233,3-20 83,-1 1-30,3-1-104,-1-3-413,3-4-338</inkml:trace>
  <inkml:trace contextRef="#ctx0" brushRef="#br0" timeOffset="10691.5579">12475 6872 537,'0'0'468,"-7"-6"-41,7 6-66,0 0-28,-10-5-80,10 5-49,0 0-51,0 0 77,0 0-116,-11 6-9,11-6 15,-4 18-20,4-7 14,0 2-44,-2 0 10,0 4-9,2 0-13,0-1-9,0 3-11,0-4-4,0-1-12,0-1-12,2 11-70,-2-24-9,4 20-9,-4-20 8,4 13-7,-4-13-15,9 4-35,-9-4-51,16-6-13,-7-3 18,3 0 38,-3-2 18,4-2 38,1-1 26,-5 2 9,1 2 23,2-1 21,-3 3 10,-3-1 14,4 4 8,-10 5 22,11-7 31,-11 7 22,0 0 22,13 0-20,-13 0 13,6 9-33,-6-9-3,2 10-21,-2-10-2,4 20 35,-4-20-66,0 9-21,0-9-42,2 13-44,-2-13-45,4 7-8,-4-7-44,0 0-50,11 4-20,-11-4-147,15-7-282,-7 3-181</inkml:trace>
  <inkml:trace contextRef="#ctx0" brushRef="#br0" timeOffset="10953.5598">13205 6713 474,'18'-4'382,"-18"4"-85,0 0-35,15 2-21,-15-2-10,0 0-26,2 16-31,-2-16-19,0 11-38,0-11-15,-2 13-26,2-13-9,-2 13-23,2-13-5,-2 13-35,2-13 3,0 0-24,4 15 4,-4-15 2,7 6-20,-7-6 17,12 2-7,-12-2 9,27 2-10,-27-2 11,19 1 14,-19-1 0,17 5 16,-7 0 12,-5 2 10,2-2 1,0 4-1,-5 2-3,0 1-25,-2-1-71,-4 6-113,0-2-118,-2 0-484</inkml:trace>
  <inkml:trace contextRef="#ctx0" brushRef="#br0" timeOffset="14827.09">7414 9980 196,'0'0'364,"0"13"-77,0-13-86,2 17-15,1-4-64,-1 2-1,8 25 70,-3-17-116,0 4 7,4 0-16,0-1-3,1-1-7,2 1-4,0-2-10,2-2 8,0-1-10,0-1 6,0-4-14,-2-3 0,0-1 6,2-1 3,-3-4 11,2-1 3,-2-4 13,1-1 9,-14-1 9,23-3 2,-9-2-4,-3-3 2,0-2-4,-3-3-13,-2-3 2,-1-2-23,-2-2-6,-2-1-11,-3-2-7,-6-25 22,1 24-5,1 3 16,-3 3-25,3 0 7,1 3-28,-1 2-36,3 1-58,-1 2-80,4 10-77,-6-16-11,6 16-19,0 0 5,0 0-459,2-11-226</inkml:trace>
  <inkml:trace contextRef="#ctx0" brushRef="#br0" timeOffset="15250.0936">7903 10094 389,'0'0'394,"-5"-7"-40,5 7-45,-5-8-42,5 8-47,-8-17 137,8 17-225,-3-12-32,3 12-7,0-13-32,0 13 2,4-11-27,-4 11-11,11-11-4,-11 11-8,16-4 8,-16 4-14,21 0 4,-21 0-10,24 3 11,3 9-8,-16-6-9,3 2 10,-2 1-12,0 0 12,-3 2 4,0-2 1,1 0 3,-3 0 12,-2-2 20,2 0 11,-7-7 29,10 11 23,-10-11 29,6 9 18,-6-9-28,0 0-4,0 0-50,0 0 4,0 0-41,0-12 13,-3 0-31,0-2 17,0-2-31,1 0 1,0-1-2,1 0 21,1 2-24,0 3 16,1-2-24,3-7-3,0 11 13,1 2-7,-5 8 6,10-9-23,-10 9 22,16-1-20,-7 4 5,1 2 6,1 2-2,1 2 6,-1 1-55,2-2-8,-1 2-46,2-1-19,10 8-270,-10-11 180,-1 0-18,1-4 30,-1 1-47,1-3-33,-3-3-57,3-2-174,-1-2-23</inkml:trace>
  <inkml:trace contextRef="#ctx0" brushRef="#br0" timeOffset="15544.0913">8529 9658 198,'3'-14'457,"-2"4"-122,-1 10-74,-1-15-55,1 15-29,0 0-26,0 0 142,-11 3-145,7 6-10,0-1-11,1 3-12,0 0-29,1 1 28,1 0-46,-1 2 3,2-2-26,2 1 10,0-1-24,2-1 8,3-1-13,1 2 4,14 5 8,-11-11-28,4 2 13,1-4-12,0 1 6,1 0-18,1-1 12,-1 0-14,-2 0 11,-1 0-17,-1-2 11,-2 4-17,-2-2 19,0 3 0,-2 0 3,2 13 19,-9-9-12,-2 1 8,-1 3-16,-3-2 10,-1 3-14,0-1 15,0-2-24,-1 1-14,-1-2-49,3-2-28,1-2-79,-1 0-50,6-8-16,-7 8-122,7-8-323,0 0-196</inkml:trace>
  <inkml:trace contextRef="#ctx0" brushRef="#br0" timeOffset="15877.0958">8825 9687 646,'7'-12'475,"-2"4"-109,-5 8-85,6-11-58,-6 11-40,0 0-15,0 0-30,0 14-2,-2-3 6,-1 2 12,1 4-28,-1-2 3,-2 19 36,4-17-102,1 0-9,1 2-11,0-4-8,2 1 15,-1-1-30,4-3 15,-1-2-19,1-1 15,0-2-21,3-2-2,-9-5-5,19 2-8,-8-6-16,14-10-30,-13 4 17,1-5 18,-2-2-11,-1 0 7,0 0 3,-1 0 3,-2 3 8,-1 2 7,2 2 14,-4 0-1,1 3-7,-5 7-10,6-12 1,-6 12 0,0 0 51,16 3-23,-16-3 16,7 16-18,-3-6 20,1-1-26,-1 0 1,4 2-5,-3-1-1,1-2-3,-1 2-1,2-3-2,0 0-3,0 0-20,-7-7-33,24 14-200,-24-14 23,15 0-44,-15 0-66,18-5-500,-18 5-379</inkml:trace>
  <inkml:trace contextRef="#ctx0" brushRef="#br0" timeOffset="16241.0905">9144 9223 560,'0'0'447,"-5"-15"-94,5 15-76,-4-9-49,4 9-43,-3-10-47,3 10-28,0 0-29,0 0 42,0 0-34,5 8 14,2 4 31,0 6-31,5 6 5,1 6-14,2 4 4,0 4-11,3 3-15,-1 2-27,1 1 9,-1-2-23,-1 0 10,2 0-22,14 31 10,-18-39-13,1-1-8,-3-8-1,-1 2 2,-1-8-3,-2 0-23,-2-5-29,2-1-26,-2-1-24,0-3-23,-6-9-64,6 10-42,-6-10-32,0 0-85,0 0-1355</inkml:trace>
  <inkml:trace contextRef="#ctx0" brushRef="#br0" timeOffset="16594.0921">9312 9765 112,'0'0'651,"-19"-8"189,19 8-552,0 0-40,-10-7-66,10 7-21,0 0-32,-8-7-20,8 7-34,-3-12-3,3 12-27,10-17 15,-4 7-19,3-2 15,4-2-3,0 0-4,2 1 0,-1-1-8,4 3-8,-3 1 2,0 1-4,1 4 13,0 1 18,-3 3 15,1 1 5,-1 2 4,0 3 2,1 1 20,-3 3-22,2-1 31,-3 4-47,11 12 50,-12-14-61,0 2-38,0 0-4,-3 0 0,-1-3-3,-1 1-5,1-2-26,-1 0-28,1 1-22,-5-9-9,5 11-6,-5-11-26,0 0-6,0 0-25,0 0-77,-10-4 133,4-4-7,-3-4 8,-3-5-7,-2-7 0,0-2 6,-4-4 26,2-1 3,1 6 19,4 2-1,1 2 16,1 3-13,1 1-21,-1 2-43,0-7-173,7 11 100,2 11 29,-2-17-30,5 6-8,1 2-71,1 0-219,4-2 49</inkml:trace>
  <inkml:trace contextRef="#ctx0" brushRef="#br0" timeOffset="16842.0925">9684 9153 238,'7'-16'354,"-5"2"-110,1 0-2,-3 2-38,1 0-13,-1 12 52,-1-21 1,1 21 2,-1-14-58,-5 3 110,6 11-205,0 0 15,0 0-15,-7 8 24,7-8-6,0 23 7,2-6 4,2 6 15,1 2-30,3 7 29,3 5-40,1 2 15,3 0-45,-1 3 15,22 36 22,-18-40-75,1-2 23,-2 1-41,0-3-10,-1-3-5,-1-5-32,-2 1-30,0-4-36,-4-4-37,0 1-26,-1-2-3,-2-3-7,-1-3-23,-3-1-27,-2-11-11,2 17-4,-2-17-3,-4 9-56,4-9-12,-13 4-237,13-4-59</inkml:trace>
  <inkml:trace contextRef="#ctx0" brushRef="#br0" timeOffset="17177.0866">9854 9767 1090,'-14'-3'273,"3"0"10,-2 0 5,-5-1 268,18 4-311,-17-6 6,17 6-46,-11-5-15,11 5-54,-9-7-8,9 7-50,-4-13 9,4 13-40,4-19 18,1 5-24,1 1 13,2-3-29,3 3 16,11-19 1,-9 19-45,-1 3 23,-1-1-24,2 3 21,-2 2-25,2 2 27,-1 1-27,-1 2 27,-11 1-8,23 4 12,-12-2-24,-2 3 37,3 2-31,-2 1 25,9 10-4,-11-8-29,1-2 0,-3 2-10,0-3-35,0 3-29,0-3-26,-2 2-24,-4-9-4,6 15-13,-6-15-14,2 10-32,-2-10-8,0 0 17,-5 7 19,5-7-134,-16-9 198,9 1-3,-4-4 42,0-5 2,-2-1 42,-1-5 20,0-1 36,0-1 21,3-1 18,-1 2 13,2 4-4,2 1-4,0 0-25,3 3-6,-3-11 13,5 16-77,2 0-40,1 11-50,1-18-19,-1 18-55,9-14-12,-9 14-141,11-12-239,-3 7-80</inkml:trace>
  <inkml:trace contextRef="#ctx0" brushRef="#br0" timeOffset="17504.0996">10110 9225 50,'0'0'582,"9"-10"-191,-9 10-46,0 0-85,7-7-39,-7 7-15,0 0 1,0 0-7,-3 10 0,3-10 0,-4 19-21,2-9-4,1 4-39,0-1 9,0 1-38,2 3 3,-1-1-37,1 1 6,0-2-38,1 0 15,0-1-32,6 11 39,-6-14-22,2-1-29,1-3 21,-5-7-34,11 13 19,-11-13-28,11 2 18,-11-2-26,16-2 24,-16 2-24,20-5 21,-20 5-24,18-6 21,-18 6-24,23-1-1,-12 3 28,-11-2-20,17 7 22,-7 0-19,-1-2 22,-1 2-23,-1-2 27,1 1-24,0 1 26,-8-7-29,11 11 5,-11-11-51,12 10-12,-12-10-35,11 7-148,-11-7 67,0 0-44,8-7-11,-8 7 49,3-14-24,-3 14 7,0-22 3,-2 7 32,0-2-50,-2-7-277,-1 0-1</inkml:trace>
  <inkml:trace contextRef="#ctx0" brushRef="#br0" timeOffset="17701.0934">10250 9042 537,'-9'-27'600,"4"5"-125,1 5-64,1 1-105,0 3-50,0 1-77,1 2-20,2 10-8,1-12 56,-1 12-26,14 1 220,-4 5-181,2 5-44,3 2-5,4 7-15,1 2-92,1 3 51,1 3-83,0 4 57,-1-2-13,-1 0-17,-1 3-11,-2-4-12,0 1-24,-4-4-52,13 22-168,-15-29 19,-2-1-13,-2-3-43,0-3 5,-1-1-9,0-3-36,-6-8-13,7 5-49,-7-5-20,0 0-409,8-12-294</inkml:trace>
  <inkml:trace contextRef="#ctx0" brushRef="#br0" timeOffset="17964.0857">10586 9197 512,'0'0'437,"4"-14"-85,-4 14-43,5-8-13,-5 8-12,0 0-22,0 0-25,0 0-27,18 7 159,-18-7-210,0 0-17,10 6-15,-10-6-18,0 0-7,11 4-17,-11-4-2,0 0 0,12-1-9,-12 1-53,12-9 36,-4 1-46,-1 0 30,1-3-9,5-16-2,-8 13-37,1-3-17,-2 2 21,0-2-25,-2 5 30,1 0-25,-2 2 20,-1 10-25,3-14 26,-3 14-21,0 0 32,0 0-21,0 0 8,-4 15 4,3 9-25,2-12 35,0 2-3,1 1 0,1 2-17,3-3-36,0 1-41,1-3-5,3-1-35,2-2-69,1 0-96,5-4-36,-1 0-40,2 0-492,0-5-410</inkml:trace>
  <inkml:trace contextRef="#ctx0" brushRef="#br0" timeOffset="18556.0917">11941 8463 612,'0'0'479,"0"0"-86,0 0-69,1-12-57,-1 12-36,0 0-50,0 0-43,0 0-17,0 0-23,0 0 5,0 0 25,0 0 9,12 17 147,-10-7-182,4 6 8,-2 0-45,-1-2 4,1 2-34,1 1 10,0-2-23,1-1 14,-2 1-33,0-3 4,1-2-39,1-1 5,2-1-20,-3-1 8,13-5-92,-18-2 24,22-6 14,-8-5-14,1 0 25,3-4 1,-5 1 21,4-3 4,-5 3 23,2-2 15,-3 4 9,0 2 3,-3 1 4,-1-1 3,-7 10 1,16-15 33,-16 15-7,0 0-4,10-4 3,-10 4-1,0 0 10,5 8-25,-5-8 14,0 0-17,0 0 4,4 9-27,-4-9 3,0 0-11,0 0 17,16-1-12,-3-6-11,-4 2 23,1 1 11,1 1 3,-11 3 14,20-4 21,-20 4 21,18 4 20,-9 2 28,0 1 24,-4 4-44,1 2 8,-2 3-44,-2-1-45,-2 4-140,0-2-194,-2 3-218,2-4-377,-2-3-489</inkml:trace>
  <inkml:trace contextRef="#ctx0" brushRef="#br0" timeOffset="19263.0867">16459 7093 428,'-12'-3'448,"12"3"-76,0 0-60,-15 3-51,15-3-37,-15 14-18,-8 25 188,7-4-175,2 4 2,2 5-41,-1 3 8,4 4-27,2 2 3,5 3 7,2 0-46,4-1 23,3-3-47,2-3 24,5-3-42,3-4 43,2-6-39,23 28 112,-17-38-97,-2-8-29,0-2 10,1-4-33,-2-5 12,1 0-26,-3-6 11,-1 1-32,2-2 7,-5 0-42,0-2-32,-2 1-62,-2-3-92,-1 1-55,7-4-531,-18 7 300,9-6-601,-9 6-709</inkml:trace>
  <inkml:trace contextRef="#ctx0" brushRef="#br0" timeOffset="19944.0928">22679 5509 560,'0'0'399,"0"0"-44,0 0-15,0 0-98,0 0-4,0 0-94,0 0 15,11-3-70,-11 3 64,12 5-38,11 6 234,-7 0-138,5 3-37,4 5 33,5 6-8,4 4-30,5 7-24,2 7-17,1 1-62,-2 3 24,-3 0-52,-2 2 5,-5 4 30,-3-3-30,-5 0 14,6 36 21,-20-45-61,-6-5 31,-3-2-32,-6 8-7,-3-6-110,-5 2-62,-4-6-106,-6 0-123,0-6-62,-7 2-666,-3-8-734</inkml:trace>
  <inkml:trace contextRef="#ctx0" brushRef="#br0" timeOffset="20600.0921">17651 7247 28,'0'0'651,"-1"-11"-160,1 11-79,-4-9-56,4 9-54,-5-9-54,5 9-39,-8-8-42,8 8-36,-9-4-27,9 4-20,-15 1-15,6 5-8,-2 5 4,-2 1 8,0 5 0,-4 7 0,1 7-2,0 1-23,1 2 13,4-1-30,3-1-1,-1 26 39,9-31-31,1-2-40,3-1 0,2-1-47,2-4-31,5-1-45,0-5-43,3-2-45,0-8-29,3 1-25,0-6-46,5-3-139,1 0-189,4-7-149</inkml:trace>
  <inkml:trace contextRef="#ctx0" brushRef="#br0" timeOffset="20892.093">17996 7328 438,'-5'-13'441,"5"13"-90,-10-4-69,10 4-30,-13 5-21,5 1-21,-2 1-16,1 4-19,0 2-7,3 3-14,-3-3-30,4 1-2,2 3-38,1 11 56,4-16-98,3 1-1,2-1-8,3-3-2,2-1-6,1-3 10,2-1-16,-2-4 10,2 0-14,1-3 7,1-2-1,1-1-8,-4-2-3,2-2-4,5-13 4,-12 12-33,-4-3-13,-2 1-15,-3 0-1,-2 1 14,0 0-5,-4 1 8,0 2 3,0 3 7,-2 1-1,8 5 3,-16-6-20,16 6-32,-15 1-47,15-1-46,-13 5-26,13-5-5,-8 8-4,8-8-13,-3 10-4,3-10-11,0 0-12,4 11-205,-4-11 77</inkml:trace>
  <inkml:trace contextRef="#ctx0" brushRef="#br0" timeOffset="21203.0953">18089 7378 698,'12'-7'218,"-12"7"12,10-10-25,-10 10 3,9-14 25,-9 14-11,8-16 1,-8 16-28,5-12-24,-5 12-33,7-11-33,-7 11-22,7-6-16,-7 6 33,15-2-58,-15 2-5,17 8-9,-8-1 0,0 1-11,4 1 7,-3-1-8,1 2-2,-1 0-3,1-1-3,-2-4 6,-2 3-6,1-1 3,-2-2 1,-6-5 10,14 8 21,-14-8 10,9 4 4,-9-4 1,9-6-14,-2-1-12,-7 7-7,6-19 0,-3 5-10,-1-1-2,1-2-6,1 0 19,0 0 6,-1 2-5,6-8 5,-4 14-25,0 1-5,-5 8 3,12-5 6,-12 5-6,14 2 2,-5 4 2,-1 0 3,3 2-4,-1 1-2,-1 0 2,3-1-15,-2 1-60,0-1-23,9 4-260,-10-7 106,-9-5-10,18 4-40,-18-4-31,17-1-98,-10-4-174,0-1-108</inkml:trace>
  <inkml:trace contextRef="#ctx0" brushRef="#br0" timeOffset="21385.0971">18559 6921 543,'-2'-20'572,"0"4"-121,0 2-96,2 1-85,0 13-63,0-16-50,0 16-29,0 0 93,12 7-114,-6 3-22,2 6 2,1 5-24,5 5 0,0 5-12,2 4-4,0-1-19,0 1-27,-1-2-41,1 2-27,-4-8-26,0-1-32,-1-1-36,5 17-206,-11-26 144,0 0-47,-2-4-117,-3-12-145,0 18-38</inkml:trace>
  <inkml:trace contextRef="#ctx0" brushRef="#br0" timeOffset="22421.0928">18604 7291 230,'-10'-5'670,"10"5"-153,-16-7-96,16 7-66,-13-8-62,13 8-54,-12-9-47,12 9-38,-5-12-31,5-6 67,3 7-132,3-3-10,4-1-25,3-3 15,5-3-28,1 0 14,7-1-22,2 0 13,1 2-12,-1 1 11,-1 3-19,-3 1 16,0 3-22,-3 2 8,20-8-6,-24 10-1,-3 3 10,1 0-11,-2 1 12,0 0-13,-3 0 18,-1 0-16,-9 4 16,16-5-18,-16 5 17,15-4-14,-15 4 16,15-2-18,-15 2 13,13-2-10,-13 2 14,17-1-14,-17 1 15,20 1-10,-20-1 15,23 2-18,-11-1 14,1 0-12,2 2 14,0-2-19,0 1 18,0 2-20,2 1 15,-2 1-15,13 8 8,-15-9 14,-3 4-1,-1 2-1,1 0 0,-4 0 6,-3 3 1,-1-5-3,-1 4 2,-1-2 1,-1 0 7,-2 0 2,1-1 18,2-10-12,-6 16 0,-1-6 29,7-10-54,0 0-26,0 0-17,-12-7-21,12 7-8,-2-21-3,2 10-14,1-4 27,0-2-13,3-1 31,1-2-1,1 1 16,1-1-4,1 2 27,-1 0-9,0 2 18,-1 3-14,-1 1 20,0 3-16,-1 0 4,-4 9-14,7-11 25,-7 11 19,0 0 29,0 0-13,0 0 5,12 7 2,-12-7-22,3 14 7,1 0 8,-4-14-39,2 15 19,-2-15-20,4 12 10,-4-12-21,4 10 19,-4-10-14,7 8 17,-7-8-21,0 0 19,17-4-21,-9-2-3,-2-1 1,5-4 7,4-13 6,-5 11-15,-2 1 21,-2 2-20,1-1 19,-1 4-24,-6 7 10,9-14-25,-9 14 23,8-6-14,-8 6 18,0 0-5,10 5 16,-10-5-20,5 11 7,-5-11 0,6 11 0,-6-11 14,7 14-22,-7-14-13,5 11-46,-5-11-11,6 8-28,-6-8-21,12 5-37,-12-5-31,11-3-11,-3-3 32,1 0-5,0-2 40,7-15-155,-8 9 179,0-6 29,-1 0 11,1-4 24,-2-5 61,1-1-11,-1 0 62,-1 0 24,-1 4 61,1 3 44,-2 5 27,1 1-7,-3 2-18,1 1-40,1-6 45,-3 20-132,0 0-8,5-7 18,-5 7-2,5 12 11,-1 0-4,0 3-5,0 2 5,2 5-3,-1 1-11,0-1 10,2 3-31,-1 0-7,-1-1-6,2 1 18,-2-4-32,0 2 21,2-3-30,-1-4 23,-3-1-28,1-1 27,-1-1-26,1-4 35,-2 0-36,-2-9 35,5 15-44,-5-15 13,4 8-53,-4-8-1,0 0-97,0 0 51,-9-12-40,3 2 7,-2 1-1,-1-1 39,-1-2 19,0 4 59,-1-1 1,0 3 4,0-2 4,2 4-20,-3 1 18,12 3-16,-20 0 14,-1 8-9,11 0 20,-1 2 13,0 2 16,4 0 8,-1 0-19,3 2 18,2-1-27,1-1 10,0 0-16,4 0 17,-1-1-16,3-2 11,0 0-20,3-2-9,1-2-44,0 0-48,-8-5-56,23 2-64,-12-4-40,4-3 10,0 0-55,2-5-411,0-2-221</inkml:trace>
  <inkml:trace contextRef="#ctx0" brushRef="#br0" timeOffset="22593.0882">19855 6735 612,'8'-14'540,"1"2"-89,-3 3-56,0 1-58,-1 0-63,0 1-39,-5 7-38,7-10-37,-7 10-28,7-7-15,-7 7 3,0 0-3,14 8 85,-9 0-133,0 0-29,0 3 15,0-1-32,0 4 20,2-1-30,-1 0-2,-2 1-18,1 1-41,-1-3-43,-1 1-59,-1-1-24,-1 0-72,2-1-23,-3-11 12,3 16-47,-3-16-102,0 0-289,0 15-200</inkml:trace>
  <inkml:trace contextRef="#ctx0" brushRef="#br0" timeOffset="22716.0902">19913 6653 391,'-4'-18'696,"1"3"-151,1 2-112,-1 3-93,1 1-81,-2-1-52,4 10-51,-2-15-73,2 15-83,-3-11-71,3 11-31,0 0-34,10-12-249,-10 12 110,14-3-403,-14 3-184</inkml:trace>
  <inkml:trace contextRef="#ctx0" brushRef="#br0" timeOffset="22927.0877">20106 6471 58,'0'0'593,"9"-4"-164,-9 4-63,0 0-48,0 0-37,0 0-25,0 0-35,0 0-17,0 0-20,-6 11-13,6-11-18,-8 16 8,4-5-19,-3 18 84,6-14-139,0 1-20,0-1-13,1 0-27,1-1 12,0 2-27,2-2 27,1 0-54,0-5-2,1-1-43,0 1 0,2-2-37,1-2-32,-8-5-39,19 3-26,-7-5-36,-2-1-40,3-4 0,0 1-27,-1-5-66,-2 0-238,1-5-115</inkml:trace>
  <inkml:trace contextRef="#ctx0" brushRef="#br0" timeOffset="23126.0906">20314 6282 52,'4'-32'666,"-1"7"-85,-2 3-81,1 4-75,0 0-95,0 3-65,-1 3-70,1 1-43,-2 11-38,0 0-34,2-9 18,-2 9-19,8 27 106,-5-10-93,0 7-7,5 5-7,-3 3-10,0 2-3,0 0-20,4 4-4,-1-6-8,-2 2-31,1-3 26,1 3-27,2-5 25,-3 0-39,1-3-32,-2-4-78,2-1-31,-2-1-78,1-5-65,-1-2-23,1-2-41,-1-1-82,-6-10-288,9 9-235</inkml:trace>
  <inkml:trace contextRef="#ctx0" brushRef="#br0" timeOffset="23513.0922">20420 6627 47,'-18'-3'771,"18"3"-209,-14-5-118,14 5-71,-14-3-56,14 3-39,-10-5-28,1 1 144,9 4-243,0 0-35,-9-3-26,9 3-20,0 0-16,10-14-6,-2 7-7,2-2-10,7-4-7,0 1-6,0-3-6,1 3-1,4-2 2,-3 1 0,0 1-10,0-1 1,1 2-1,-4 2 2,-2 0-5,-1 1 2,0 0 16,-4 3 17,-2 1 19,1-1 10,-8 5 13,14-8-4,-14 8-30,10-7 42,-10 7-49,13-7 68,-13 7-46,0 0-35,9-7 20,-9 7-37,0 0 33,8-4-41,-8 4 29,0 0-36,0 0 30,8-5-30,-8 5 29,0 0-36,0 0 27,0 0-34,0 0 23,11 4 10,-11-4-28,2 9 31,-2-9-30,6 13 34,-6-13-36,5 14 40,-3-4-38,2-1 35,-4-9-29,6 17 26,-6-17-38,7 15 26,-7-15-67,4 10-7,-4-10-46,5 12-42,-5-12-52,4 8-40,-4-8-61,0 0-64,7 6-81,-7-6-453,0 0-476</inkml:trace>
  <inkml:trace contextRef="#ctx0" brushRef="#br0" timeOffset="23710.086">20628 6125 607,'0'0'442,"-3"-12"-106,3 12-81,0 0-44,-3-13-52,3 13-21,0 0-32,-1-10-29,1 10-64,0 0-39,0 0-19,0 0-38,0 0-34,0 0-40,0 0-61,0 0-313,0 0-35</inkml:trace>
  <inkml:trace contextRef="#ctx0" brushRef="#br0" timeOffset="23945.0922">20686 6211 293,'4'13'431,"0"-1"-61,-2-2-49,1 3-38,-1-1-31,2 1-28,-1-2-20,1 1-29,0 0 36,0-3-79,0 1-17,0-2-19,1-1-9,0 2-14,-5-9 46,12 8-64,-12-8 1,10 5-6,-10-5 3,12-1 3,-12 1-4,12-4 7,-12 4-12,11-13-13,-4-3 14,-4 4-31,-3 1 9,0 11-7,-1-22-12,-2 11-1,1 1-8,2 10 2,-7-16-11,7 16-21,-9-10-31,9 10-33,-11-3-13,11 3-16,-12 3-38,2 5-269,10-8 195,-8 10 2,8-10-22,-2 13-87,2-13-239,0 0-98</inkml:trace>
  <inkml:trace contextRef="#ctx0" brushRef="#br0" timeOffset="24261.0886">20799 6324 83,'0'0'547,"0"0"-95,12-2-59,-12 2-39,8-6-40,-8 6-49,8-9-24,-8 9 2,6-10 2,-6 10-21,9-9-4,-4 0 70,-5 9-208,6-7 8,-6 7-47,0 0 14,9-6-9,-9 6-35,0 0 28,18 2-10,-18-2-10,16 10 0,-6-5 9,0 2-15,-1 2-3,2-1 0,7 9-3,-9-8-2,-1-1-4,-8-8 2,13 9 0,-13-9 7,11 8 6,-11-8 1,8 7-9,-8-7 4,0 0-45,9-5 26,-9 5-10,2-16-2,0 6-15,-1-5 27,0-2-20,1 0 28,0-1-22,-1 1 37,2 1-29,-2 4 17,0-2-36,2 4 31,-3 10-28,5-17 23,-5 17-27,5-9-15,-5 9-67,0 0-31,12 2-331,-12-2 179,0 0-59,5 11-54,-5-11-362,0 0-284</inkml:trace>
  <inkml:trace contextRef="#ctx0" brushRef="#br0" timeOffset="24428.0881">21270 6000 619,'19'-1'555,"0"3"-70,4 4-25,3 8-18,2 6-38,2 4 13,-2 3-55,0 6-17,-3 2-72,2 11-30,-8-3-57,-3 3-21,-4 0-48,-4-3-4,-4 5-97,-4-1-111,-4 3-197,-5-4-196,-8 12-192,-2-7-464,-6-5-758</inkml:trace>
  <inkml:trace contextRef="#ctx0" brushRef="#br0" timeOffset="25288.0892">14591 4282 139,'-9'-5'457,"9"5"-130,-15-10-76,15 10-51,-13 0-45,3 6-30,-1 5-9,-1 6 21,-5 14-26,-1 5 83,0 18-42,0 7-9,-12 77 200,19-66-168,2 1-63,7-3-15,2-11-13,9 3-8,2-3-9,10-7-18,3-6 8,5-11-8,3-5-11,7-6-26,-1-5-44,4-6-42,3-5-56,2-4-93,4-4-42,0-5-50,3-5-136,7-6-238,1-4-197</inkml:trace>
  <inkml:trace contextRef="#ctx0" brushRef="#br0" timeOffset="25850.0858">20714 2902 448,'0'0'566,"0"0"-90,8-5-78,-8 5-19,0 0-61,0 0-16,0 0-17,6-7-13,-6 7-16,0 0-28,0 0-51,0 0-44,8-5-29,-8 5-33,0 0-23,0 0-1,15 9-13,-6-1-1,22 27 49,-8-6-61,-3 6 40,3 4-49,3 12 49,-5 0-58,-5-5 40,-2 3-37,-5 1 43,-5-2-69,-7 4 18,-5 0-95,-12 8-21,-8 1-98,-9 0-40,-67 72-607,38-65-179,-8-3-656</inkml:trace>
  <inkml:trace contextRef="#ctx0" brushRef="#br0" timeOffset="26816.091">15522 4347 482,'0'0'583,"0"0"-115,-3-5 248,-3-3-454,6 8-53,0 0-52,0 0-30,-5-6-31,5 6-31,0 0-20,0 0-14,0 0 0,0 0-12,4 15 6,0-2-47,2 2 63,3 5-49,-1 1 51,2 5-51,2 2 5,-1-1 48,1 1-54,-1 1 55,-2-2-62,0-1 66,-1-4-70,-2 0 54,0-2-69,-2-3 35,-1-1-71,0-1 28,-3-2-86,-2 8-238,-3-12 88,5-9-60,-13 12-367,2-10-213</inkml:trace>
  <inkml:trace contextRef="#ctx0" brushRef="#br0" timeOffset="27004.0941">15227 4577 275,'-14'-10'735,"4"1"-234,-2 1-41,5 3-123,0-2-28,1 1-103,6 6 0,-10-14-89,10 14 23,-1-18-82,2 6 44,4-3-61,2-3 58,8-3-64,1-2 61,8-6-69,1 2 45,4 0-71,1-2 56,2 2-32,2 1-42,-2 3-49,-3 0-39,3 3-60,-1 2-37,19-10-352,-25 16 218,-2 3-442,-2 2-297</inkml:trace>
  <inkml:trace contextRef="#ctx0" brushRef="#br0" timeOffset="27669.4048">16039 4130 296,'0'0'335,"0"0"-47,0 0-9,0 0-42,0 0-29,0 0-27,0 0-38,0 0-25,0 0-28,-7 11-10,7-11-15,-17 19 30,9-8-50,1 2-12,-1 2-3,1 3 6,-1 0 1,2 2-54,-1 0 60,4 1-59,-1-4 54,1 2-46,2-1 56,-1-1-64,2-3 7,2-1 4,-1 0 6,2 0 0,-1-3 9,2-2 22,-4-8 2,8 13 6,-8-13-1,10 5 2,-10-5 39,14-3-53,-6-1 44,-2-4-59,2-1 69,-2-1-62,-1-2 53,4-16 58,-6 17-63,-2-1 102,-1 12-43,3-20 47,-3 20-78,1-16 28,-1 16-85,1-12 37,-1 12-76,0 0 41,3-10-50,-3 10 46,0 0-50,0 0 51,10 15-13,-10-15-51,8 16 51,-3-9-83,2 1 25,0 2-66,-1-1 35,2-2-64,-1-1 29,0 3-63,1-4 43,1 0-54,-9-5-17,17 7 6,-17-7 48,18 0-34,-18 0 50,20-5-14,-13 0 40,2-1 8,-1-1 9,-2 0 20,-1-1 12,3 0 56,-4-1 61,1 1 61,-5 8 18,6-10-9,-6 10-9,5-10-28,1 4 31,-6 6-85,0 0-5,0 0 0,7 7-52,-7-7 57,5 12-61,-1-4 50,1 0-49,0 0 49,3-1-53,-2 0 45,1-1-35,2 0 46,0-2-49,9 5 50,-7-7 19,1-2-58,-12 0 68,21-1-59,-9-3 46,-2 0-33,1-1 49,-2-3-62,0 1 48,0-4-64,-2 1 37,-2-1-31,-1-3-55,-3 2-57,0 0-49,-1-1-59,-1 0-30,1 0-61,-3-3-88,2-1-304,-1-1-208</inkml:trace>
  <inkml:trace contextRef="#ctx0" brushRef="#br0" timeOffset="27889.4101">16500 3674 357,'0'0'393,"6"-10"-30,-6 10-56,0 0-27,21 20 245,-14-5-354,1 2 31,4 6-78,-2 6 41,0-1-65,3 7 37,-1 1-18,0 1-72,2-2 44,-5-4-62,1-1 38,2 0-63,-3-3 53,0 0-58,-1-5 38,-1 0-84,-1-1 4,0-4-106,-1-3 16,-1-1-72,0-1 68,-2-1-48,-2-11-9,1 13-38,-1-13-37,-4 12-82,4-12-159,-11 2-8</inkml:trace>
  <inkml:trace contextRef="#ctx0" brushRef="#br0" timeOffset="28815.4063">16597 4209 113,'-11'-4'518,"2"0"-111,9 4-58,-15-6-41,15 6-33,-14-6-35,14 6-40,-9-2-42,9 2-33,-7-5-18,7 5-25,0 0-14,-5-10-15,5 10-6,5-9-4,0 1-7,1-1 3,5 0-7,0-1 5,4-4 9,2 1 6,-2-2-58,4 3 51,-2-2-59,19-12 39,-21 15 9,2-1-50,-6 3 50,0 3-60,0-1 59,-3 1-48,-1 1 70,-7 5-51,13-10 64,-13 10-61,9-5 64,-9 5-45,8-7 50,-8 7-55,11-6 62,-11 6-25,0 0-63,8-5 38,-8 5-52,0 0 56,0 0-54,8-5 56,-8 5-60,0 0 45,0 0-45,0 0 60,7-4-66,-7 4 56,0 0-48,0 0 53,0 0-56,0 0 58,0 0-48,0 0 67,0 0-52,0 0 52,0 0-42,0 0 53,8-8-53,-8 8 49,0 0-59,0 0 58,0 0-63,0 0 43,0 0-21,0 0-36,0 0 45,0 0-53,0 0 49,0 0-51,0 0 52,0 0-46,0 0 54,0 0-52,0 0 56,0 0-47,0 0 51,0 0-45,0 0 55,0 0-24,0 0-36,0 0 43,0 0-51,0 0 58,0 0-62,0 0 55,0 0-50,0 0 52,0 0-55,0 0 58,0 0-62,0 0 52,0 0-48,0 0 42,0 0-48,0 0 61,0 0-70,0 0 60,0 0-52,0 0 50,0 0-53,0 0 51,0 0-51,0 0 56,0 0-51,0 0 51,0 0-55,0 0 52,0 0-52,0 0 33,0 0 23,0 0-58,0 0 58,0 0-55,0 0 40,0 0-34,0 0 50,0 0-58,0 0 60,0 0-63,0 0 59,0 0-53,0 0 54,0 0-56,0 0 25,0 0 29,0 0-53,0 0 44,0 0-45,0 0 53,0 0-57,0 0 67,0 0-67,0 0 55,0 0-55,0 0 50,0 0-46,0 0 49,0 0-44,0 0 46,0 0-47,0 0 45,0 0-48,0 0 60,0 0-64,0 0 61,0 0-56,0 0 47,0 0-51,0 0 47,0 0-54,0 0 46,0 0-39,0 0 59,4 17-44,-4-17-13,0 15 65,0-15-65,1 20 52,0-8-46,1 0 50,0 1-51,1-2 57,-1 4-61,2-2 50,-1-1-49,1-2 51,0 1-48,2-3 59,5 10-30,-6-10-17,4-1 47,0-2-42,0-1 53,3-1-67,-12-3 67,23 0-68,-11-1 52,-1-2-39,-1-2 43,1-2-60,0-1 56,-4-2-53,1-1 63,-4 0-54,-3 0 44,-1-3-47,-1 0-3,-4-2 6,-2-1 13,0 3 15,-1-1 1,-1 4-6,-2-1-3,2 1-12,-1 2-8,-1 0-8,3 2-29,-1 3-66,-8-1-240,17 5 139,-16 0-102,16 0 30,-14 5-64,14-5-48,-9 11-464,9-11-413</inkml:trace>
  <inkml:trace contextRef="#ctx0" brushRef="#br0" timeOffset="29143.4088">17076 4030 2,'9'5'583,"-3"2"-147,-6-7-77,12 10-56,-12-10-38,11 11-27,-11-11-25,8 8-23,-8-8-16,9 7-10,-9-7-24,9 6-2,-9-6 6,10 1-46,-10-1 53,13-1-74,-3-4 30,-1 0-63,3-3 44,12-12 5,-10 7-86,-2-2 53,-1-2-65,2 0 47,-3-3-60,-1-5 27,-1 2-88,-2-6 48,-2 2-4,-3-1 3,0 3 3,-1 0 18,-2 2 17,1 3 22,-5-14 43,3 20-52,0 3-19,-2 1 6,5 10 3,-9-9-3,9 9-2,0 0-7,-14 5 5,14-5-57,-11 15 62,7-4-56,1 2 33,-1 2-85,3 0 24,0 1-78,1-1 33,2 0-78,1-1 27,1 1-66,2-3-11,3-2-38,-1-1-130,-1-4-176,3-2-108</inkml:trace>
  <inkml:trace contextRef="#ctx0" brushRef="#br0" timeOffset="29476.4095">17522 3696 267,'5'-8'517,"-5"8"-112,5-11-39,-5 11-47,0 0-45,3-13-39,-3 13-34,0 0-28,0 0-34,-5-8-22,5 8-20,0 0-15,-7 7-3,7-7-9,-7 14-5,7-14-57,-5 19 45,2-9-50,2 1 45,-1 14-9,2-25-53,2 22 49,-2-22-53,4 21 60,-2-12-54,-2-9 52,7 15-50,-7-15 58,9 11-59,-9-11 51,11 3-53,-11-3 56,14-3-61,-14 3 60,23-15-24,-15 8-39,-1-2 58,0-2-54,-3 1 39,-2-2-69,-1-2 49,-1 2-4,0-2 3,-1 1-1,-1 1 6,2 12-12,-6-19-7,3 10-15,3 9-24,-9-13-12,9 13-24,-9-4-15,9 4-29,0 0-36,-14 0-32,14 0-37,-9 6-35,9-6-28,0 0-359,-5 9-168</inkml:trace>
  <inkml:trace contextRef="#ctx0" brushRef="#br0" timeOffset="29831.4078">17728 3498 455,'0'0'463,"8"-10"-49,-8 10-78,5-8-61,-5 8-57,0 0-45,0 0-45,0 0-18,0 0-15,0 0-9,6 8-3,-7 9 69,1-17-96,-2 15-7,2-15-7,2 19-5,-2-19-11,2 19-5,-2-19 8,4 17-10,-4-17-6,7 17 3,-2-7-57,0-2 69,4 5-61,1-3 58,14 19-25,-11-13-19,1-1 50,0 2-57,1-2 59,-1 2-55,2 0 52,-3-2-49,-2 0 78,2 1-32,-3-5 56,-1 0-65,-1-1 56,-2-1-48,-1-1 80,0 1-46,-5-9 71,6 17-69,-6-17 45,0 19-65,0-19 37,-6 17-60,2-9 49,-1 0-50,5-8 28,-9 14-88,2-5 27,7-9-103,-10 8 2,10-8-106,-16 4-316,16-4 225,-10-6-42,5 0-111,2-6-205,-2-4-180</inkml:trace>
  <inkml:trace contextRef="#ctx0" brushRef="#br0" timeOffset="30163.4041">17943 3268 465,'3'-19'580,"1"2"-78,-1 2-66,0 3-65,0 0-98,-2 1-60,-1 11-58,4-14-33,-4 14-20,0 0-14,10-5-10,-10 5-1,10 10-7,-3-1-6,1 3-3,-2 1-9,3 4-5,0 3-8,-1-1-9,-1 0 9,0 3-15,2-1-8,5 21 12,-8-22-14,0-4-5,0-2-1,-1 1-19,-1-5-5,1 0 0,-5-10 3,8 14 13,-8-14-7,0 0 2,15-2-5,-15 2 7,11-10 4,-11 10-4,13-12 4,-13 12 9,9-9-18,-9 9-6,8-6 14,-8 6-13,0 0 7,12-2-8,-12 2 17,12 5-10,-12-5 3,13 12 1,-13-12-4,12 10-6,-5-3-36,5 7-145,-12-14 31,9 10-46,-9-10-31,10 8 0,-10-8-14,0 0-27,11 5-408,-11-5-196</inkml:trace>
  <inkml:trace contextRef="#ctx0" brushRef="#br0" timeOffset="30464.4161">18321 3282 478,'0'0'459,"2"-10"-81,-2 10-64,0 0-52,4-10-15,-4 10-43,0 0-27,0 0-42,4-12 0,-4 12-45,0 0 17,0 0-22,0 0-12,8-5 2,-8 5-22,0 0 3,12 4-14,-12-4 7,14 10-25,-6-3 12,14 14 34,-12-6-49,3 2 2,-2 3-7,0 3 0,0 3 13,-2 2-2,-1-2-3,-2-4 4,-1-1-51,-1-4 75,0 1-33,0-4 96,-2-2-17,1-2 107,1 9 165,-4-19-141,5 13-10,-5-13-42,0 0-43,0 0-51,4-11-58,-3-3-1,-1-3-65,-1-1-30,1-8-117,0 1-18,-2 0-76,2 1-51,0 4-113,0 3-134,-1 0-453,0 4-646</inkml:trace>
  <inkml:trace contextRef="#ctx0" brushRef="#br0" timeOffset="31164.4053">16238 5400 383,'-5'-10'460,"-2"2"-99,0 1-95,-10-1 118,17 8-246,-23 0-37,10 5-10,-3 6 0,-5 7-5,1 9 29,-2 7 66,2 5-41,-1 11 55,2 2-66,4-6-13,6 2-11,1-1-12,5 0-23,7 43 71,3-48-78,2-4-25,5 0 13,1-4-22,4-6 24,0-5-29,1-3 12,4-3-24,0-5 10,4-3-45,-4-2-47,5-4-73,-4-4-82,10-3-97,-2-3-95,-1-3-457,4-3-425</inkml:trace>
  <inkml:trace contextRef="#ctx0" brushRef="#br0" timeOffset="31491.4076">16776 5603 208,'0'0'448,"-13"4"-168,13-4 11,-13 15-99,5-5-29,1 2-5,-1 2-12,3-1 9,0 1 1,1 1-78,3-2-3,1 0-24,0-1-1,2-1-2,7 7 39,-1-8-51,0-5-2,5-3-6,-2 1 1,-11-3-7,26-3-7,-10-2 2,0 1-3,-1-4 3,-2 1 22,-2-4 5,1 0 33,-3-3-57,-3 1 7,3-11 33,-8 12 4,-2 0-17,-3 3-7,-1 1-14,-1 3-7,6 5 40,-16-7-56,16 7 44,-19 2-66,10 2 35,-2 1-96,2 3 1,0 0-109,1 3-29,2-1 0,2 0-38,1 0-49,1-1-335,2-9-148</inkml:trace>
  <inkml:trace contextRef="#ctx0" brushRef="#br0" timeOffset="31865.4081">16902 5763 476,'13'-6'508,"-13"6"-85,10-8-59,-10 8-43,7-11-33,-7 11-37,6-14-20,-6 14-16,4-13-15,-4 13-18,6-16 95,-6 16-183,7-8-36,-7 8-15,0 0-11,7-8-10,-7 8-3,0 0-7,16 1-1,-16-1-5,15 7 2,-15-7-4,17 9 3,-8-4-1,-2 0-5,1 0-2,-8-5 0,15 10 8,-15-10-6,11 8 2,-11-8 9,10 6 5,-10-6 2,9 4 9,-9-4 33,0 0 10,10 2 13,-10-2-28,5-7-20,-5 7-7,8-30 10,-6 16-27,2-1-2,-1 3-2,-1 0 6,1 2-8,-1-2-9,2 3 10,-4 9-12,7-15-10,-7 15 5,10-10-8,-10 10-1,11-4 6,-11 4 2,26 0-18,-17 4-20,1 0-34,1 0 21,0 0-97,-2 1 8,2 0-77,-1-2 40,-10-3-83,21 5 0,-21-5 15,21 0-31,-21 0-43,18-5-42,-8 0-173,1-3-56</inkml:trace>
  <inkml:trace contextRef="#ctx0" brushRef="#br0" timeOffset="32101.412">17434 5175 265,'1'-14'558,"1"2"-84,-2 12-179,1-17-8,-1 17-116,0 0 21,0 0-92,0 0 41,0 0-40,7 14 39,-3 1-56,0 3 15,6 31 100,-2-18-109,0 6-22,2 1-7,-1 0 41,0-6-74,-2 2 55,1-5-72,0 0 47,1 0-59,0-3 55,-3-4-63,-1-2 1,1-5 4,0 1-13,-3-3-21,1-1-8,0-2-1,-4-10-1,5 14-39,-5-14-72,0 0-63,0 0 2,0 0-13,0 0-26,0 0-77,-2-10-269,-3 1-116</inkml:trace>
  <inkml:trace contextRef="#ctx0" brushRef="#br0" timeOffset="32405.4133">17490 5579 425,'0'0'354,"-15"-2"-26,15 2-45,-17-3 0,17 3-10,-13 0 32,13 0-85,-11-3 15,11 3-87,0 0 18,-13-2-78,13 2 32,0 0-76,0 0 49,-1-13-75,1 13-2,10-13-3,-2 5 4,3-2-3,1-2-8,3-1-1,-1 0-3,4-1 2,-3 2 0,19-13 10,-18 13-23,0 0 12,0 2-13,-3 1 19,0 1-16,-3 1 25,-1 1 4,0 0 28,-2 1-1,-7 5 26,13-8-20,-13 8 25,12-7-49,-12 7 11,4-1-5,8-4-24,-12 5 31,11 4-19,-11-4 23,10 6-28,-10-6 23,10 11-27,-2-5 25,-3 2-36,1-1 30,-1 0-38,-5-7 25,12 13-11,-12-13-42,13 22-203,-13-22 49,5 14-79,-5-14-46,5 12-60,-5-12-117,0 0-263,-1 11-261</inkml:trace>
  <inkml:trace contextRef="#ctx0" brushRef="#br0" timeOffset="32544.4091">17642 5225 281,'0'0'611,"-6"-14"-204,2 3 168,4 11-391,-4-9-155,4 9-38,0 0 27,0 0-61,0 0 17,4-12-52,-4 12-48,0 0-44,13 3-347,-13-3-18</inkml:trace>
  <inkml:trace contextRef="#ctx0" brushRef="#br0" timeOffset="33452.4118">18240 5128 378,'0'0'407,"0"0"-75,0 0-48,0 0-59,-14-3-46,14 3-19,-10-2 48,10 2-80,-15 0 17,15 0-78,-21 4-7,10 1 31,-3 4-52,-1 2 1,0 2-7,1 1-1,0 3-1,0 4-6,1-1 1,4-1-9,0-1 2,1 1-5,0-1-1,4-2-3,0-3 1,2-2 1,0 1-4,2 3 9,0-15-1,8 9-12,-8-9 1,14-2-5,-3-1-8,1-1-14,2-2 7,-1 1-14,2 1 11,-1-1-5,0 2-1,-1 2 1,5 3 2,-3 3 7,19 12 2,-18-3 10,0 1 2,1 4 8,-3 1-9,-1 0 17,-4-2 24,-1 3 33,-3-1 27,-1-3 13,-2 2-8,-3-2 0,-3 3-14,0-1-5,-2 0-7,-3 0-5,-4-1-2,2-1-13,-2-1-10,-2-3-7,2-1-7,-1-4-26,2-2-69,0-3-79,12-3-93,-21-4-85,11-4-39,2-6-71,2-4-350,-1-8-294</inkml:trace>
  <inkml:trace contextRef="#ctx0" brushRef="#br0" timeOffset="34134.4053">18303 5238 226,'8'-9'521,"7"-4"183,-9 6-447,-6 7-39,9-9-31,-9 9-22,10-6-12,-10 6 49,8-7-59,-8 7 49,5-8-60,-5 8 48,7-5-66,-7 5 41,0 0-69,7-9-18,-7 9-10,8-11 43,-8 11-69,8-16 43,-3 6-64,-1 0 51,-1-1-66,1-3 38,0 1-58,-2 1 47,0-1-57,-1 3 55,-1-3-58,0 13 50,0-16-45,-3 5-6,3 11 50,0 0-58,0 0 60,-15 6-53,9 3 54,1 3-48,-2 1 56,1 1-52,0 2 6,2 1 11,-1 0 0,1 0 6,2-2-8,0 2 17,2 9-89,1-15 12,0-1-5,3 1-38,-4-11-28,9 13-41,-9-13-28,14 6 19,-14-6-31,17 0 9,-7-2 3,2-2 15,-2 0 25,3-1 26,-3-2 63,0-2 31,0 1 38,-1-2 56,-1-1 26,-2 2 86,1-1-17,-2 0 44,-1 0 32,-2 0 47,1 1-61,-1-1 64,-2 10-59,3-19 57,-3 19-54,1-16-18,2 3 101,-3 13-185,2-13-23,-2 13-22,5-9-20,-5 9-6,5-8-12,-5 8-8,9-4 6,-9 4-10,13 3-8,-13-3 5,21 6-8,-12 0 1,3 0 3,11 11 0,-12-9 0,-1 0 7,0 2-5,-2-3 8,-2 1-4,1-2-1,0 2 1,-7-8 2,9 9-1,-9-9 6,8 9 24,-8-9 24,8 5-12,-8-5 17,0 0-41,0 0 26,0 0-46,6-9 26,-6 9-36,-2-22 3,2 8-16,2-3 9,-1-1 2,0 1-2,2 0-4,-1 0-6,1 1 4,1 1 1,1 4 6,5-8-30,-3 10 15,-7 9 4,12-8-1,-12 8 4,17-2 6,-17 2 47,18 5-52,-7 0 8,0 2 0,0 0-11,2 1-29,-2 1 29,1-2-107,-2 1 11,10 6-257,-10-9 112,-1 1 33,2-2-65,-1-2 12,-10-2-39,22-2-39,-11-1-334,1-2-198</inkml:trace>
  <inkml:trace contextRef="#ctx0" brushRef="#br0" timeOffset="34360.4081">19146 4586 607,'0'0'346,"-9"-4"-50,9 4-50,-9 4 2,3 3-27,-1 4 3,0 2 36,1 4-84,-1 1 32,2 3-71,1 1 34,0 0-73,2 1 50,-1-2-78,6-2 46,-2 5-64,3-2 46,0-2-72,1 0 46,1-4-61,1-2 45,1 1-77,2-5 33,-1 1-81,2-4 14,0 0-93,0-4-2,1-1-115,1-2-9,13-2-452,-16-2 31,4-2-200</inkml:trace>
  <inkml:trace contextRef="#ctx0" brushRef="#br0" timeOffset="37951.4094">19045 4507 355,'0'0'324,"-5"-11"1,5 11-91,-4-9 34,4 9-71,-4-9 50,4 9-86,-3-10 51,3 10-89,0 0 24,-4-12-62,4 12 37,0 0-50,-4-7 56,4 7-51,0 0 62,0 0-54,-5-11 66,5 11-60,0 0 61,0 0 91,-4-8-143,4 8 54,0 0-64,0 0 8,0 0-10,-5-7-12,5 7-8,0 0-18,0 0-16,0 0-6,0 0-12,0 0-17,0 0-17,0 0 9,0 0-2,9 18 6,0-4 1,0 9-16,1 3 35,5 11-1,-2 4-6,1 2-2,-1 3 2,1 0 8,-1-2-6,-2-1-8,2-2 12,-3-2-1,3 0-31,-3-2 49,-1-8-48,0-1 39,-3-6-33,1-2 30,-1-1-32,0-5 28,-3 0-44,2-2 22,-1-3-31,0 0 7,-4-9-42,6 13 20,-6-13-57,0 0-23,6 1-381,8-10 149,-14 9-71,6-17-509,-5 3-526</inkml:trace>
  <inkml:trace contextRef="#ctx0" brushRef="#br0" timeOffset="38118.4072">19055 4942 378,'-15'3'756,"2"1"-115,13-4-177,-19 5-54,19-5-125,-14 2-5,14-2-112,0 0 20,-11-2-89,11 2 30,10-15-94,1 1-24,8-3-125,7-7-13,5-2-111,3-3-30,8-5-20,3-2-100,1 1-380,0-1-284</inkml:trace>
  <inkml:trace contextRef="#ctx0" brushRef="#br0" timeOffset="38316.4065">19858 4204 642,'9'-9'720,"0"3"-235,-9 6-42,13-9-163,-13 9 23,16-2-25,-16 2 82,21 2-66,-5 3 20,3 5-5,3 4-56,4 2-15,3 7-33,1 3-35,27 33 69,-30-26-156,-2 1-11,-3 3 2,-3 1-25,-2 3-22,-7 1-84,-5 6-61,-6 1-142,-4 2-104,-10 9-129,-3-2-112,-13 0-639,-2-2-852</inkml:trace>
  <inkml:trace contextRef="#ctx0" brushRef="#br0" timeOffset="38980.4065">14956 5557 643,'0'0'468,"0"0"-116,-10 4-65,5 6 7,-3 8-75,0 10 44,-2 8-56,1 7-13,3 5-8,-1 58 166,9-51-214,3 1-7,3-6-7,6 6-12,6-5-35,3-12 29,3-5-42,6-5 24,3-3-44,8-9 16,3-7-43,3-3-28,3-4-121,1-4-137,2-6-164,-4-1-689,0-2-736</inkml:trace>
  <inkml:trace contextRef="#ctx0" brushRef="#br0" timeOffset="40118.4047">15476 3318 370,'0'0'436,"0"0"-108,7 9-83,-3-1-40,1 1-40,3 3-38,0-1-18,1 3-15,0-1-19,3 1-21,-1-4 1,1 2-6,-2-3 1,14 8 107,-12-11-52,0-2 12,0-3 18,2-4-8,3-2-7,2-7-18,1-5-8,4-9-16,1-2-8,-1-6 6,4-12-27,-2-2 79,1-2-17,-3-4 50,-3-1-40,-1 1 59,-4 11-85,-1 1 28,-2 6-65,-4 7 31,1 3-64,-3 2 47,-1 5-72,0 3 43,-1 3-102,-1 0-48,0 3-114,-4 10-155,7-16-99,1 10-1006,-8 6 3</inkml:trace>
  <inkml:trace contextRef="#ctx0" brushRef="#br0" timeOffset="41351.4082">18056 6067 370,'0'0'522,"0"0"-131,-1 12-96,1-12-59,0 0-52,0 0-34,0 0-34,0 0-23,2 10-19,-2-10-9,0 0-2,0 0 9,0 0 14,13-2 20,-13 2 15,31-27 105,-12 6-129,5-7-8,3-4-19,5-10-9,4-4-14,0 0-13,1 0-10,0 2-1,1 2-1,-9 9-26,0 3 6,-5 3-35,-2 7-13,-3 2-57,9-8-254,-18 17 150,-1 2 4,0 3-60,-9 4-136,13-1-238,-13 1-149</inkml:trace>
  <inkml:trace contextRef="#ctx0" brushRef="#br0" timeOffset="41915.4082">19439 8179 246,'0'0'538,"-12"-3"-106,12 3-70,-13-8 240,13 8-390,0 0-45,-7-10-5,7 10-37,1-15 13,3 5-7,4-6 17,2-8-14,6-8 15,5-4-42,7-9 3,4-4-6,3-4-3,5-1-36,0-1 30,2-2-10,2 2 18,-2 0-52,-3 7 20,-2 4-46,-2 4 26,-8 11-37,-3 2 19,-7 6-62,-2 5 10,-2 2-63,-3 2-27,0 4-57,-2 2-34,6 0-416,-14 6 101,11 2-374,-11-2-446</inkml:trace>
  <inkml:trace contextRef="#ctx0" brushRef="#br0" timeOffset="44593.4841">18851 2931 253,'0'0'408,"-5"-7"-154,5 7-16,-8-10 54,8 10-204,-7-9 22,7 9-30,-9-10 44,9 10-43,-12-10 52,12 10-23,-14-12 40,14 12-29,-15-10-4,6 3-28,-1 3-1,-1-4-39,-3 3 10,-15-7 9,12 7-41,-2 1-5,-4-1-1,-1 2-9,-2 1-3,-2-1-3,-1 1 2,-3 0-2,0 2 8,-6-1 11,-1 1 2,2 1-38,-3 1 30,1-2 14,1 2-2,-1-1-23,1 1 18,0 2-23,-1-1 14,1 2-14,-5 0 8,-1 3-19,3-2 12,-2 4-5,2 0 9,-3-1-13,4 0 17,-1 2-20,-1 1 22,-42 11-5,42-12-13,1 1-1,-1 0 5,1 1 5,0-1-3,1-1 7,-3 1 18,2 3-23,-3-3 5,1 2 15,-1 0-16,2-1 6,1 1-13,-3 2 18,-41 14-2,42-13-20,1-1 18,-1 0-15,1 1 12,-4 0-16,2 3 10,-7 3-10,6-3 16,1-1-12,-1 1 9,2 0-19,-1 0 22,-1 0-18,4-1 12,1 0-7,-4 1 11,3-1-18,2 1 20,-5-1-14,5 0 6,-3-1-7,3 1 17,-1 0-18,1-1 18,-1-1-12,3 2-2,0-2 5,1 1-7,-1-1-4,-33 16 7,37-15-47,-1 0 54,3 0-5,0 0 4,3-1-4,0 1 6,2-2-4,1 1-6,1 0 3,2 0 0,-1 1 3,0-1-6,2 3-1,1-3 1,-19 23-10,20-22 8,4 3 6,-2 1-5,2-1 18,0 1-24,2 2 9,-1-1 9,1 3-10,0 1 0,2-2 4,-2 1-5,3-1 12,-1 1-7,0-2-48,3-2 51,1-1-50,-2 0 60,1 1-51,2-1 49,1 1-49,-1-1 60,2 3-56,2-2 58,-2 0-54,3-2 48,0 1-51,2-1 53,3 4-2,-2-2-1,11 23 5,-4-19-19,4-1 4,1-1-56,1-2 66,2 0-58,3-1 59,3-1-51,5 0 58,-3-3-54,8 0 50,0-1-44,2-2 53,2-1-11,-5-3-52,2-1 55,5 1-46,-2-3 56,1-2-44,7 0 57,-5-1-49,9-3 49,-4-1-54,5-1 59,3-2-64,2-2 56,1 0-63,1 0 61,1-4-63,9-2 58,65-13-25,-69 12-37,-1-3 55,-10 2-60,7-3 74,-2-1-41,0-2 64,-1-1-55,-1 1 63,1-5-63,2 2 63,0-4-51,2 0-3,2-1-6,2 0 53,61-30-9,-64 29-65,-1 1 49,0 0-54,-1-2 44,-1 3-49,-2-1 57,-1 2-54,0-1 57,-2-2-45,1 1 62,0 0-55,-3-2 49,0 1-53,-1 3 33,-1-4-35,-1 3 49,-8 1-55,-1 1 56,-1 0-45,0-1 59,-3-1-64,1 1 53,-2-2-62,1-1 8,-3 1 2,1-2 37,-1 3-44,-2-3 39,-2 2-42,23-29 33,-29 30 11,-3 4-55,-4-2 56,2 1-55,-3-1 56,0 1-5,-4 1 0,1 1 17,-3 1-5,0-4-27,-2 1-3,0 0 4,0-2 1,-1-4-8,1-23-38,-5 25 35,1 0-31,-2 0 31,-2 1-26,1 2 46,-1-1-37,-2 3 39,-1-2-35,-1 3 39,-1-1-39,1 2 24,-2-1-36,-4 2 32,2 1 0,-15-18 6,8 18-15,-2 0-6,-3 3-8,-1 1-1,-1 0-1,-2 4 11,-3 2-8,-1 1-4,1 2 9,0 3-8,-3 2-7,1 0-8,-4 3-17,5 1-44,2 0-30,0 0-52,1 1-59,3 2-71,3 0-69,5 0-120,0 0-100,3-1-303,4-2-449</inkml:trace>
  <inkml:trace contextRef="#ctx0" brushRef="#br0" timeOffset="46034.4805">7949 6709 372,'-13'4'375,"4"-1"-93,9-3-56,-17 5-55,17-5-35,-13 6-27,13-6-25,-12 2-22,12-2-15,-11 4-19,11-4-4,0 0-2,-12 4 0,12-4-2,0 0-11,-10 3-2,10-3 7,0 0-9,0 0-1,0 0 9,0 0-5,0 0 10,0 0 7,10 5 9,-10-5 8,18 0 5,-4 0 16,4 0-2,25-5 51,-16 0-57,6-1 44,8-2-60,4-2 46,1-1-47,4 0 41,1-2-48,11-3 40,1-1-64,2-1 56,3 0-61,1-1 54,1-2-57,1-1 53,74-25 0,-69 21-53,3 0 54,1-2-57,20-4 58,0-1-51,3 1 59,-4-2-50,0 1-2,1 1 9,1 1 7,0 0 5,0 3 40,2-1-53,-16 5 63,1 2-66,2 0 58,15-6-56,-19 9 57,1-3-60,-1 1 61,0 0-41,-1 2 71,-2-1-37,0-1 57,-3 0-46,-1 3 49,-4 0-50,0 0 47,-7 1-54,59-17 52,-75 22-73,-3 0 17,-6 2-46,-1-1 33,-7 5-50,-6-2 34,-3 4-43,-3-1 26,-5 1-93,-2 1 10,-2 1-85,-14 2 33,20 2-117,-20-2-54,11 20-666,-16-11-48,-4 3-598</inkml:trace>
  <inkml:trace contextRef="#ctx0" brushRef="#br0" timeOffset="47294.4838">24203 1726 193,'-4'-10'519,"0"1"-140,4 9-62,-7-13-74,7 13-37,-5-11-52,5 11-12,-3-10-49,3 10-11,-5-8-8,5 8 6,0 0-17,-3-6 63,-1-3-69,4 9-19,0 0-17,0 0-11,0 0-5,0 0 1,0 0 2,0 0-14,3 16 9,2-1 2,0 6 6,1 8-4,2 3 18,1 10-7,10 51 27,-7-35-8,2 3-7,-2 5 34,4 3-12,-2 0 41,1 2-19,-1-1 18,3 3-1,-1 0 23,1 0-17,-1 1-19,1 3-41,0 3 63,1 1 2,0 1-4,-2 0-16,2 5-55,5 14 45,-4-16-47,6 18 7,0-2-7,0 0 40,1 1-54,1-5 58,-5-15-71,8 12 56,-7-15-56,2-2-1,-2 2-18,24 76 50,-23-75-15,-3-3 5,1 3-9,-2-2 6,-2-3-9,1 0-27,0-3 35,-5-2-29,4-2 41,-4-2-39,1-3 37,0-3-41,-1-2 56,-3-12-53,9 39-13,-11-48-9,-2-7-57,-1-7-20,1 0-67,-2-3-61,0-4-72,-1-3-20,-2-3-73,-2-10-57,3 11-315,-3-11-294</inkml:trace>
  <inkml:trace contextRef="#ctx0" brushRef="#br0" timeOffset="48896.4771">24122 1621 448,'0'0'375,"0"0"-100,0 0-37,0 0-74,0 0-16,13-5-58,-4 1 24,4-3-51,1 0 5,5-3 3,2 3 4,5-5 12,4-1-2,0 1-10,8-1 0,2 0-12,1 0-4,5 0-21,1 1 4,6-1-8,11 0 2,2 2 17,7-1-10,2 1-11,84-10 36,-77 10-38,5 0-6,3 0 2,5-1-8,3-4 0,17 0 21,0-2 2,-17 3-9,19-5 4,-2 1-6,2-3 16,-3 3 2,3-1 3,-4-2 2,75-12 28,-100 13-77,4 3 34,-4 1-10,0-1 2,-3 1-14,-4-2 4,-3 2-14,-6-2 8,-1 1-2,-4 0-7,-3 0 5,-7 1 9,-8 3 1,-8-1 17,-1 3 4,-4-3 39,-5 4-27,-4-1 24,0 2-24,-6 2 16,0-1-44,-2 1 24,1-3-37,-4 3 19,2 1-19,-4 0 23,0 0-36,0 1 24,-2 1-37,8-5 20,-9 6 7,-2 0-23,-9 4 12,15-7-17,-15 7 15,12-4-24,-12 4 8,9-4-22,-9 4-4,0 0-18,12 1 28,-12-1 10,8 8 3,-5 2 0,2 0 12,-2 4-6,-1 6 10,1 1 6,0 5-20,-3 2 27,2 8-8,2 7 2,-2 2 12,-2 5-8,1 2 8,1 3-19,-2 4 28,4 9-6,-2 5 3,1 73 15,1-72-21,2 1-2,-2-1-1,2 0-8,1-1 4,3 1 15,0 2 4,-1 3 14,2-2-11,1 1 1,1-1 3,1-2-5,1 0 4,2-1-5,16 72-27,-15-73 34,1-3-5,0 1 12,-1-3-8,2-2-3,1-2-9,-2-1-1,2-2 17,0 1-69,-3-5 27,1 0-16,2-1 56,-5-3-57,1-10 12,-3 1-3,1-5 60,-1 0-67,-1-3 49,0-3-50,-3-4 59,0-3-62,-2-4 62,-1-4-64,-1 2 61,-1-6-68,0 1 58,-1-3-50,0-1 50,0 0-58,1 7 12,-5-18 42,4 14-61,-4-14 59,2 13-33,-2-13 25,0 13-41,0-13 55,-6 13-55,1-5 61,-3 0-51,-2 1 51,-2-1-55,-2 1 58,-5 0-65,-23 9 33,14-8 36,-2-2-72,-2 2 58,-2-1-56,-4 2 58,-2 0-53,-2 0 50,1 0-55,0 0 56,-2 0-59,0 1 58,1-1-56,-3 1 56,2 2-50,-4-2 56,3 1-60,-2-2 45,0 2-37,-2 1 58,-2-2-66,1 3 0,0-3 15,-1 2 2,-1 0 5,-1 1-1,3-2 1,-1-1 5,1 3-5,2-2 2,-50 16 5,48-16-33,-1 1 39,-7 7-28,9-6 27,-2 0-29,1-1 34,-10 3-29,1 1 29,-1 1-30,1 0 51,-1 2-44,-1-1 26,-1 0-33,2 4 42,-53 19-8,67-26-8,-2 0-6,2 2 6,2-4-6,3 2 2,0 0 3,1-2 3,3 1-6,0-3 4,7 0 4,-2-1-13,6 1 19,-4-3 8,3 1-1,0-2-6,2 0 7,-2 1-6,2 2-25,-4-1 21,4-2-28,0 1 39,-3 1-35,-1-1 33,-2 2-41,2 0 40,-3 0-30,2-1 57,0 1-29,1-1 36,-21 8 13,27-10-56,3-3 23,2 3-32,1-4 20,-1 0-20,4 1 17,3-2-22,0 0 23,1 1-34,9-5 22,-19 6-26,19-6 23,-12 5-72,12-5-32,-14 6-252,14-6 137,-9 3-4,9-3 3,0 0 22,-10 4 17,10-4 23,0 0 0,-5 5-23,5-5-34,0 0-62,0 0-64,0 0-405,0 0-245</inkml:trace>
  <inkml:trace contextRef="#ctx0" brushRef="#br0" timeOffset="49699.4769">24337 2638 235,'-14'3'610,"2"0"-132,12-3-94,-15 2-82,15-2-55,-13 2-63,13-2-46,0 0-28,0 0-20,0 0-23,1-10-10,11 4-14,7-3-2,8-3-2,7-5-12,7-4 39,16-3-5,4-4 18,83-29 72,-48 20-94,5 2 16,2-2-17,5 2 1,2 0-9,6 2 7,2-1-7,0 0 4,1 2-14,4 1 21,-2-2-4,1 1 2,2-1-14,1 0 14,120-31 27,-126 32-37,-4-2 12,-3 2-28,0 1 28,-3 1-5,-4 2 1,-4-2-4,-20 9 2,-2-2-46,-8 2 30,-4 3 2,-6 0 33,-15 4-13,-2 1 4,22-8 72,-42 13-65,-3 0 21,-4 3-22,2-1 11,-5 3-11,-2-1 18,-1 1-37,-1 1 7,-10 2-33,16-6 13,-16 6-31,16-5-9,-16 5-63,10-4-22,-10 4-213,9-2 53,-9 2-116,0 0-89,-8 2-92,-1 2-597,-6 1-756</inkml:trace>
  <inkml:trace contextRef="#ctx0" brushRef="#br0" timeOffset="50232.4778">25478 1213 174,'0'0'190,"-9"8"-53,9-8 0,-8 18 9,2-4 4,0 7 36,-3 32 128,7-17-135,0 3-6,2 8 1,2 4-24,0 5-9,3 13-3,1 1 6,0 5-1,2 4 37,3 5-16,1 7 21,3 20-1,1 0-3,-1 2-13,27 122 108,-19-116-119,5 3-23,-3-2-28,0-3-14,-1-4-53,0-6 42,-3-7-59,-1-21-7,-5-2 45,-1-7-49,-1-4 45,1-7-53,-5-9 57,0-6-64,5 29 47,-9-44-18,-1-5-49,-2-5 18,2-2-90,-3 0 30,1-5-76,0-2 12,-2-10-290,0 0-161,0 0-496,-13-8-694</inkml:trace>
  <inkml:trace contextRef="#ctx0" brushRef="#br0" timeOffset="50703.4813">26589 980 375,'0'0'420,"0"0"-106,0 0-68,4-9-57,-4 9-21,0 0-51,0 0-18,7 10-13,-7-10 0,2 20 21,0-3 7,0 7-4,3 10 21,-4 11 12,1 7 4,0 15 18,0 8 7,0 5 6,0 99 115,0-82-154,-1 21 33,3 6-2,0 4-18,4 0 18,0 1-20,3 3-2,3-1-13,-1 4 13,6-4-30,0-3 1,0-3-25,5-6-10,-4-5-17,25 97 41,-29-129-70,2-6-5,-2-2-6,0-10-1,-4-4-7,0-13-5,-5-4-28,2-5-54,-2-7-68,-2-8-77,-1-1-29,0-6-116,-2 1 6,-2-17-267,-6 17-574,6-17-802</inkml:trace>
  <inkml:trace contextRef="#ctx0" brushRef="#br0" timeOffset="51244.4786">25699 3630 271,'0'0'380,"0"0"-71,4-9-30,-4 9-52,0 0 161,0 0-238,0 0-34,0 0-29,0 0-11,0 0 16,11 4 39,-8 4 14,3 5 15,0 3-50,5 10 89,3 11-41,2 6 72,5 9-86,1 3 49,26 65 127,-24-60-212,1-2-26,-1 0-2,-5-3-21,3-1-22,-4-9 40,-2-3-45,-1-3 29,1 0-46,-4-4 36,-1-5-50,-2-2 29,-1-3-45,-1-4-9,-2 0-68,0-5-55,-1-2-60,0-2-4,-4-12-101,0 17-223,0-17-480,0 0-624</inkml:trace>
  <inkml:trace contextRef="#ctx0" brushRef="#br0" timeOffset="51727.4787">24710 3488 399,'-14'3'401,"1"0"-84,4-1-65,-4 1-36,-5 0 157,18-3-202,-14 3-1,14-3-22,0 0-23,-12 1-30,12-1-11,0 0-7,7-6 2,6 0 14,6-3-12,11-5 19,12-3-19,10-5 13,11-4-12,6-1 10,5-3-3,21-7-4,3-2-5,4 0-6,8 0-9,6 0-59,3 0 63,1 0-11,3-1-2,3-1-1,3 0 7,1 1 4,0 0-9,-7 1-12,114-37 60,-122 38-45,-10 0 20,-6 2 22,-23 6 6,-5 1 14,-7 6 5,-6-2 4,-15 8 1,-5 0 0,-8 4 3,-3 2 2,-7 3 5,-3-1 10,-2 3-35,8-4 91,-11 6-122,-3 0-41,-9 4 4,14-8-43,-14 8-33,11-4-61,-11 4-58,9-4-49,-9 4-56,11-4-88,-11 4-51,0 0-84,11-2-27,-11 2-91,0 0-526,0 0-733</inkml:trace>
  <inkml:trace contextRef="#ctx0" brushRef="#br0" timeOffset="52679.4804">27231 1044 373,'0'0'331,"2"-10"-31,-2 10-21,0 0-24,-2-14-27,2 14 154,0-17-214,0 17-20,0 0-21,0-15-4,0 15-1,0 0-4,2-14-14,-2 14-10,0 0-29,0-12-21,0 12-6,0 0-27,0 0 5,0 0 6,14 27 19,-7-4 0,-1 4 17,3 11 21,3 4 25,-1 7-20,3 13 5,-1 2-13,-2 7 24,5 7 54,-3 2 59,1 5-29,-3 4-50,7 18-5,-2 4-34,4 3 17,-3 0-13,2-1-26,1 1 1,-2-3-22,4-2 13,-1 1-24,-1-6 13,-4-18-30,4-3 15,-4-4-13,2-1 3,-2-8-18,1-4 11,-3-4-13,13 43 15,-13-63-13,-3-3-3,0-3-22,-1-8-46,-4-5-16,2-1-41,-3-4-66,3-3-2,-5 1-42,2-4-4,0-3-104,-2-1-72,-3-8-54,8 12-602</inkml:trace>
  <inkml:trace contextRef="#ctx0" brushRef="#br0" timeOffset="54335.1386">27840 1119 324,'0'0'380,"0"0"-42,0 0-40,0 0-33,0 0-37,0 0 0,0 0-21,-2-10-18,2 10-35,0 0-10,0 0 81,0 0-143,0 0-21,0 0-11,0 0-10,0 0-16,0 0-13,0 0-1,0 0 5,0 0-11,0 0 4,-7 7-1,7-7-2,-2 10-6,2-10 4,-2 22 1,2-22-15,0 12 16,0-12-3,0 12 1,0-12 1,2 11-7,-2-11 5,4 11-2,-4-11 0,5 7 8,-5-7 0,0 0-4,14 5-1,-14-5 7,0 0-3,13-1 1,-13 1-1,9-8-5,-9 8-3,11-10 4,-11 10-5,3-12 10,-3 12-15,2-13 0,-2 13 9,2-14-4,-2 14-8,-2-10 4,2 10-2,-9-12-16,9 12 14,-9-5-1,9 5 5,-11-2-4,11 2-3,-9 2 6,9-2-2,-10 6 9,10-6-1,-9 10-9,9-10 6,-8 11 1,8-11 0,-8 14-1,8-14 0,-4 10 3,4-10 0,-2 12 0,2-12-2,0 0 2,-2 14-1,2-14 5,0 0 6,2 11-1,-2-11 9,0 0 9,6 7 0,-6-7 5,0 0 6,14-5 56,-14 5-28,7-5 3,-7 5-13,5-10-2,-5 10-15,4-11 12,-4 11 11,5-10 17,-5 10-18,0 0 12,4-13-33,-4 13 1,0 0-26,0 0 14,0-7-22,0 7-10,0 0 4,0 0-14,0 0 25,0 0-29,-13 3-2,13-3-12,-5 8-3,5-8-13,0 0-7,-5 11-2,5-11 6,0 0 3,0 0 8,-2 12 3,2-12 14,0 0 8,0 0 12,7 7 0,-7-7-5,0 0 4,14-2 11,-14 2-9,11-5 10,-11 5-1,11-9 23,-11 9-3,10-8 25,-10 8-2,10-12 71,-10 12-75,0 0-16,5-12 24,-5 12-35,0 0 2,0 0-17,4-9 15,-4 9-16,0 0 14,0 0-26,-6-5 13,6 5-20,0 0 22,0 0-17,0 0 15,-10-3-13,10 3 11,0 0-20,0 0 7,0 0-24,0 0-4,0 0-15,0 0 7,0 0-2,0 0 13,-11-4-8,11 4 15,0 0 6,0 0-3,0 0 13,0 0 9,0 0 4,0 0 0,0 0-3,0 0-27,0 0-40,0 0-44,0 0-62,0 0-65,0 0-79,0 0-108,0 0-320,2-10-254</inkml:trace>
  <inkml:trace contextRef="#ctx0" brushRef="#br0" timeOffset="55222.14">27919 1031 412,'0'0'405,"0"0"-37,0 0-52,0 0-17,0 0 1,0 0-17,0 0-20,0 0 7,0 0-28,0 0 7,0 0 153,0 0-262,0 0-4,0 0-63,0 0 1,0 0-47,0 0 28,0 0-42,0 0 17,0 13-23,0-13 18,-2 21-33,2-8 30,0 4-29,-2 2 22,2 0-27,0-1 25,0 3-2,0-1 1,0-1-10,2 2 9,-2-3-3,0 2-11,0-2 7,4-1 16,-3-1-5,0 0-22,1-2 0,-1-1-16,-1-1-37,2 11-146,0-12 65,-2-11-18,0 18-8,0-18 0,0 13-50,0-13-81,-4 7-71,4-7-57,0 0-287,-15 0-218</inkml:trace>
  <inkml:trace contextRef="#ctx0" brushRef="#br0" timeOffset="55422.1394">27731 1209 145,'0'0'656,"-10"-12"-157,10 12-105,-6-9-77,6 9-69,0 0-58,-5-11-49,5 11-20,0 0-18,4-10 28,-4 10 13,11-8 9,1 2 8,1-2-13,4-1 4,2-1-54,2 1 9,1-2-44,1 2 7,20-12 22,-19 9-78,-4 4-22,1-3-66,-1 4-52,0 0-39,-3 0-58,-3 3-52,0-1-40,-1 5-26,-13 0 5,19 0-390,-19 0-231</inkml:trace>
  <inkml:trace contextRef="#ctx0" brushRef="#br0" timeOffset="55775.1429">27856 1959 272,'0'0'429,"-4"-8"-27,4 8-73,-5-12 245,5 12-320,0 0-36,0 0-31,-4-9-28,4 9-37,0 0-37,0 0-22,0 0 2,0 0-19,0 0-7,-1 12 14,1-12-4,2 19-2,-1-4 1,1-1-1,3 3-14,-1 0 8,-2 0-7,1 1 6,1-1-17,-1-1 18,0-2-30,0-1 18,-1-1-14,0 0 10,-2-12-20,6 18-16,-6-18-32,2 16-6,0-5-117,-2-11 61,0 0-73,0 13-187,0-13-73,0 0-333,-12 0-287</inkml:trace>
  <inkml:trace contextRef="#ctx0" brushRef="#br0" timeOffset="55940.1389">27685 2034 585,'0'0'506,"-6"-11"-103,6 11-66,-4-11-37,4 11-40,2-12-14,-2 12-14,4-18-14,11-5 171,-1 8-227,-1 1-28,5 0-38,-2-1-15,2 2-14,1 1-43,-2 0-49,5 0-66,-3 3-57,-1 1-68,0-1-39,-1 4-89,3 2-42,-6-1-428</inkml:trace>
  <inkml:trace contextRef="#ctx0" brushRef="#br0" timeOffset="56308.1398">27488 2606 100,'0'0'401,"0"0"-87,0 0-17,0 0 205,11 4-245,-11-4-6,23-5-2,-10-2-23,9-1 28,3-2-27,4-3 8,7-2-19,0-2-26,2 0-32,3 0-29,-3 0-28,0 0-28,-2 5-26,1-5-25,-9 5-41,-1 1-55,-3 2-48,-3 2-65,-4 0-19,0 3-77,-4-1-29,1 2-66,-3 0-464,-1 1-383</inkml:trace>
  <inkml:trace contextRef="#ctx0" brushRef="#br0" timeOffset="56626.141">28123 2971 502,'0'0'469,"0"0"-96,0 0-98,0 11-56,0-11-46,0 0-42,6 12 172,-6-12-106,5 15 4,-2-5-30,2 1-25,-1 2-28,0 1-7,3 1-19,-2 0-10,0 1-17,1-2 3,0 2-25,-1-2 5,0 1-23,0-1 12,0-1-30,-2-2-37,1 0-75,-2-2-22,-2-9-56,5 17-1,-5-17-85,0 12-108,0-12-438,0 0-350</inkml:trace>
  <inkml:trace contextRef="#ctx0" brushRef="#br0" timeOffset="56794.1372">28005 3063 543,'0'0'716,"-6"-6"-198,6 6-4,0 0-151,-8-8 25,8 8-81,0 0 47,10-17-45,-2 8 6,5-4-66,5-1-22,2-2-63,3-1-21,6-3-84,1 0-56,1 2-97,-6 1-121,27-15-608,-28 18 147,-3-1-372,-3 4-667</inkml:trace>
  <inkml:trace contextRef="#ctx0" brushRef="#br0" timeOffset="57723.1354">27627 1121 283,'0'0'350,"0"0"-64,14 1-35,-14-1-53,0 0-31,13 2-42,-13-2-13,0 0-25,13 2-11,-13-2-27,0 0-6,12 0 1,-12 0-16,0 0-10,12 1 3,-12-1 3,0 0 25,0 0 98,14 2-34,-14-2 26,0 0 30,0 0 18,0 0-27,7-5-41,-7 5-19,2-10-18,-2 10-21,-4-17-19,0 5-7,-1-2-9,-6-4-8,-4-4-4,-34-30-4,18 26 19,-4 2 29,-1 1 24,-3 0 36,5 3 17,-1 0 19,1 3-20,7 2-24,0 3-26,5-2-14,-1 5-12,3-1-18,2 3-2,4-1-8,1 1-25,-1 2 7,5-1-16,1 0-33,8 6-87,-16-8-73,16 8-47,-9-4-26,9 4-11,0 0-83,0 0-56,0 0-476,6-7-456</inkml:trace>
  <inkml:trace contextRef="#ctx0" brushRef="#br0" timeOffset="58048.1375">27369 539 585,'0'0'565,"6"-5"249,-6 5-507,0 0-40,0 0-50,-6-11-27,6 11-8,-10-4-10,1 1-8,9 3 6,-22-4-22,9 2-8,-1 0-14,-1 2-31,-4 2-19,-1-1-13,-27 10 52,24-3-58,-2 0-28,1 2 33,-3 5-71,2-1 53,0 1-36,2-1 15,0 1 7,4-1-10,1-1-26,5-1 13,0-2-11,3 1 24,-1-3-33,5-1 31,0 3-26,2 0 35,4-10-26,6 17 31,2-9-38,1 1 17,5-3-84,1 0-81,3 2-132,4-2-151,-1-1-198,4-2-351,-2 1-581</inkml:trace>
  <inkml:trace contextRef="#ctx0" brushRef="#br0" timeOffset="59327.687">7953 5104 561,'0'0'495,"0"0"-177,0 0-23,0 0-107,4 13 17,1-5-93,13 16 79,-7-10-158,3 2-3,0-1-12,3-3 1,-2 2-8,2-4-6,-2 0 2,0-1 10,1-2 1,0-2 23,1-2 28,2-1 26,1-6 18,4-1 2,42-27 146,-29 6-181,5-11 55,3-4-49,-2-2 67,-1-7-44,-2-1 51,-1-1-57,-2 4-4,-4 2 7,-4 3-35,-6 10 34,-2 5-17,-6 6-13,-1 3-21,9-11 30,-15 17-92,1 3-98,-3 2-112,2 0-42,-1 4-32,-7 4-47,17-5-50,-17 5-168,18 8-251,-10-3-339</inkml:trace>
  <inkml:trace contextRef="#ctx0" brushRef="#br0" timeOffset="68635.4105">25246 6372 241,'0'0'392,"0"0"-93,-11 2-41,11-2-46,0 0-22,-13 1-4,13-1-24,-12 3-23,12-3-14,-13 4-6,13-4-37,-18 7-19,9-2-1,-1 1-10,-3 5 0,0 0-1,0 4 11,-16 22 59,13-13-58,-2 7 8,1 1 11,0 2-10,2 0-12,1 4 17,3-2-26,0-1 4,2-3-16,4-2 10,-1-1-21,3-4 14,2-1-3,1-3-8,4 16 10,0-21-22,1-3 5,2-1-3,1-5-4,1 0 2,-9-7-27,23 0 24,-12-5-21,5-3 26,-1-5-27,3-6 2,-4-3-4,4-3 13,-5-7-32,2 0 13,-5 2-3,-2 2 7,1-1 1,-3 4 12,0 4 18,-4 1 15,2 3 8,-1 2-6,-1 3-8,0 1-9,0 1-9,-2 10-12,3-15-5,-3 15-3,0 0 12,0 0-3,9 7 9,-6 4-8,1 3 7,0 1-20,-2 1 23,6 1-16,-6 0 20,5 2-21,-1 0-2,2 0-9,-2-4-34,1-1-9,-1-1-33,8 11-153,-8-17 99,2 0-23,-8-7-44,13 6 12,-13-6-7,15-6-8,-8-1-58,0 0-367,2-9-149</inkml:trace>
  <inkml:trace contextRef="#ctx0" brushRef="#br0" timeOffset="68857.4072">25420 6328 241,'7'-24'492,"-2"2"-91,-1 1-75,-2 6-71,2-2-53,-1 8-49,-3 9-24,1-7 147,-1 7-137,10 7 34,-7 9 0,1 6-1,-2 4-1,2 11 0,1 7-12,-3 2-48,2 4 13,-2 1-53,4-2-9,-2 0-1,-3-2-15,2-1-12,2 36 44,-3-46-31,1-3-42,0-5 25,0-3-39,0-3-22,-1-3-57,0-4-6,-1-3-33,2 1 6,-3-13-79,3 11-41,-3-11-28,0 0-45,0 0-39,0-13-425,-2 4-298</inkml:trace>
  <inkml:trace contextRef="#ctx0" brushRef="#br0" timeOffset="68995.4083">25436 6795 93,'-7'-7'567,"0"2"-107,-2-4 256,9 9-421,-8-8-41,8 8-66,-5-9-22,5 9-48,0 0-7,-2-12-32,6 4 5,-1-1-19,5-3-19,4-1-11,-1-1-32,4-1-75,2-3-70,24-20-317,-18 19 152,0 1-425,6-4-235</inkml:trace>
  <inkml:trace contextRef="#ctx0" brushRef="#br0" timeOffset="69238.4064">26247 6021 149,'5'-7'669,"3"-1"203,-8 8-544,0 0-47,0 0-41,0 0-13,3 10-33,-3-10 48,0 20-18,2-4 21,-2 4-67,0 4 31,2 5-52,0 5 5,3 1-62,-4 3 12,3 2-46,0 2 14,1-1-44,1-5 23,-2-2-37,2 0 19,-2-2-83,3 0-51,-1-3-27,-1-6-82,1-1-60,1-1-76,-2-5-12,3-3-14,-3-2-133,9-1-1527</inkml:trace>
  <inkml:trace contextRef="#ctx0" brushRef="#br0" timeOffset="69595.4125">26551 6440 621,'6'-8'491,"-6"8"-97,0 0-53,0 0-34,0 0-42,0 0-32,0 0-27,0 0-28,0 0-36,0 0-16,0 0-19,0 0-22,9 5-18,-9-5-5,0 0-9,0 0-9,12 1-9,-12-1-5,9-5-5,-9 5-14,13-12-9,-7 4-7,0 1-14,0-4-17,0-2-24,-1 1 4,-1-17-73,-2 12 59,-2 4 18,0 2 12,-4-2 14,2 1 4,-2 0-6,1 3 26,-1 1-6,-2 1 23,6 7 14,-10-10 3,10 10 5,0 0 8,-18 5 14,4 7 53,8-1-48,1 2 5,1 1-8,0 1-13,0 2-11,2 0-3,0-1-6,2 1-8,0-1-2,2 2-18,0-2-49,2 1-38,0-3-38,0-1-40,1-1-44,3-3-36,-2-1-22,3-3-3,-1-1-35,-8-4-109,21 2-162,-12-6-91</inkml:trace>
  <inkml:trace contextRef="#ctx0" brushRef="#br0" timeOffset="69986.4155">26890 6244 95,'6'-12'483,"-1"3"-82,-5 9-33,6-15-52,-6 15-14,4-10-38,-4 10-27,-4-10 126,4 10-202,0 0-16,0 0-13,-15 6-11,15-6-9,-11 14-8,2-2-18,4 0-8,-1 2-13,1-1-5,1 0-16,-1 2-8,2-3-8,3 0 0,0 1-4,0-1 11,0-2-22,3 0-4,-3-10 1,7 16 0,-7-16-5,11 10-4,-11-10-28,13 2-19,-13-2-21,18-5-20,-9 0 9,1-2-9,1-3-13,9-11-125,-11 11 134,-3 0 21,-1 1 17,2 1 14,-4-1 14,-3 9 13,6-12 9,-6 12 2,4-12-6,-4 12 3,0 0-3,0 0 4,0 0 1,0 0 4,0 0 6,3 12 1,-3-12-4,0 0-2,2 12 3,-2-12-6,6 10-1,-6-10 5,6 7-4,-6-7 5,8 4-6,-8-4-5,0 0-8,13 0-4,-13 0-9,14-9-51,-7 3-64,-1-2-25,3-2 11,-1-2-34,-2-3 17,1 1-47,-3-6 21,3 2-80,-4-2-184,-1 4 54</inkml:trace>
  <inkml:trace contextRef="#ctx0" brushRef="#br0" timeOffset="70186.4121">27101 6104 1145,'-2'-10'151,"0"-6"128,2 16-142,-3-11-12,3 11-15,0 0 18,-9-5-29,9 5 25,0 0-10,-2 8 12,2-8-20,0 12 1,0-12-22,2 18 10,2-7-14,2 1-5,7 15 94,-3-10-85,2-1-6,-1 0-12,3 0 2,-1 1 16,0 0 13,1-3-13,-3 2-12,1 0 3,-5-4 21,1 3 7,-1-1-11,-2-2 3,-1 0-53,-3 0 24,-1-12-41,0 20 31,0-20-50,-5 19 1,5-19-85,-9 12-42,9-12-111,-9 5-101,9-5-58,-11-7-69,4-1-473,0-5-506</inkml:trace>
  <inkml:trace contextRef="#ctx0" brushRef="#br0" timeOffset="70388.4074">27299 5704 606,'16'-22'889,"-16"22"-564,13-2 97,-7 10-110,2 4 35,-4 5-65,1 5 2,-1 4-18,0 5-68,-2 3 13,4 8-40,-2 3-40,0-1 7,1 1-59,-1-3 7,1 1-37,-1-2 10,1-6-72,1-2-7,-1-4-44,-1-1-43,0-5-53,-1-1-43,1-5-25,1-1-12,-3-5 11,-2-11-58,3 16-21,-3-16-10,0 0-18,0 0-1405</inkml:trace>
  <inkml:trace contextRef="#ctx0" brushRef="#br0" timeOffset="70510.4086">27375 6261 1100,'-6'-12'476,"-2"4"-64,2-1-58,2 2-80,4 7-13,-9-13-75,9 13-14,-5-13-56,6-1 65,3 3-109,4-2-57,3-1-21,3 0-63,6-6-97,2 2-134,5-4-140,-4 2-393,7 0-371</inkml:trace>
  <inkml:trace contextRef="#ctx0" brushRef="#br0" timeOffset="70916.4093">28557 5628 43,'0'0'961,"-9"-5"-320,9 5-60,0 0-188,-11-7-26,11 7-136,0 0-1,-8-6 44,8 6-218,0 0 47,-9 10-38,1-1 114,2 7-44,-1 2 14,0 4-7,-2 0-28,0 0-25,4 2-7,0 0-20,-1-1-31,4 2 17,1-5-33,4 18 31,0-22-12,4 0-29,-1-3 23,2-1-25,3-3 23,1-3-29,-1-3 12,3-3-36,2-3 13,0-3-49,1-2 15,-1-4-6,0-2-42,-5-3-7,5-27-76,-11 20 141,-5 1-26,0 2 93,-4 1-43,-1-1 55,-2 5-50,0 3 46,-1-1-67,-2 4 52,-1 1-88,3 4 11,-2 0-129,10 5-3,-17-2-125,17 2-5,-15 2-75,15-2-44,-8 5-379,8-5-349</inkml:trace>
  <inkml:trace contextRef="#ctx0" brushRef="#br0" timeOffset="71268.4077">28640 5678 95,'8'-8'731,"-3"1"-218,0-1-17,0 2-111,-5 6 11,9-15-74,-9 15 60,6-14-63,0 7-20,-6 7-41,6-10-55,-6 10-52,4-9-38,-4 9-26,10-5-20,-10 5-8,0 0-7,19 2-8,-9 3-11,2 2 2,0 3-13,0 1-8,-1-1-2,-1 2-3,0 0-14,8 10 15,-11-10-12,-1-2 12,-1 1 0,0 0 12,-1-2-9,0-1-5,-4-8 6,7 12 5,-7-12 24,5 9 10,-5-9-1,0 0-5,0 0-11,0 0-15,9-24-52,-6 7-3,0 0 3,3 1 28,-1 1 3,-1 1-9,-1 4-3,1-2 0,1 4 9,2 1-7,-7 7 10,14-10 3,-14 10 0,13-2-2,-13 2-1,20 7-1,-12 1 7,-2-1-5,2 3-28,-2-1-61,1 3-95,-1-2-38,-2 1-142,2 0-53,1-2-87,-1-2-596,0 0-716</inkml:trace>
  <inkml:trace contextRef="#ctx0" brushRef="#br0" timeOffset="71575.4054">29174 5667 744,'0'0'532,"0"0"-68,0 0-139,9-4-7,-9 4-115,0 0 52,0 0-52,14-2 55,-14 2-60,12-5 44,-12 5-97,18-7 34,-5-1-98,2-1 33,2-1-70,0-4 45,1 2-76,-1-1-9,-1-2 7,0-2-28,-2 0-34,-3-1-42,0-2-9,-4 1 18,1 2 92,-6 2-27,0 3 3,-2 0 56,0 12-59,-17-22 125,17 22-51,-19 1 15,4 5 29,0 5 14,-1 3 13,1 1-24,-2 5-17,5 3-14,2-3-13,5 0-11,4 1-9,1-2-9,5 1-27,4-1-42,19 14-227,-11-21-30,6-2-38,7-2-89,5-6 52,5-2-62,9-3-476,4-4-480</inkml:trace>
  <inkml:trace contextRef="#ctx0" brushRef="#br0" timeOffset="72042.4093">30542 5071 513,'4'-10'889,"-2"-1"-131,-2 11-178,3-14-53,-3 14-94,3-13-23,-3 13-42,4-10-27,-4 10-25,0 0-62,3-11-41,-3 11-57,0 0-43,0 0 59,0 0-83,0 0 28,7 15-19,-5-3-23,-1 8-3,-1-2 3,1 3 3,-1 2-21,0 4 8,0-3-12,-1 3-1,0-3-8,-2 1-2,1-3-25,-1-3 11,2 1-15,-2-3 7,2-1-12,0-2 4,-1-2-23,0-2 3,1 1-9,1-11-11,-2 14-5,2-14-33,-1 11-15,1-11-54,0 0-41,0 0-44,0-26-259,0 9 291,0-4 14,1-6 64,-1 0-60,2-8 87,-1 1-31,1 1 94,-2 4-7,2 1 86,-1 3 20,-1 5 63,0 1 7,1 2-5,-1 3-22,0-8 38,0 22-114,1-16-15,-1 16-1,0 0 14,0 0 13,0 0 11,0 14-26,2-2 10,-2 0-13,0 2-8,0 6-2,0-3-6,-2 1-4,4 0 1,-4 18-15,2-19-67,-1-2-30,0-1-67,1 1-42,1-6-99,-1-9-43,0 22 10,0-22-86,-1 14-85,1-14-152,0 0-355,-8 7-617</inkml:trace>
  <inkml:trace contextRef="#ctx0" brushRef="#br0" timeOffset="72308.4105">30264 5067 652,'-9'-4'781,"9"4"-138,-14-7-164,14 7-35,-10-5-127,10 5 5,0 0-106,-8-6 29,8 6-38,0 0 23,8-13-27,2 5-4,4 0-39,4-3 4,7-1 4,1-2-17,4 1 34,4-3-11,3-2 23,4-1-13,0 1-8,0 0-25,0-1-30,-1 2-20,-3 1-22,-3 1-20,17-5 27,-29 12-53,-4-1-3,-2 3-22,-3 2-1,1-3-34,-4 4-39,0-1-65,-10 4-55,15-6-53,-15 6-89,13-6-45,-13 6-97,0 0-72,14-3-126,-14 3-2873</inkml:trace>
  <inkml:trace contextRef="#ctx0" brushRef="#br0" timeOffset="72632.4063">31296 4438 98,'7'-6'1030,"-7"6"-244,13-9-156,-13 9-143,9-6-115,-9 6 167,10-5-348,-10 5-18,0 0 4,8 8-8,-8-8-48,1 14 11,-2-2-52,-2-2 10,1 2-44,1 0 12,-1 0-38,1-2 30,-2 2-37,2-1 3,0 5-89,1-16-1,1 14 47,-1-14-69,5 8 14,-5-8-55,0 0 25,19-3-53,-10-2 58,4-6-17,1-2 25,3-2 0,-2-5 34,2 2 22,-5 1 63,11-10 124,-15 16-44,0 1-43,-1 2 9,-7 8-20,7-7 3,-7 7-13,0 0-1,-7 9-14,0 0 9,-3 3-22,-3 2-121,-4 5-4,-8 7-124,-1-2-113,-29 27-1150,21-29-153</inkml:trace>
  <inkml:trace contextRef="#ctx0" brushRef="#br0" timeOffset="73032.4072">29666 4371 740,'0'0'608,"0"0"-137,0-12-103,0 12-85,0 0-66,0 0-41,0 0-37,0 0-14,0 0 109,0 0-141,0 0 8,10 5-24,-10-5-16,4 9-10,-4-9-10,4 8-10,-4-8-8,0 0 1,5 11-9,-5-11-7,0 0 1,8 7 5,-8-7 2,14 0 9,-14 0-19,13-7 3,-13 7 14,16-8 47,-16 8 21,11-7 6,-11 7-21,9-4-30,-9 4-13,0 0-10,15-2-2,-15 2-3,14 7-67,-5 0-19,1 2-142,2 2-177,2 5-254,0-3-331,0-1-563</inkml:trace>
  <inkml:trace contextRef="#ctx0" brushRef="#br0" timeOffset="74660.4085">7632 9110 231,'-9'4'421,"9"-4"-105,0 0-61,0 0-69,0 0-31,0 0-31,3-9-22,-3 9 9,12-11 3,-3 5 2,3-4 16,4 0 1,2-2 5,7-5 0,7-1-7,2-4 3,7-1-1,12-9 7,4-2-10,8-4-16,17-10-20,7-3-12,6 2-16,4-5-13,107-46 15,-102 49-53,-5 4 18,1 1-25,-5 5 14,-2 0-2,-18 8 9,-2 0 12,0 4 10,-4-1-4,-3 1 5,-3 1 1,-3 4-4,-6 1 0,-10 3 1,31-11 49,-47 18 17,-7 4-9,-1-1 54,-4 3 15,-2 2 30,-1-1-8,-1 1-14,-3-1-5,-9 6-12,16-7-14,-16 7-15,13-5-27,-13 5-22,11-5-21,-2 0 28,-9 5-89,8-4-35,-8 4-68,0 0-51,10-6-110,-10 6-73,0 0-122,8-7-126,-8 7-77,0 0-625,0 0-887</inkml:trace>
  <inkml:trace contextRef="#ctx0" brushRef="#br0" timeOffset="76483.419">7767 11059 233,'0'0'272,"-12"-3"-61,12 3-40,0 0-26,0 0-18,0 0-12,-12-4-13,12 4-3,0 0-6,0 0-1,0 0-1,-11-2 5,11 2 4,0 0 4,0 0 94,0 0-102,0 0-13,0 0-5,-13-2-17,13 2-6,0 0-6,0 0-14,0 0-6,0 0-17,0 0-1,0 0-3,0 0 2,0 0-5,10-9 5,12-2-3,-3 4-7,8-6 4,7-3 5,5-1-3,4-3-3,13-5-4,1-1 8,5-3-7,8-2 3,5 1 2,19-11 0,8-4 15,4 0 4,4-5 11,125-54 18,-112 51-24,4-3-5,-2 2 2,0-1 11,-4 0 3,-3 3 33,-2 0 4,-3 3 9,-3 1 20,-9 4-20,-4 5 25,-23 9-31,-3 3 13,-4 2-39,36-16 36,-60 27-44,-7 0-32,-6 4 25,-8 2-12,-1-1 40,-3 4-27,-4-1 31,2 0-41,-6 3 27,0-2-40,-10 5 28,17-5-39,-17 5-18,13-6-111,-13 6-119,7-4-158,-7 4-750,0 0-764</inkml:trace>
  <inkml:trace contextRef="#ctx0" brushRef="#br0" timeOffset="91316.7934">28735 953 364,'0'0'425,"0"0"-97,-2-13-78,2 13-25,0 0-9,-2-14 24,2 14 35,0 0 7,-4-16 243,4 16-339,0 0-10,0 0-55,-1-10-13,1 10-61,0 0 11,0 0-29,0 0 2,0 0-8,0 0 4,0 14-22,0-2 3,0 2 4,0 2-2,1 4-1,-1-2 13,-1 3-14,2-2 14,-1 0-23,0 1 9,1-1-8,-1-1 13,2-1-10,-2-3 6,0 1-9,1-3 18,-1 2-21,0-14 13,0 20-11,0-4 4,0-16 16,2 13-11,-2-13 19,-2 11-12,2-11 5,0 0-64,0 0 7,-4-10-9,4 10 8,-4-23-11,3 8 20,-2-3-3,1 0 13,-1-2-4,1 1 11,-2 2 40,4-3 5,-3 3 35,2 0 0,-3 0 36,4 2-27,-1 1 26,0 0-56,1 2 23,0-2-47,1 2 13,3-3-22,-2 1 18,3-1-33,11-14-19,-7 15-22,1 2-69,0 0-52,2 1-51,1-1-53,-2 2-17,4-2-92,0 3-35,-3 4-430,1-4-382</inkml:trace>
  <inkml:trace contextRef="#ctx0" brushRef="#br0" timeOffset="91475.7963">28818 923 46,'-8'10'707,"2"-1"-180,0-2-121,6-7-37,-9 10-30,9-10-26,-7 10 7,7-10-45,0 0-3,0 0-91,0 0-18,0 0-77,0 0-25,15-7-81,-3 0-70,1 0-94,22-11-469,-16 14 187,-2-3-370,0 2-379</inkml:trace>
  <inkml:trace contextRef="#ctx0" brushRef="#br0" timeOffset="91932.7925">28882 1665 461,'0'0'406,"0"13"-96,0-13-67,0 0-34,1 11-60,-1-11-5,0 0 1,2 14 33,-2-14-11,2 17-15,-1-4-16,2 0-18,-2 3-13,1 2-20,1 1-5,0 3-11,-2 0-10,4 1-3,-2-2-12,3 18 30,-4-21-46,1-1-3,0 2-11,-1-4 1,1 1-1,-3-3-41,4-3 2,-3 2-20,1-3-7,-2-9-17,3 16 11,-3-16-9,0 0-53,3 9-82,-3-9-288,0-12 208,-2 2 29,0-2-29,-1-5 27,-3-2 79,2-2 150,0 3 94,-1-2 98,-1 3 32,2 0 45,0 1 6,-1 2 31,1 1 13,0 1 1,1 2 14,0-2 0,0 3 11,0-1-52,2-1-28,0 1-59,1 10-37,0-20-41,1 7-1,3-1-34,2 0-8,2 1-24,2-3-9,2 0-60,1 0-47,17-13-320,-14 15 63,0 2-88,2 2-103,-2 0-469,-3 3-596</inkml:trace>
  <inkml:trace contextRef="#ctx0" brushRef="#br0" timeOffset="92553.7928">28911 1937 13,'-4'-10'703,"4"10"-194,-6-14-132,6 14-72,-4-12-56,4 12-22,0 0-2,-5-10-8,5 10-4,0 0-38,-4-10-19,4 10-32,0 0-28,0 0-11,0-12-25,0 12 38,6-8-53,-6 8 16,12-9-6,1 0-3,2-1-10,6 0-15,3-4-2,3-1-46,0 3-85,1 0-86,-1 0-98,1 0-95,-2 2-138,1 1-305</inkml:trace>
  <inkml:trace contextRef="#ctx0" brushRef="#br0" timeOffset="93032.7952">29178 2585 473,'0'0'542,"3"13"-127,-3-13-90,0 0-81,2 11-27,-2-11 5,0 11-11,0-11-19,2 17-35,-1-6-4,1 3-26,1 1-2,-1 4-28,2 3-13,1 0-14,1 2-13,5 25 44,-5-25-49,1-1-6,-2 0-9,0-1-10,0-3 1,1-2-10,-2-3-2,-1 1 1,1-5-3,-2 2 3,1-3 0,-3-9 0,5 14 38,-5-14 29,6 10 0,-6-10-114,0 0-39,0-16-8,-1 4 9,-1-5-4,-2-3-32,-1-3 30,0 2 8,-1 0 64,0 2 34,0 2 48,1 2 32,1-2 28,-1 5 45,2 0 22,-1 2 9,2-1 13,-2 2 3,4 9-9,-5-18-22,5 18-38,-2-16-38,2 16-24,0-18-33,4 6-20,1-1-17,2-1-29,0 0-47,4-1-52,13-19-238,-6 14 63,-1 2-84,-1 4-95,-1-1-81,2 2-95,-2 1-453,-2 3-698</inkml:trace>
  <inkml:trace contextRef="#ctx0" brushRef="#br0" timeOffset="93174.8011">29349 2687 72,'-9'12'859,"2"-2"-216,3-2-103,4-8-75,-8 13-17,4-5 361,4-8-505,0 0-63,0 0-53,17 0-38,-2-6-44,11-7-135,6-4-242,2-3-280,5-3-704,-2-2-863</inkml:trace>
  <inkml:trace contextRef="#ctx0" brushRef="#br0" timeOffset="99963.7961">10945 8228 139,'0'0'430,"0"0"-144,0 0-37,0 0-69,-7-9-21,7 9-32,0 0 5,-12-5 0,12 5 12,-14-3-6,14 3-11,-13-3 8,-7-1 103,10 2-127,10 2-11,-22-3-14,8 1-17,0 2-19,0-2-8,-1 2-9,0 0-5,-2 0-5,-1 0-6,-1 2-3,-1-2-1,-1 2-7,-4 2 0,-27 6 8,17-3 6,4 1-20,-3 0-12,1 1 15,-5 3-13,-3 0 12,2 0-9,1 0-1,0 1 5,0 1 3,-1-2-6,2 3 3,0 2 15,-1-3-15,-36 16 14,36-14 5,0 0-6,1 0-1,0-1 3,1-1-6,0 0-2,1 2 3,-1 0-4,1-2-2,1-1 3,-1 3-2,5-4-1,-5 2-10,-2 1 11,-34 15 1,34-14 1,-2 1 0,1 0-2,-2 0 2,2 2 1,-1 0 7,-1-1-1,3-1 6,-2 3 2,2-2 7,3-1-2,-1 0-2,2 1 0,2-1-5,-27 16 7,32-19-13,-1 0-17,2 1 16,0 0-17,2 0 26,-1 1-23,0-3 14,2 2-13,-1 1 4,0-1 10,0 1-13,1 1 16,-1 0-16,-1 0 15,-5 4-26,1 0 22,-2 0-1,0-2-1,-1 3 5,0-1 12,1 0 11,0 0 10,1-3 4,3-2 2,3 1-1,-1-2-12,-2 0-6,3 0-4,0 1-7,-23 15 16,25-16-17,-1-1-4,0 0-8,3-1-6,1 1 7,-1-2-1,1 0-3,0 3 1,0-3-3,2 3-2,-2-2 2,0 4 1,0-1-4,-1 0 0,-13 13-16,18-13-4,-1 0 27,-1-1-22,0 4 24,1-2-23,-1 2 6,3-2 0,-2 1 2,3 0 1,-2-1 5,3-1-1,0 1-3,-1 0 1,2 0 24,-11 18-10,11-18-6,1 0 15,-2 0-27,1 0 25,1 0-32,1 1 25,-1-1-23,1 1 26,-1-1-30,1-2 26,2-1-25,0 2 24,0-1-26,1 1 29,-5 16-13,6-15-7,0-2 20,1 0-24,0 2 25,0-1-25,1 1 21,-2-2-22,3 2 21,0-2-18,1 2 23,-2 0-23,2 0 22,0-3-22,2 5 1,-1 17-5,3-19 12,-2 2 1,1 0 14,1 1-11,1 2-3,1-3-1,-1 1 2,3-1-5,-2 1 2,3-2-3,-1 0 2,2-1 0,-1 2 25,3-2-30,13 14 14,-11-16 11,2-1-20,0 0 21,2-1-23,2 0 23,3-1-30,2 1 24,-1-3-20,3 1 21,0-2-25,1 1 28,1 0-24,1-1 23,0 0-26,30 6 14,-28-10 12,0 4-25,0-2 24,0-3-24,0 3 22,1-4-17,4 1 26,-2-4-25,1 3 16,1-3-25,0-3 30,2 3-26,0-3 22,-1 0-23,0-1 25,2 0-25,3-3 24,-5 3-23,1 0 22,3-6-21,-5 4 21,7-1-21,-3-2 0,2 0 4,-2 0 0,0-2 1,1 0 2,-2 0 1,-1-1-1,40-14 1,-39 13 2,-1-1-1,0 0-2,1 1-18,-2-4 25,1 0-20,0 1 28,-1-2-2,1 0-2,0-2-4,-3 1-5,0-1 2,1 2-1,-1 0-2,33-21-2,-35 22 29,-2-3-33,1 2 26,-1-2-26,0 3 0,-1-2 3,0 0 2,1-2 1,-2 1 22,1-2-28,1 2 23,-2-2-24,2-1 21,-1 1-21,30-24 14,-30 23-17,0 0 5,-1 1 3,0-2 0,-2 2 7,0-2-7,0 1 2,0-1-16,-1 1 25,-1-1-3,0 2 2,-1-3 6,2 1-5,-1-1 3,28-25 15,-27 24-28,0-1 26,-2 1-31,0-1 30,0 0-29,-1 1 31,1-1-34,-4 1 32,1-1-27,-3 5 28,3-4-22,-5 3 24,2-1-27,-3 1 26,18-24-29,-18 23 3,-2 1 17,2-2 4,-3 1-5,0 1 0,-1-1-1,2 0-32,-5 2 62,-1 1 0,-1 0-6,2 1-3,-5-2-6,1 0 2,-1 0 11,0-19 54,-3 17-48,-1 3-17,-2-2 15,0-1-16,1 0 15,-4 1 22,1 0-28,0 0 16,-2-2-37,-2-2-3,2 0 0,-2 1-3,-1-1 19,0 4-5,-10-26 16,8 25-27,0 3-6,0 0 13,-3-2-4,-2 3-6,0 0-55,-2-1 60,0 1-61,-1-1 69,-3 3-7,0-1-1,-2 1-7,0 0-3,0 1 0,-25-14-9,22 16 8,2 2-7,-2 0 23,0 3-27,-1-2 23,-1 4-28,-1 1 25,1-2-24,-2 2 24,5 3-27,0-2 8,-3 3-4,3-2 8,-1 5-1,-25-5 13,31 2-9,1 2-2,-1 0 2,3 1-16,0 1-72,3 3-69,-3-2-64,4 4-58,-1-1-101,2 4-86,-2 3-131,4 0-407,0-2-602</inkml:trace>
  <inkml:trace contextRef="#ctx0" brushRef="#br0" timeOffset="101414.7985">17625 8304 538,'0'0'341,"-8"4"-90,8-4-33,0 0-43,-12 7-31,12-7-20,0 0-21,-9 5-15,9-5-22,0 0-6,0 0-13,-9 5-11,9-5 7,0 0-6,0 0-5,0 0 8,0 0 17,13 3 14,-13-3 14,24-3-5,-6-2 3,10-4-12,9-2 4,8-6-3,13-3-8,4-7-4,7-2-4,8-5 43,17-8-59,112-51 30,-92 44-38,5-2-2,3 0-4,1-1-10,1 0 11,5 1-14,-1 0 15,0 1-13,-2 1 2,-2 0 7,-5 3 6,0-2 18,-2 2 23,-2 0-5,99-41 93,-116 48-76,-20 7-14,-6 4 6,-7 1-28,-8 4 47,-13 6-23,-6 1 65,-9 5 9,-3 1 50,-5 0-6,-2 3 5,-5 2-35,1-2-19,-5 3-35,-1-2-14,1 3-34,-10 3-12,15-5-37,-15 5-55,7-6-131,-7 6-125,0 0-134,0 0-146,0 0-777,0 0-962</inkml:trace>
  <inkml:trace contextRef="#ctx0" brushRef="#br0" timeOffset="110563.6085">6994 11428 470,'0'0'553,"0"0"-141,0 0-97,0 0-66,12-3-44,-4-1-48,2-5-10,4-4-25,3-5 15,5-8-5,3-4 5,0-6 9,8-10 12,38-58 168,-34 48-194,2 1-7,1 2-12,-2 2-53,1 3 26,-6 5-17,-5 8-13,-4 4 15,-1 2-42,-4 8 24,-6 4-39,1 2 26,-3 2-33,-4 2 32,10-7-7,-12 10-39,-5 8 5,10-12-79,-10 12-36,9-9-87,-9 9-72,6-8-94,-6 8-92,0 0-500,0 0-548</inkml:trace>
  <inkml:trace contextRef="#ctx0" brushRef="#br0" timeOffset="114284.4898">6392 9342 80,'0'0'620,"0"0"-166,0 0-133,0 0-81,0 0-85,-12-1-54,12 1-15,0 0-22,0 0-13,0 0-15,0 0-6,9 5-5,-9-5-5,11 3-2,3-1 4,-14-2-8,21-1-3,-10-2 1,4-1 3,0-1 17,5-6 5,2-2-6,1-4 0,5-7 1,0-2 17,0-3-15,0-1 16,0-4 5,-1-1 2,24-35 72,-28 35-45,-1 2 22,-2 1-2,-5 9-5,-2 0-2,-1 5-11,-3 2-34,1 2 6,-3 2-14,-1 1-9,-1 2-19,1 1-25,-2 0-33,-4 8-40,12-17-233,-12 17 90,6-8-34,-6 8 17,0 0-13,13-7-94,-13 7-251,9-4-114</inkml:trace>
  <inkml:trace contextRef="#ctx0" brushRef="#br0" timeOffset="115508.4949">6053 6745 335,'0'0'590,"0"0"-140,0 0-119,-11 3-60,11-3-77,0 0-34,0 0-51,0 0-11,0 0-8,0 0-31,11 9 22,-11-9-57,14 4 2,-14-4-11,18 3 5,-18-3-10,21 2 17,-21-2 3,26-3 41,-12 1-17,4-3 16,1-3-6,0-3-4,4-5 0,4-5 2,30-32 39,-27 20-58,3-11 9,0-3 6,-1-4-10,-1 1 48,-2 1-13,-1 0-8,0 3-10,-6 10 11,-3 2-40,-1 5 16,-4 6-36,-2 5 13,-2 2-32,7-10-88,-11 16-33,0 2-75,0 0-64,-1 0-24,-5 8-6,12-9-8,-12 9-529,0 0-369</inkml:trace>
  <inkml:trace contextRef="#ctx0" brushRef="#br0" timeOffset="118772.6275">23878 735 13,'-6'-16'467,"6"16"-132,-4-11-44,4 11-22,-4-12-41,4 12-24,-4-10-5,4 10-20,0 0-5,-4-12-19,4 12-15,-2-10 57,2 10-131,0 0-9,0 0-29,0 0-3,4-12-8,-4 12-30,14 1 25,-2 3-5,3 0 1,1 2 2,6 2-8,0 2 10,3 1-5,1 3-8,-1 1 1,1-3 3,-3 2-2,-3-3 0,1 3-4,-3-5 3,-1 4-6,0-2-1,0-1 11,-4-1-6,-1-2 2,0 3-2,0-2 1,-1-1 2,-1 1-3,9 6-77,-12-9-11,0 2-47,-7-7-62,13 11-63,-7-6-65,-6-5-296,8 6-134</inkml:trace>
  <inkml:trace contextRef="#ctx0" brushRef="#br0" timeOffset="119114.6259">24096 1034 297,'0'0'508,"-5"3"181,-3 2-450,8-5-51,0 0-45,0 0-31,0 0-30,0 0-11,0 0-25,-3 9-2,3-9-14,0 0 4,11 8 4,-11-8-10,12 6-1,-3-2 11,1 0 4,0-1 3,1 1-4,1-2-5,0 1 33,2 0 27,-1-3 43,1 0 31,1-3 14,2 0-4,-2-3 2,5-1 3,-2-3-21,1-4 18,-2 0-51,19-22 114,-22 12-140,0 2-29,-4 2-9,0 1 21,-3 1 5,0 4-16,0 2-27,-1 0-71,-1 1-143,-1 2-235,-4 9-323,10-13-526,-10 13-858</inkml:trace>
  <inkml:trace contextRef="#ctx0" brushRef="#br0" timeOffset="250867.3817">5674 13734 141,'0'0'550,"0"0"-95,-14 3-60,14-3-42,-15-2 291,15 2-360,-13-2-16,13 2 4,-14-7-16,6 2-26,8 5-18,-13-10-13,5 3-21,3 0-43,-2-3-24,2 2-23,5 8-23,-6-19-16,5 8-16,4-12 29,4 8-53,-1 1-3,2 2-6,1 2-5,2 1-4,1 1-3,0 4-1,1 1 4,0 3 3,2 5 2,2 5-2,1 1-25,1 7 32,-1 2-23,15 28 8,-18-22 30,1 1-5,-2-2 1,0-2-8,0 2 7,-1-4-10,-2-3 1,1-1-2,-3-4 4,2 0-2,-2-4 6,-1-1 0,1-3 0,-9-5 1,27 0 7,-17-6 3,0-4-2,-1-1-14,-1-4-27,-2 0 25,-1-3-41,-1 1 22,-1 0-2,-1 0-24,-1 2-32,1 4-36,-2-2-47,0 13-1,0-19-132,0 7-415,0 12 309,0 0-13,0 0-397,1-13-339</inkml:trace>
  <inkml:trace contextRef="#ctx0" brushRef="#br0" timeOffset="251226.3939">6288 13583 560,'0'0'462,"12"-7"-66,-12 7-151,0 0 20,16 1-37,-10 5 78,2 1-75,-2 5 37,2 1-62,0 8-19,-2 1-26,4 4-18,-1 4 27,-1 0-84,1 0 33,0-1-74,-3-2 41,-1-3-66,0-1 44,2-2-59,0 17 63,-3-22-29,-1-2-39,-1-2 57,1-1-3,-3-11 82,3 16-32,-3-16-17,0 0-22,-4 11-29,4-11-20,-11-10-15,5-2-39,-3-7-40,-1-10-30,-6-33-63,9 29 109,2-2 14,1 3 54,1 7-41,2 1 67,1 5-47,0 0 43,0 5-55,1 2 51,2 1-48,-3 11 77,6-14-34,-6 14 6,0 0 4,13 5 26,-13-5-57,0 19 33,-1-6-2,-2 3-15,-2 1-78,0 1-55,0 4-195,-2-2-99,0 0-258,-2-1-291,0-1-547</inkml:trace>
  <inkml:trace contextRef="#ctx0" brushRef="#br0" timeOffset="251764.3811">7012 13588 222,'0'0'358,"8"-5"5,-8 5-114,6-6 57,-6 6 265,10-6-319,-10 6 22,0 0-89,0 0 18,9-5-94,-9 5 44,0 0-34,10 2 73,-10-2-39,8 10-1,-3 0 3,2 2-15,-2 2-43,4 5 14,1 20 78,-6-16-90,-1-4 13,-1 0-5,-1-2-4,1-2 2,-1-1-8,0 0-4,-1-14 0,0 22 16,0-22 24,2 17 26,-2-17-3,0 0-33,0 0-19,-3 4 19,-5-18-88,4 0-18,1-8-34,0-3 1,0-6-13,1-2 13,2 4 2,0 1 0,1 0 5,2 5 4,-2 5-3,2-2-9,-1 6 0,2 2 5,10-3 11,-14 15 19,17 0-1,-7 5-2,1 2-11,1 5 8,2 3-12,-3 2 10,4 2-50,0 5-42,-1-1-61,1 2-43,-1-3-101,0-1-57,-2-3-47,16 9-520,-14-17 397,-1-4-522,1-5-651</inkml:trace>
  <inkml:trace contextRef="#ctx0" brushRef="#br0" timeOffset="252065.3799">7650 13379 745,'2'-12'693,"-2"12"-218,3-12-33,-3 12-118,0 0 55,-4 10-73,2 2-13,-10 24 227,6-12-300,1 4-20,-1 3-58,4-2 0,-1 0-49,5-3 0,-1 0-38,1-1 12,2-2-30,3 0 14,0-3-7,2-1-7,2-2-2,3-5-5,12 4 25,-10-13-52,-1-3 22,2-2-22,-1-4 16,2-5-18,0-1 19,0-8-28,-3-2 20,-3-1-14,-2-4-39,-6 2-2,-2-1 7,-2 2 4,-2-1 6,-9-20-78,3 28-10,-3 0-63,-1 9-5,-2 1-118,-3 3-5,3 3-98,-4 2 22,0 3-7,-2 3 24,-1 0 13,3 3-44,-1 0-203,1 0-112</inkml:trace>
  <inkml:trace contextRef="#ctx0" brushRef="#br0" timeOffset="252247.3793">7536 13561 572,'0'0'249,"-11"5"-40,11-5-28,0 0-42,-9-6 0,9 6 14,0 0 33,-2-14 23,2 14-20,0 0-23,7-16 191,-7 16-212,7-5 82,-7 5-77,16 3 80,-7 1-8,4 3-10,1 0 0,2 3-56,3 2 4,-1 3-43,1-3 11,4 2-38,0-1 9,-1-1-30,24 12 56,-24-16-64,-2 1-30,5-5 9,-2 1-69,-3-5-53,2 0-119,-1-1-61,0-3-107,-1-3-108,1 1-124,-6-2-399,-2 0-601</inkml:trace>
  <inkml:trace contextRef="#ctx0" brushRef="#br0" timeOffset="252768.3802">8385 13525 58,'0'0'466,"0"0"-116,6-12-56,-6 12 173,6-6-267,-6 6-2,0 0 7,0 0-8,9 4 8,-9-4-12,5 11-22,-5-11-6,7 15-15,-7-15-10,4 21 0,-3-11-3,-1-10-31,0 21 15,0-4 80,0-17-115,0 15 36,0-15-29,2 11 24,-2-11 23,0 0-5,0 0-23,0 0-26,0 0-70,0 0 13,-6-20-32,6 5 23,0-5-31,3-3 14,3-27-6,-2 25 1,1 5-4,0-1-27,0 4 28,0 2-4,4 5 5,0 1 5,-1 4 8,-8 5-21,22 0 26,-12 5 23,3 2-6,-1 3-3,2 4-8,-1 3 3,2 3-28,0 1 4,0 1-74,-2 0-36,1-3-89,-1 1-45,-2-2-76,2 0-91,0-4-54,1-1-57,-3-6-369,2 2-454</inkml:trace>
  <inkml:trace contextRef="#ctx0" brushRef="#br0" timeOffset="253163.3843">8989 13309 175,'0'0'709,"17"-4"-209,-17 4-16,15 7-124,-6 4 1,1-1-94,-1 3 13,0 4-95,2 2-17,-1 0-11,-1 1-12,-1-2-27,8 20 84,-9-19-106,1-4-39,-3-1 20,0 0-38,-1-2 28,0 0-33,-1-3 71,-3-9-10,1 17 2,-1-17-16,-4 13 7,4-13-37,-12 7 16,12-7-4,-29-2 56,15-3-66,0-5-29,-3-2 9,1-7-13,-2-1-6,2-1-5,3-3-1,0-1-2,4-1-4,0 3-2,4 0-4,2-1-2,3 2 1,3-2-5,6-21-39,1 25 21,0 2 22,3 1-23,-2 3 22,1 4-19,1 3 26,-3 3-23,1 3 26,-11 1-21,21 5 21,-12 1-4,1 2 40,-2 2-1,-2 2 5,8 14 50,-9-13-58,-1 1-6,1-1-3,0-1-6,-1 0-5,2-3-14,-2 1-33,1-2-25,-5-8-74,9 15-25,-9-15-52,14 6-71,-14-6-78,17-2-109,7-14-1087,-9 1-156</inkml:trace>
  <inkml:trace contextRef="#ctx0" brushRef="#br0" timeOffset="253325.3845">9512 12946 560,'23'-25'663,"-4"4"-208,-2 7 36,0 2-71,1 2-7,-1 5-12,2 2-29,-1 4 47,5 6-24,-1 1-24,4 9 8,5 7-65,0 9 5,2 10-50,-1 8-53,-3 5-47,-2 5-27,-6 4-25,4 70-28,-20-65-86,-8 2-63,-8 4-88,-10 3-128,-13 12-163,-13 1-171,-8-3-199,-14-5-662,-9-3-1092</inkml:trace>
  <inkml:trace contextRef="#ctx0" brushRef="#br0" timeOffset="253864.3779">5460 13517 693,'-16'-34'586,"0"3"-123,-3 2 18,2 6-118,-2 2 32,-2 4-109,2 8-4,-1 5-94,-3 9 28,-5 9-67,-3 13 40,-5 15-59,3 14-23,4 11 15,3 12 8,-10 86 62,28-82-124,7-4-17,6-7-11,7-5-23,8-6 19,6-9-24,7-6 2,7-10-25,0-14-63,7-9-13,5-8-40,8-11-57,16-12-62,22-16-75,116-65-1333,-104 36-251</inkml:trace>
  <inkml:trace contextRef="#ctx0" brushRef="#br0" timeOffset="254551.3811">10430 13014 32,'0'0'610,"9"-5"-154,-9 5-50,0 0-37,0 0 24,6-8-36,-6 8 11,0 0-54,0 0-15,0 0-91,0 0-18,0 0-68,0 0-7,10 13 178,-4 1-122,2 4-8,3 8-28,3 7-28,0 1-24,3 0-15,-2 0-14,3-4-9,-1 1-11,-1-7-5,1-2 1,0-2-7,-1 0-2,-2-6-17,12 10 29,-13-15-3,1-4-21,-3-2 33,3-3-20,-2-4 19,1-4-21,1-5 11,-3-3-20,-2-4 12,-1-9-19,-4-3 8,-4-4-33,-2 0-8,-3-6 8,-8-30 3,7 42 13,1 5-60,0 5-31,0-1-106,1 5-91,0 2-112,3 2-82,1 12 4,1-18 5,-1 18-72,10-16-279,-3 8-365</inkml:trace>
  <inkml:trace contextRef="#ctx0" brushRef="#br0" timeOffset="254747.3787">11283 12564 537,'9'-7'636,"-9"7"-87,0 0-96,9 4-25,-11 7-26,0 4 3,-5 8-31,-2 6 16,-3 9-45,0 1-49,3 5-50,0 1-47,3 0-29,3-2-45,5 32 65,4-34-116,6-4-36,1-4-32,4-2-79,2-3-51,3-7-85,2-4-100,3-2-100,6-7-101,-1-3-78,3-5-554,-1-4-756</inkml:trace>
  <inkml:trace contextRef="#ctx0" brushRef="#br0" timeOffset="255114.3818">12079 12937 248,'0'0'716,"-14"0"-62,14 0-112,-18-7-31,10 2-92,-12-9 311,11 2-434,1-1-40,-1-1-28,3-4-64,-1 1-13,5 1-51,0-4-1,2 3-34,3 1 0,0 1-35,2 3 11,3 1-28,-1 5 18,3 3-7,-10 3-22,25 2 25,-13 4-19,4 5 17,2 0-22,-2 5 21,2 1-22,0 3 19,0-2-21,0 0-1,-3-2 2,2-1 0,1-3 3,-3 1 3,3-5-1,14 3 9,-15-10-7,0-2-2,0-3 2,1-2 16,-2-3-18,2-4 14,-4-1-17,-1-5 13,-2-3-17,0-2 13,-4 0-16,-4-1-13,1 2-22,-2 0 12,-2-14-154,-2 20 8,2 4-46,0 1-82,-4 2-88,4 10-79,-1-17-27,1 17-104,-2-12-258,2 12-403</inkml:trace>
  <inkml:trace contextRef="#ctx0" brushRef="#br0" timeOffset="255435.3781">12668 12439 397,'0'0'657,"14"2"-112,-14-2-44,24 19 348,-17-7-475,0 3-56,1 2-9,0 4-63,0-1-13,-1 2-69,1 5-2,0-3-47,-2-1-5,-1 0-34,1-2 1,-1 0-31,-1-3 11,1-2-23,0 11 33,-3-16-34,-2-11-5,0 17 13,0-17-26,-4 9 17,4-9-22,0 0 13,-12-4-28,7-5-7,-1-5-45,1-8-10,-1-7-79,-2-4 9,4-9-21,-3-36-42,6 43 153,2 6 3,2 3 37,-1 3-29,0 6 35,3 0-17,-1 6 67,-4 11 11,9-9 41,-9 9-24,0 0 21,7 9-26,-7-9 11,-4 24-38,-5 12 48,2-16-64,2 1-99,-4 0-83,-1 3-160,-2-4-204,-3 4-253,0-4-313,-2-2-701</inkml:trace>
  <inkml:trace contextRef="#ctx0" brushRef="#br0" timeOffset="256085.3783">13769 12475 632,'0'0'487,"-7"-13"-69,7 13-42,-5-13-38,5 13-30,-4-12-1,4 12-1,-6-11-53,6 11-10,-5-7-81,5 7 101,0 0-132,-9 11-39,6 2 21,1 4-46,0 6 22,-2 3-49,1 5 23,1 3-42,-2 0 28,0-3-39,0 1 32,2-6-42,-2 0 24,0-3 6,1-1-4,-1-3 2,2-5 6,-1 1 30,2-4 16,1-11-8,-5 15-19,5-15-7,0 0 10,-7-8-32,7 8 12,0-25-25,0 5 13,2-6-21,0-7 14,10-36-17,-6 36 0,1 1 33,3 2-20,-2 4 26,-1 7-22,2-1 17,0 8-1,2 3 23,-2 4 15,3 2 10,0 6-11,2 4 1,-3 2-23,6 4 2,14 28 20,-16-17-58,1 0-39,0 1-63,-2-1-37,1-2-112,-2 1-77,1-3-103,-1-3-128,1-2-94,-5-5-532,1-1-783</inkml:trace>
  <inkml:trace contextRef="#ctx0" brushRef="#br0" timeOffset="256619.3841">14398 12468 260,'0'0'459,"0"0"-84,9 7-37,-9-7-16,0 0 7,0 0-4,0 0 0,0 0-11,0 0-16,0 0-26,0 0-61,0 0 18,-9 5-49,9-5 152,-4-13-184,4 13-29,-5-14-3,5 14-42,0-20 1,0 20-31,2-19 7,1 7-30,1 3-5,0-1-7,6 3-4,-6-1-3,5 3-2,3 1 25,12 3-7,-11 2-20,0 3 17,3 1-32,-2 0 16,0 2-35,1 0 27,2-1-28,-3 1 23,1-2-24,-1 0 31,0-1-27,-2-2 31,1 1-27,-13-3 33,36-3-15,-36 3-3,18-5 27,-9 0-29,-2-1-2,-2-1 10,-1-1-24,0 0-95,-1-1-14,-3 9-54,4-18-22,-4 18-92,5-18-44,-3 8-29,3-1 38,6-11-905,-3 9 188</inkml:trace>
  <inkml:trace contextRef="#ctx0" brushRef="#br0" timeOffset="257059.3803">15000 12061 60,'9'-6'716,"-9"6"-184,12-4-82,-12 4-27,0 0-37,7 9-25,-7-9-48,-3 17 16,1-6-57,-1 3-30,-1 3-38,2 0-41,-3 0-9,5 1-54,0 16 68,3-17-91,1-1-37,0-2 17,3-1-34,-1 0 19,5-4-27,0-2 24,-1-3-32,-10-4 25,22 1-22,-10-2-13,1-4 3,-1-1-2,2-3 3,-3-3-15,0-2 21,-2-3-1,-1 0-5,-3-5-2,-2-2-40,-2 2 21,-2-2-32,0 5 25,-3 1-58,0 1-28,-1 3-56,-2 3-44,-2 1-33,2 3-24,-13 2-329,7 5 318,2 2 51,-1 0 25,-1 3 40,-3 0 34,5 1 23,-3 0 16,5-2 18,1 1 17,1 1 18,7-6 41,-14 6 36,14-6 39,-9 5 33,9-5 161,0 0-131,-7 6 2,7-6 0,0 0-7,0 0 11,9 7-4,-9-7 0,12 8-11,-3-2 23,0 0-40,1 1 13,3 2-34,-2 1 9,2 0 6,21 9 101,-17-12-126,2 3-14,1-3-19,-3-1-6,0-1-18,2-1-56,-1-2-34,-1 0-87,2-1-54,1-2-104,-1-2-64,6-1-36,-4 0-604,0-4-622</inkml:trace>
  <inkml:trace contextRef="#ctx0" brushRef="#br0" timeOffset="257463.3787">15913 11944 490,'8'-6'701,"1"1"-120,-9 5-79,9-7-81,-9 7-34,0 0-26,14 0-28,-14 0-30,9 7-57,-5 2-21,0-1-60,1 6-10,-1-2-50,0 5-18,0 0-16,0-2-13,-1 5-7,1-2-10,-2-1-8,1 1-7,-2-1-6,2-2-3,-1 10 23,0-14-21,-2-11 9,3 17 18,-3-17 0,1 12-6,-1-12-12,0 0-2,0 0-6,0 0-6,0 0-5,0 0-11,0-20-16,0 6 10,2-4-51,2-28-35,-1 22 70,1 1-16,0 2 24,1 2-18,3 3 23,-3 3-27,1 4 42,-6 9 6,13-11 27,-13 11-8,14 1 27,-14-1-8,16 10 26,-5-1-13,7 15 49,-7-10-73,1 2-4,-2 0-9,3-1-4,-3 1 0,3 0-4,-3 0 3,1-1-20,-1-3-16,-3 0-43,2-2-58,-1-1-81,0 1-81,-1-3-49,6 5-583,-13-12 357,13 8-532,-13-8-703</inkml:trace>
  <inkml:trace contextRef="#ctx0" brushRef="#br0" timeOffset="258086.3786">16528 11942 412,'4'-10'745,"-4"10"-107,4-16-85,-4 16-131,2-11-81,-2 11-57,0 0-34,0 0-14,0 0-37,0 0 15,7 11-58,-7-11-7,2 19-43,-2-7 13,1 1-31,1 0 17,0 1-28,0-1-5,-1-1-3,-1 1 5,1-1-2,-1-12-6,1 17-2,-1-17-4,3 17 18,-6-6 102,3-11-97,-5 7-8,5-7-4,0 0 1,-13 3-2,13-3-8,-12-7-10,5-1-3,0-3-16,0-4-13,-2-3 1,3-4-7,1-2-8,1-1 3,1-27-2,3 29-12,2-3-4,2 3-19,-1 1-4,4 3-12,2-1 5,-2 4-11,1 3 14,1 2-5,2 2 18,-2 3-7,3 3 16,-12 3-8,18 0 16,1 9-12,-11-2 7,-3 1 12,0 3 0,-1-2 23,-1 1-8,0 2 26,-2 0 2,1 2 17,-2-2-8,1 2-2,-1 0-11,0 1-1,1-1-12,0 2-1,3 13-21,0-17-44,0-1-29,1 2-54,1-3-51,2-3-105,0-2-52,1 0-74,2-2-32,-11-3-38,24-3 33,-9-2 5,1 0 50,2-7 51,1 0 91,26-29-79,-18 13 259,1-2 85,-1 1 107,1-3 107,-1 6 62,-2 0 66,1 2-12,-6 6 16,2 2-21,-3 5 15,-1 3-13,0 3 26,0 2 2,1 3-26,22 8 257,-19 0-390,1 7-9,-2 2-35,5 8-35,-4 0-25,-2 5-22,-5 3-30,-5-3-12,-3 2-91,-7 4-71,-7 5-213,-8 3-165,-9 9-275,-10-5-1057,-4-1-1531</inkml:trace>
  <inkml:trace contextRef="#ctx0" brushRef="#br0" timeOffset="258910.3771">18239 11654 572,'-8'-7'605,"-6"-2"349,14 9-602,-9-6-80,9 6-52,0 0-13,0 0 35,-7 6 13,7-6 2,6 23-55,2-5 3,3 6-38,4 1-26,5 7-46,1 1 4,2 0-36,30 28 49,-26-34-63,1-2-17,-3-3-3,0-4-6,0-1 1,1-3 1,-5-6 1,1-1 1,0-4 18,-2-2-31,0-5 24,1-3-17,-2-3 23,1-5-12,9-31 62,-18 17-48,-6-5-25,-3-3 13,-4-9-22,-3 0 10,-2 3 38,-1 2 19,-1 3 1,1 9-16,2 5-14,0 4-24,2 0-86,0 6-101,1 3-63,5-2-308,-2 13 164,0 0-73,19-1-64,-6 6-673,4 0-789</inkml:trace>
  <inkml:trace contextRef="#ctx0" brushRef="#br0" timeOffset="259133.3758">19652 11296 753,'0'0'644,"-14"1"-74,4 10-73,-5 4-24,-4 9-45,-3 9-38,0 5-35,-2 12-21,3 1-80,6-5-32,5-2-59,4-1-14,4-5-40,19 35 77,0-39-112,4-5-28,6-2-34,4-5-81,2-6-68,5-3-142,-4-6-26,4-2-67,3-3-135,1-4-165,4-6-363,0 0-647</inkml:trace>
  <inkml:trace contextRef="#ctx0" brushRef="#br0" timeOffset="259720.3789">20450 11523 505,'0'0'614,"5"-12"-125,-5 12-91,5-6-79,-5 6 162,0 0-205,14 5-39,-8 3 19,2 6-49,2 4 7,2 7-58,0 4 5,4 5-64,-3 1 12,1 2-54,-2-5 23,-1-3-34,-1-3 48,-1 0-16,1 18 95,-7-26-80,-1-2-15,0 1 24,-4-5-14,1-2 11,-3 0-29,4-10 3,-12 10-23,12-10 8,-19-3-15,9-4 5,-3-4-25,1-6 9,-1-8-16,-14-49-17,16 33-3,3-2-17,4 2 10,1 5 3,5 1-1,-1 2-5,4 5 16,0 5-20,4 2 14,0 4-21,-1 4 23,1 4-15,1 4 20,-10 5-16,14 2 6,-8 5 1,-1 3 16,-2 4-23,-1 4-2,-2 1-45,-1 1-33,0 5-105,0 0-44,-2-1-64,1 1-74,0-2-97,1-3-67,2-2-498,-1-4-662</inkml:trace>
  <inkml:trace contextRef="#ctx0" brushRef="#br0" timeOffset="259905.3825">20816 11743 174,'12'-4'819,"-12"4"-221,19-6-84,-9 3-37,2-2-17,3 2-54,2-3-10,2 0-38,1-4-30,2 3-69,0-3-37,5 0-53,31-13 73,-22 10-174,1-2-69,3 1-90,-1-1-108,0 1-65,-1 0-70,-2 0-52,-7 1-23,-1 1 11,-6 0-17,-3 2 0,-2-2-399,-7 0-349</inkml:trace>
  <inkml:trace contextRef="#ctx0" brushRef="#br0" timeOffset="260096.3805">21451 11369 896,'-10'-12'248,"3"2"43,-1 1 13,0 1 12,2 0-24,-1 3-70,7 5-44,-6-12-38,6 12-16,0 0 126,0 0-125,12 6 20,-2 1 21,1 5-50,6 2 29,1 3-32,0 2 5,0 1-51,-1 1 21,1 0-30,-4 1 39,1-1-40,-4-2 24,-3 0-39,-1 18 42,-4-22-32,1 2-72,-3-5-2,-1-12-41,1 18-67,-1-18-100,0 0-104,0 13-43,0-13-12,0 0 13,8-10-61,-4 0-336,1-7-290</inkml:trace>
  <inkml:trace contextRef="#ctx0" brushRef="#br0" timeOffset="260545.3782">21883 11061 397,'9'-6'667,"-9"6"440,16 6-645,-14 5-24,-1 3-54,-1 5 8,0 8-55,-1 1-28,0 6-73,1 1-47,1 1-32,2-1-30,1-2-26,1-1-5,1-1-32,3-5 6,10 20 27,-6-27-63,0-4 6,1-2-19,0-5 10,1-2-18,2-4 4,1-3-12,2-3-5,3-5 3,3-6 2,-2 0-5,3-8 0,-5-2-5,-3-4-42,-6 0-13,-2 0-25,-5 2 32,-3 3-12,-3 4 11,-1 1-42,-3 4-15,-3 1-89,-3 7-11,0 0-29,-2 5-15,12 2-28,-28 2-22,11 2 3,-4 5-2,-20 12-215,23-9 298,-2-2 45,1 2 24,1 2 57,0-2-7,4 0 55,0-4-12,3 1 72,0-3 9,3 0 28,8-6 0,-11 3 9,11-3-4,0 0 13,-8-15 71,8 15-67,4-21 7,1 8 19,2 1 23,2-1 17,1 2 1,1 0 26,1 3-7,2 1 12,-1 1 10,0 3-5,2 2-42,0 2 48,0 2-45,16 8 85,-14-2-119,1-2-53,1 3 19,1-1-40,-1-1 34,3 2-119,-2-4-55,2 2-108,1-4-94,1-1-96,1 0-85,-5-1-467,3-2-550</inkml:trace>
  <inkml:trace contextRef="#ctx0" brushRef="#br0" timeOffset="260910.3846">22762 11211 265,'0'0'623,"8"-6"-157,-8 6-99,11-8-41,-11 8-20,13-9-16,-5 3-13,0 0-22,3-2-44,1 0-37,3 1-56,0-3-3,5 1-25,1-3-17,30-11-19,-20 11-81,4-3-69,2 0-42,-3 0-55,-5 1-29,0 1-35,-5-1-10,-1 0 1,-4 2 1,-5-2 17,0 1 39,-5 1 37,-2-2 53,-2 1 65,-3-2 43,1 3 85,-2 1-12,-2-2 59,1 1 50,0 12 27,0-20 36,0 20-43,0-15-17,0 15-56,1-12-2,-1 12-21,0 0 33,0 0-18,0 0 40,22 11 157,-12 0-137,-1 2-40,3 2 20,-1 3-45,0 0 28,3 4-34,-3 2 18,-1-3-44,-1 2 18,-3-2-42,-1 1 14,-1 0-32,-2-1-27,-2-2-106,-4 17-276,1-19 60,1-3-76,-2-2-4,4-12-117,-4 16-374,4-16-446</inkml:trace>
  <inkml:trace contextRef="#ctx0" brushRef="#br0" timeOffset="261297.3792">23708 10894 148,'5'20'480,"0"-1"-116,-1 3-71,2-1-63,-2 3 7,1-3 12,-2 1-22,1-4-7,-2-1-26,1-2-11,0-3-28,-1 0 13,1-1-12,-5 3 173,2-14-185,0 0-52,-6 9 18,6-9-25,-12-3 41,5-2-29,-3-2 24,-1-3-51,-2-2 39,0-4-45,-2-6 22,0 0-14,2-2 39,-1-2-33,4 0 31,1 0-40,3 2 4,1 1-14,1 0-7,3 4-15,2-2-12,4 1-8,-1 3-6,2 1-3,2 3-6,0 1 4,3 3-10,-2 3 0,1 4-52,14 2 103,-12 4-11,1 2 2,0 2-1,-1 3 9,0-2-10,-2 3 8,1-2-22,0 2 8,3 2-15,-4-3 10,0 0-14,0 1-1,1-3-55,-2 0-24,8 5-289,-9-8 67,-8-6-67,17 5-91,-17-5-3,16-4-31,-7-3 15,1 0-37,-2-5-233,3-5-244</inkml:trace>
  <inkml:trace contextRef="#ctx0" brushRef="#br0" timeOffset="261438.3806">24030 10709 1099,'17'-20'566,"-2"3"-57,-1 5-59,1 1-36,1 5 52,0-1-23,1 4 22,3 3-20,3 4-4,7 4-56,-1 4-1,6 6-83,-1 6-32,3 3-65,42 51 123,-44-34-202,-4 2-27,-3 6-14,-10 1-37,-7-5-47,-10 4-146,-11 12-114,-10 2-204,-16 3-259,-19 18-213,-13-12-645,-13-3-1230</inkml:trace>
  <inkml:trace contextRef="#ctx0" brushRef="#br0" timeOffset="265665.5024">25455 10810 358,'0'0'512,"17"2"-91,-17-2-49,11 2-36,-11-2-1,0 0-45,14 2 21,-14-2-27,0 0 37,0 0-27,0 0 13,13 1 7,-13-1-13,0 0-16,0 0-23,0 0-39,0 0-36,11-3-39,-11 3-34,0 0-22,12-4-19,-2-2-14,4 1-13,7-4-8,37-12-31,-20 8 22,2-1-51,6-1 52,-4 2-56,3 0 41,2-1-56,-6 2-53,4 1-87,-7 0-38,-4 2-60,-3 1-8,-6 0 23,-2 3-19,-8-1 6,7-5-334,-22 11 329,9-12 26,-9 12 24,0-16 41,-4 6 21,-3-3 46,-1 0 11,-2-4 50,1 0 67,0 2 110,1 2 76,0 0 40,4 0-11,-1 3-40,5-8 93,0 18-152,5-11 8,-5 11 33,18-4 0,-3 6 47,2 2-39,6 2 15,5 3-42,1 6 2,5 2-60,-2 1-9,-3 4-13,-3 0-8,-7 1-4,-6 0-10,-2 4-17,-8-2-68,-3 1-104,-5 5-122,-9 5-171,-3-4-138,-8 1-642,-4-4-830</inkml:trace>
  <inkml:trace contextRef="#ctx0" brushRef="#br0" timeOffset="266146.4964">27074 10055 26,'0'0'835,"0"-17"-201,0 17-132,0-10-87,0 10-131,0 0-30,0 0-42,0 0 37,9 16-49,-3 0 20,0 7-39,5 5 53,-1 10-56,2 1-14,3 2-51,-1 2-20,0 1-17,2 0-13,-1-3-11,14 41-13,-15-43-5,-1-3 2,-4-6-11,1-1-24,-4-6-31,-1-1-36,-1-3-38,-2-2-21,0-5-63,-2-12-31,-2 20-91,2-20-32,-4 10-9,4-10-20,-13-5-834,5-4-3</inkml:trace>
  <inkml:trace contextRef="#ctx0" brushRef="#br0" timeOffset="266533.5043">27119 10078 85,'0'0'403,"-5"-9"-82,5 9-81,-4-8-21,4 8-55,-4-8-7,4 8-6,0 0-10,-7-10 8,7 10-3,0 0 8,-5-8-33,5 8 5,-7-9 116,7 9-133,0 0 10,-4-10-24,4 10 6,0 0-24,-3-12 14,3 12-27,-4-11-1,4 11 8,3-16-13,-1 7 13,0-3-31,2-1 45,4-1-26,3-1 20,0-2-32,7-2 38,4 0-12,-2 0 29,7 4-44,-2 1 20,-2 4-46,-1 5 26,0 2-39,-3 3 35,0 5-29,-1-2 26,-3 6-33,-3 2 31,2 17-41,-12-13 5,-2 2-4,-3 5 27,-5-1-33,-3 5 33,-3-3-38,-3 1 31,3-3-44,-4-2 1,4-3-92,1-3-40,1-3-77,2 0-104,1-7-82,-5 7-1065,14-10-93</inkml:trace>
  <inkml:trace contextRef="#ctx0" brushRef="#br0" timeOffset="266987.5026">27271 10054 111,'-13'-2'786,"0"-1"-159,-1 1-102,3-1-20,0-1-83,0 2-31,11 2-44,-16-6-22,16 6-41,-13-6-58,13 6-46,-5-10-37,5 10-29,7-17-66,1 3 40,11-3-15,10-3 6,2-3-33,5 0 5,4-1-28,8-3 15,0 1-28,-8 2 12,2 5-29,-5-1-18,-1 2-94,-7 5-43,-3 1-93,9-2-432,-22 10 251,-3 2-74,-10 2-508,0 0-626</inkml:trace>
  <inkml:trace contextRef="#ctx0" brushRef="#br0" timeOffset="267201.4975">27227 10231 198,'2'11'600,"-2"-11"-137,7 7-74,-7-7-30,0 0-17,22-3-41,-13 0-11,7-3-20,0 0-42,0-3-50,7-2-32,3-1-58,2-1 7,0-2-66,30-9-158,-28 12-66,-3-1-87,2 2-55,-2 1-8,-4 1-125,-1 1-234,0 0-209</inkml:trace>
  <inkml:trace contextRef="#ctx0" brushRef="#br0" timeOffset="267679.5089">27825 10014 265,'0'0'408,"0"0"-79,0 0-29,0 0-40,0 0 5,0 0-13,-12 5 9,12-5-22,-11 12-4,4-5-29,-2 3-13,3 2-4,-1 0-18,1 3-24,1-1-27,0 2-25,4-1-9,0-3-24,1 3-9,1-4-5,2 2-12,5-1-5,0-2-6,1-1-6,1-4-18,15 0-52,-11-5-5,0-2-1,2-3 7,-1-1 2,5-2 11,-3-2 39,0-2-35,0-1-11,-4-1-19,-4 2 16,-2 0-16,0-1 24,-7 13-7,1-18 28,-9 2 19,8 16-9,-10-11 14,10 11-18,-11-5 20,11 5-19,-11-3 6,11 3-34,0 0 14,-12-3-6,12 3-2,0 0-5,0 0-3,0 0 21,0 0-8,0 0 14,12-8-10,-12 8 26,13-8-18,-4 6 25,1-3 5,-1 0 34,2 3 8,0-3 32,0 2-13,0-1 44,3 1-33,-14 3 34,27 0-10,-16 2 13,21 3 42,-17-2-122,1 3 25,-2 2-22,-1 0 32,-2 0-41,0 3-16,-4 1 27,-1 0 19,-3 1-30,-1 1 17,-2-14-22,-2 22 18,2-11-30,-3-1 49,-3 5 66,6-15-82,-8 9 6,8-9-12,0 0-14,-12-4-44,12 4-20,-7-20-99,7 6-49,2-5-102,3-3-42,2 0-62,2 0-29,3 0-12,-1 2-559</inkml:trace>
  <inkml:trace contextRef="#ctx0" brushRef="#br0" timeOffset="268635.5013">28514 9997 35,'0'0'622,"0"0"-141,0 0-43,-13-4 357,13 4-490,-4-8-19,4 8-54,-4-10 4,4 10-71,-1-15-5,1 15-57,0-16 12,0 16-49,4-18 19,-4 18-52,5-15 32,1 7-50,-6 8 28,11-15-45,-11 15 31,14-10-32,-14 10 31,14-4-30,-14 4 32,16 2-25,-16-2 28,19 6-33,-11 0 37,1 3-32,-1 1 19,1 0-27,-3 0 28,-1 2-22,5 12-1,-6-12 17,-1-2-35,2-1 37,-1-1-36,-4-8 37,4 13-21,-4-13 29,2 11-30,-2-11 48,0 0-48,5 6 35,-5-6-41,0 0 30,7-9-38,0-8 6,-4 5-6,1 3 31,0-3-32,-1 4 25,0-1-28,1 1 27,-4 8-40,8-12 33,-8 12-29,8-7 33,-8 7-29,11-3 37,-11 3-36,0 0 11,21 7-2,-21-7 4,11 6 12,-11-6-8,11 4 1,-11-4 4,10 6-7,-10-6-3,11 2 7,-11-2 22,12-1-26,-12 1 1,13-2-3,-13 2 13,15-7-9,-15 7-1,14-4 8,-14 4-10,14-4 5,-14 4 0,15-4-2,-15 4 31,11-3-33,-11 3 0,14-2 4,-14 2-2,12-2 13,-12 2-1,12 0-5,-12 0 0,16-3-6,-16 3 17,14-4-43,-5 0 17,-3 0-37,5-3 21,0 0-36,-1-1 19,3-1 2,-3-3-16,3-3-1,0 1-9,-1-4-9,4-6 67,-3 0-49,13-29 45,-13 27 116,-3 4-13,-2 3 42,0 2 29,-2 2-4,0 2-7,-2 3-18,0 2-12,-4 8-8,8-12-6,-8 12-4,0 0-5,0 0-1,11 7-5,-11-7-14,5 19-15,-2-7-5,1 2-33,-2 1 17,2 0-33,0 2-28,1 0-72,0-1-27,0-2-109,0 1-24,2-2-44,2-1-17,0-3-11,2-1 8,19 1-273,-15-9 341,3-2 30,1 0 40,3-6 41,-3 0 28,1-1 36,-1-5 86,1-3-26,-3-2 59,0 0 84,-3 3 123,-2 0-16,-2 4 85,-1 2-50,4-8 204,-13 18-274,6-9-15,-6 9-24,0 0-10,0 0-15,0 0-23,-2 15-19,2-15-18,-4 19-18,4-19-15,-2 18-26,2-18 21,0 18-32,0-18 21,3 13-19,-3-13 19,7 11-23,-7-11 21,13 3-55,-4-8 17,5 0-53,0-4 44,6-4-35,-1-5 36,3 0-18,-2-2 13,-2 2 0,-3 3 15,-1 1 30,8-6 21,-14 13-29,0 0 0,-8 7 3,0 0 3,15 4-4,-15-4 0,3 18-44,-3-5-95,0 3-96,-1 3-104,-1 3-166,-4 9-162,-1-4-333,-3 2-583</inkml:trace>
  <inkml:trace contextRef="#ctx0" brushRef="#br0" timeOffset="268923.5041">28054 11090 1211,'-13'8'961,"1"-2"-278,12-6-211,-5 7-131,5-7-50,19-1-51,8-11-23,13-6-76,14-8 43,11-7-2,22-12 30,6 0 2,8-4 20,7-1-57,10-2 44,5 2-16,131-49 184,-127 50-199,-3 4 9,-7 2 12,-8 4 12,-12 5 15,-24 7 14,-7 5 10,-10 2-221,-12 4-41,-7 3 0,-9 1 0,-5 5 0,-4 0 0,-2 0 0,11-5 0,-18 9 0,-1-2 0,-9 5 0,11-6 0,-11 6 0,0 0-2585,-14 0-2420</inkml:trace>
  <inkml:trace contextRef="#ctx0" brushRef="#br0" timeOffset="273998.9109">19871 8676 682,'-14'-5'588,"14"5"-169,-9-3 6,9 3-115,-8-4 4,8 4-69,-9-5-4,9 5 7,-6-7 5,-1 0 191,7 7-246,0 0-66,-5-10-8,5 10-46,0 0 2,5-14-41,-5 14 20,12-8-34,-12 8 9,19-7-27,-19 7 19,23 0-30,-13 2 26,1 1-26,10 16 42,-12-6-24,-1 5-9,-3 3 8,-4 4-4,-1 1-23,-4 4 33,-2 1-31,1 3 25,-3-4-28,0 1 4,1-2-1,-2 0 4,3-7 5,-1 2-4,-1 12 1,5-19 3,1-4 3,2-1 0,0-1-2,5 0 2,-1-1-2,1 1-12,3-2 4,0 1 20,2 2-23,-1 4 29,0 2-30,1 4 27,-4 4-25,1 6 27,-3 2-23,-2 0 20,1 4-18,-3-2 38,0 0-32,1-1 15,-1-6-23,3-2 28,0-1-24,3-4 23,-3 0-27,4-3 28,-1-4-34,6-4 0,10 5-201,-7-11 6,-2-4-30,1-1-86,1-4-84,1-1-30,-3-2-110,4-6-291,-2-1-382</inkml:trace>
  <inkml:trace contextRef="#ctx0" brushRef="#br0" timeOffset="274412.9046">20389 8995 517,'0'0'626,"3"-17"-137,-3 17-110,3-10-78,-3 10-40,0 0 16,0 0 25,0 0-59,5 13 25,-4-4-49,2 8 0,-2 0-38,4 34 98,-2-25-181,2 5 1,0 2-44,-1-2 13,1 0-40,0-1 13,-1 0-24,2-5 21,-2-1-56,0-1-8,-2-2-65,1-4 14,-1 0-23,0-3-3,-2 10-115,0-24 75,-3 15-15,3-15-6,-6 7 24,6-7 22,-9-3 22,0-3 11,0-4 19,-1-7 10,-3-6 2,0-5 2,0-8 22,2-5-5,2 0 35,0 0 25,4 1 31,1 4 4,3 2 13,-1 1 9,4 6 12,-1 1 5,2 2-3,0 3-10,1 4 4,3 2 21,0 3 0,0 4 10,0 1-12,-7 7-5,19 3 28,-19-3-94,7 16 26,-6-6-32,-2 2 13,0 4-14,-2 1-20,-1 0-4,-1 3-30,1 0-59,-2-3-55,2 0-93,0 0-62,3-4-80,0-1-53,1 6-956,0-18 72</inkml:trace>
  <inkml:trace contextRef="#ctx0" brushRef="#br0" timeOffset="274587.9132">20667 9118 434,'0'0'600,"21"1"-104,-21-1-87,15 9-34,-10-2-78,-1 1-10,-2 2-40,-2-10-8,0 22-62,-1-8-7,-2 0-22,-2 15 53,1-14-146,2-2-74,-1-3-79,2 2-66,1-12-52,1 18-88,-1-18-38,5 12-80,-5-12-390,11 3-345</inkml:trace>
  <inkml:trace contextRef="#ctx0" brushRef="#br0" timeOffset="274880.9075">21195 8623 123,'14'-12'682,"-4"4"-179,-10 8-53,14-2-16,-14 2-51,10 12-37,-7 0-46,-2 3-5,0 5-6,1 3-57,-2 4-5,1 27 114,0-26-225,2-2 3,1-1-47,-1 1-13,4-3-8,0-1-7,0-1-4,2-4-4,1 0-5,0-5 1,0-3-4,3-1-6,0-3-3,0-3 22,15-7-5,-14-1-20,2-5 4,0-2-22,-4-2 21,3-8-4,-5-1-7,-1-5-10,-3 0-11,-3 2-17,-3 1 21,-2 1-17,0 3 31,-3 1-68,-1 6-34,-2 1-127,0 4-72,-1 5-95,-2 1-91,11 4-68,-22 2-463,7 5-622</inkml:trace>
  <inkml:trace contextRef="#ctx0" brushRef="#br0" timeOffset="275198.908">21188 8922 37,'0'0'549,"0"0"-137,1-16-74,3 9-43,2-2-10,6-7 264,-3 7-313,-2 0-14,3 3-13,0-1 5,3 1-17,1 1-29,1 1-25,0 4-33,1 0-17,2 3-21,1-1-13,-2 3-11,3 4-20,-1-1-44,-1 2-30,1 0-27,-2 0-38,1 1-52,-2-1-36,0-3-43,-1 0-17,3-4 12,2 0 21,1-3-1,6-3 0,-1 0 16,8-3 43,-2 0 56,1 1 66,27-6 138,-32 7 49,-2 1 59,-4 3 36,-1 0 5,-1 1-9,-2 3 26,-4 0 18,0 5-36,-5 1 4,-1 0-79,-5 2 8,-5 2-68,0 3-42,-3 3-79,-16 23-287,10-22-27,0-2-65,-1-3-131,1 0-351,1-6-432</inkml:trace>
  <inkml:trace contextRef="#ctx0" brushRef="#br0" timeOffset="275701.9109">22257 8507 811,'10'-8'765,"-1"3"-158,-9 5-168,16 0-42,-6 5-81,-1 2-7,2 3-30,0 2-38,-2 0-64,0 5 27,11 14 133,-12-16-187,-1 0 7,-1-1-48,-1 1-7,-1-1-32,-2-2 2,1 0-25,0-2 10,-3-10-19,1 22 10,-1-22-16,-3 17 19,3-17-11,-4 13 25,4-13-18,-7 9 4,7-9-11,-13 3 2,13-3-17,-13-6-13,5 0 1,0-5 5,-1-1-9,1-7-13,-1-1-18,0-8 7,1-1-11,2 0 0,2-1-4,0-23 5,4 29 16,2 0-8,1 0 11,1 2-18,1 2 18,3 0-10,2 2 12,-1 1-17,0 2 12,0 5-12,1 1 17,1 0-16,-4 5 19,-7 4-17,25-3 5,-25 3 20,12 10-16,-12-10 21,5 19-5,-5-6 22,-1 3-7,-3 0 18,-2 3-5,0 1 6,0-1-16,0 1 10,1-4-12,-1 1 6,2-2-10,-1 16 11,3-16-15,2-4-4,0 1 9,3-3-13,1 2-12,2-4-53,2 1-31,-8-8-57,15 8-35,-15-8-84,22 0-37,-12-3-60,3 0-73,-2-4-52,3-1 3,-2-6-66,2-3-353,0-4-467</inkml:trace>
  <inkml:trace contextRef="#ctx0" brushRef="#br0" timeOffset="275953.9278">22727 8139 701,'39'-50'1209,"-21"30"-769,-4 7-38,3 1-33,-6 3-18,2 2-9,0 3-30,-13 4-23,22 3-37,-12 2-31,-1 5-30,-1 4-44,0 4-10,-2 3-32,-4 4-3,-2 37 34,-1-28-79,-2 0-12,2-1-2,-2-1-22,2-5 7,1-4-13,0-1 6,3-2-7,2-3 11,3-3-15,5-1 12,8-3-13,8-1 28,6-1-1,12 1 44,4-3 39,3 0 17,4 3 29,9 2 15,-4 1-50,-13 0 17,-2 2-38,-6 4 3,-1 1-21,-8 7-15,-8 7-32,-9 7 24,-16 10-105,-21 22-248,-126 156-2502,0-75-1049</inkml:trace>
  <inkml:trace contextRef="#ctx0" brushRef="#br0" timeOffset="276946.9137">19154 9624 480,'10'-10'662,"0"0"-188,-3 0-6,0-1-106,-1 4 14,-3-4-43,2 3-21,0-9 321,-5 17-343,0-14-27,0 14-18,-5-11-31,5 11-31,-11-7-33,-1 8-31,-4 5-18,-11 10-12,-10 9-11,-13 12-18,-5 9 10,-18 19-3,-3 8-33,-82 92 119,81-81-98,5-4-4,7-4-17,16-17 0,10-6-15,7-4-9,10-10 1,7-6-1,6-5-12,6-6-38,3-4-45,1-2-50,5-3-88,1-3-105,14 5-590,-9-10 349,-12-5-176,18 1-314,-18-1-676</inkml:trace>
  <inkml:trace contextRef="#ctx0" brushRef="#br0" timeOffset="277175.9185">17852 10544 725,'-21'11'647,"1"6"-75,-1 4-67,5 3-64,-3 6-25,5 4-75,1-1-34,6-3-65,2 2-25,5-5-57,2-2-8,4-2-37,23 20 79,-7-27-104,2-3-35,3-8 1,5-3-71,6-6-44,10-5-156,0-4-108,10-6-134,-6-2-129,-2-4-535,-13 3-737</inkml:trace>
  <inkml:trace contextRef="#ctx0" brushRef="#br0" timeOffset="277793.9166">15737 10087 432,'-12'-1'608,"1"-2"-85,-2 1-64,3-3-52,-9-2 244,19 7-409,-14-8-7,7 2-61,7 6 3,-7-12-54,7 12 9,0-15-52,0 15 18,7-14-45,-2 5-11,3 1 13,1 3-40,2 0 26,2 0-40,12 4-3,-14 2 32,1 2-35,-2 4 34,-1 0-31,0 5 27,-4 3-29,-1 2 31,-4 2-2,-2 1 12,0 1 2,-1 1-10,-1-3 6,1-2-31,-1 0 35,1-2-38,2-4 24,0 1-35,1-12 31,2 20-29,1-12 22,6 1-21,0-3 29,4 0-34,4 0 32,1-2-30,5 2 28,0-2-32,1 1 33,1-1-37,20 9 18,-24-6 16,-4 2-34,-2-1 46,-3 1-18,-3 3 29,-3 1-7,-2-2 21,-4 2-26,-1 2-1,-3 1 13,-4-1-29,0 2-1,-1 0-1,-1-1-27,-10 13-208,9-19 27,1 0-87,3-1-84,7-9-70,-12 8-89,12-8-446,0 0-566</inkml:trace>
  <inkml:trace contextRef="#ctx0" brushRef="#br0" timeOffset="278130.9092">16293 9871 304,'5'-10'580,"-5"10"-142,4-14-106,-4 14-58,0 0-28,0 0-15,0 0-10,0 0 6,-14 5-25,6 3 22,2 0-59,-2 2-6,-7 9 69,10-11-157,1 2 11,0-3-34,4-7 16,-1 17-33,1-17 15,3 17-25,3-10 25,1-2-30,3 0 13,2 2-28,3-5 28,1 4-34,1-2 25,19 3-12,-19-2-19,1 0 26,-2 0-29,-2 0 27,2 2 8,-5-1 12,-2 2 26,-2 1-8,-1 0 31,-6-9-41,2 23 27,-3-12-34,-1 3 12,-5 1-33,-5 13 31,4-13-13,-1-3-91,1 0-17,1-2-48,0-1-47,1-1-67,6-8-84,-10 7-50,10-7-14,0 0-19,0 0-445,-5-12-399</inkml:trace>
  <inkml:trace contextRef="#ctx0" brushRef="#br0" timeOffset="278468.9102">16509 9911 346,'9'-14'646,"0"0"-142,1 4-94,-1 1-18,11-6 247,-9 13-374,-11 2-31,19-3-38,-9 8 27,-1 0-55,1 2 25,-2 3-27,-2 4-17,1-1-30,0 1-17,-2-1 4,0 1-26,-1 1 12,0-1-37,1 8 84,-2-13-76,-3-9-23,5 17 32,-5-17 7,2 15 25,-2-15-23,0 0 1,0 0-24,0 0 0,0 0-22,0 0 3,0 0-19,-4-20-9,2 6 4,0-32 11,3 20-24,-1-2 8,3-5-11,-1 1 8,2 1 7,-2 5 32,1 3-2,1 2-1,-2 1-25,2 6-2,0-1-11,2 5 3,1 3-11,0 1 12,10 5 1,-7 4-7,2 4 1,0 3-49,0 4-43,1 0-81,-2 4-87,1 1-83,-1 0-47,-2 2-44,-1 0-30,-2 1 7,-1-1-27,-4-2-80,-1 0-254,-1-2-348</inkml:trace>
  <inkml:trace contextRef="#ctx0" brushRef="#br0" timeOffset="278770.9099">16809 10024 385,'-10'-5'710,"10"5"-168,-3-9-86,2-4 160,1 13-391,1-19-20,1 9-58,0-2-11,2-1-46,0 1 1,1-4-23,0 0-68,1-2-79,3-3-65,0-1-77,3-3-26,2-2 1,1-6 16,18-32-133,-15 33 236,-1-2 41,0 5 74,-3 0 24,1 4 76,-2 0 55,-2 5 57,-1 2 41,-2 6 33,1-3 4,-3 4-19,0 1-51,-1 2-44,0 2-21,-5 6 60,11-4 7,-11 4 11,13 9-31,-8 0 30,4 3-21,-1 3-49,-1 5-16,2 1-36,2 4-5,-4-2-35,1 3 1,2-1-18,-4-1 3,1-2-38,5 22-126,-6-28-9,-2 1-56,-2-2-36,-1 1-14,-1-3-58,-1-1-41,-3 0-70,-2-5-33,0 1-6,-5-1-512,1-4-540</inkml:trace>
  <inkml:trace contextRef="#ctx0" brushRef="#br0" timeOffset="278914.9128">17021 9764 882,'-15'-16'598,"2"-1"24,-1-3-73,5 2-85,3-4-39,2-3-51,5-2-29,4-6-60,11-6-14,11-11-49,13-4-29,20-12-43,100-69-257,-61 68-486,0 2-892,-2 1-1109</inkml:trace>
  <inkml:trace contextRef="#ctx0" brushRef="#br0" timeOffset="281222.4327">10704 15115 604,'0'0'499,"-9"-11"-32,9 11-41,-6-11-42,6 11-60,-9-13-18,9 13 9,-8-14-41,8 14 53,-9-14-42,9 14 10,-8-12-46,8 12-6,-9-17 194,9 17-273,-5-8-39,5 8-29,0 0-23,-6-7-22,6 7-8,0 0-15,0 0 3,6 14-10,-2-2 5,2 5-9,2 5-1,0 5 6,2 2-5,5 34 9,-8-29-19,0-2 3,0 3-3,-3-2-2,0 0 1,-1-1 1,-1 0 3,0-6-7,2 0-34,-3-4-49,0-3-22,1-2-60,-1-3 5,0-2-82,1 6-298,-2-18 158,0 0-49,0 0-82,0 0-7,0 0-454,-10-15-561</inkml:trace>
  <inkml:trace contextRef="#ctx0" brushRef="#br0" timeOffset="281447.4354">10627 15175 556,'-1'-23'451,"0"3"-42,2 0-58,0 1-49,3-1-23,-1 1-47,1 2-20,3 0-16,-1 5-23,14-12 122,-10 15-177,0 3 3,1 2-64,1 4 44,0 0-63,-1 4 55,-1 1-56,-1 5 77,0 0-32,-4 4 75,-1-2-55,-3 2 11,-2 4-13,-1-1-16,-14 22 53,7-18-84,-2-4-14,-2-1-1,0-1-6,-1-1-12,3-3-34,0-4-77,0 0-98,1-4-190,10-3-104,-17 0-84,17 0-483,-10-14-668</inkml:trace>
  <inkml:trace contextRef="#ctx0" brushRef="#br0" timeOffset="281716.4305">11205 15008 1039,'0'0'504,"0"0"-32,0 0-28,6 7-81,-6-7 52,0 0-85,0 0 12,0 0-79,0 0-9,2 10-77,-2-10-4,0 0-51,0 0 13,0 0-31,12 0 12,-12 0-27,12-2 4,-1-1-25,-1 1 1,3-3-23,4 1 4,-3-2-17,2-2-1,3 1-12,-3 1-8,1-2-60,-2 0-33,1 1-134,-1 2-71,12-6-715,-17 8-309,1-1-913</inkml:trace>
  <inkml:trace contextRef="#ctx0" brushRef="#br0" timeOffset="281896.4326">11497 15190 391,'0'0'815,"0"14"-263,0-14-59,4 8-160,-4-8 6,12 4 247,-12-4-338,11-3-25,-11 3-34,16-9-35,-5 3-37,1-2-31,2-3 5,2-6-130,3 2-12,-1-3-155,4 1-72,-3-2-131,3 0-99,4-4-469</inkml:trace>
  <inkml:trace contextRef="#ctx0" brushRef="#br0" timeOffset="282238.4328">12037 14604 159,'-10'-8'695,"2"-1"-202,0-3-101,1-1-79,0 1-9,3-5-120,0 2 15,2-3-86,2 1 40,0 0-81,2-2 43,0 1-65,3-2 46,1 2-64,12-17 72,-9 22-33,1 3-65,-1 2 55,0 3-54,-9 5 53,18 1-47,-9 5 66,1 5-63,0 5 49,-5 4-57,3 4 45,-4 7-55,0 4 53,2 1-55,-4 53 34,-2-44 11,2-4-9,-2-5-4,4-1-29,1-3 72,-1-2-29,3-1 73,2-2-59,0-5 43,0-1-59,3-2 43,-1-1-61,0 0 27,3-4-37,15 12-175,-20-15-128,4-2-251,-6-1-614,0-1-768</inkml:trace>
  <inkml:trace contextRef="#ctx0" brushRef="#br0" timeOffset="282886.4412">11221 16449 561,'-12'-6'508,"-13"0"196,25 6-458,-21 0-18,8 4-42,-1 2 11,-1 2-2,-2 4 13,0 1-13,3 4 8,0 4-1,1 1-21,4 4-22,3-2-71,4 1 42,2 1-75,3 1 44,5 0-23,2 1-10,21 18 35,-12-27-61,0-8-3,-1-1-7,2-6-5,0-4-4,3-4-7,0-6-62,2-2 61,-2-6-7,3-6-14,-3-2 4,-6 2-2,-4-2-4,-2-2-7,-6 4-44,-1-1-27,-7-1-31,-2 2 20,-4-3 11,-1 3 22,-4 7 7,1 0 11,-2 5-4,2 3 5,-1 2-55,-2 3-44,-8 5-331,13 4 137,-1 2-32,2 3-425,1 2-322</inkml:trace>
  <inkml:trace contextRef="#ctx0" brushRef="#br0" timeOffset="283100.43">11109 16655 389,'0'0'361,"0"0"-90,0 0 4,0 0-61,-7-8-2,7 8-26,0 0 34,2-17-8,2 9-5,-4 8-33,5-12-14,1 5-25,8-3 107,-4 7-126,2 1-25,2 4 12,1 0-21,2 3-4,3 2-14,1 1-4,0 0-14,0 1 10,0-1 4,2-1-5,-1-2-1,1 2-8,-2-5-4,21 3 28,-20-5-47,-2-2-5,2 0-38,-3 1-45,4-5-49,-3 1-87,-4-1-47,4-3-89,-4 3-128,-1-5-437,-4 1-467</inkml:trace>
  <inkml:trace contextRef="#ctx0" brushRef="#br0" timeOffset="283283.4335">11890 16262 677,'0'0'599,"5"-8"-155,-5 8-72,0 0-89,8-6-40,-8 6-31,0 0 13,10-7-17,-10 7-17,9-6-31,-9 6-33,25-16 42,-15 8-175,2-2-97,6-2-75,-5 0-102,5 1-99,-4-1-79,1 0-335,-2 3-319</inkml:trace>
  <inkml:trace contextRef="#ctx0" brushRef="#br0" timeOffset="283474.4383">12182 16256 24,'-2'13'794,"-1"-1"-182,3-12-91,-1 17-96,1-17-91,-1 14-83,1-14-32,0 0-45,7 14 56,-7-14-223,10-5-112,-2-1-54,1-5-141,5-2-85,-1-3-449,1-5-373</inkml:trace>
  <inkml:trace contextRef="#ctx0" brushRef="#br0" timeOffset="283688.4358">12535 15855 406,'-4'-10'433,"-8"-11"180,5 10-397,3 0 29,-4-1-20,5-1-2,-4 1-50,4 0 10,1 2-26,0-4-16,2 2-38,0 0-21,2 0-19,1 2-13,-1-2-11,5 4-8,4-1 13,-11 9-22,16 2 15,-7 8 15,2 3 24,1 3 12,-1 9 13,1 3 10,3 8-44,-4 4 66,2 2-56,-1 0 81,0-1-51,0-2 48,-3 0-46,10 27 101,-9-38-111,-1-1-18,1-6-18,-2-1-11,1-3-9,1-4-19,-2-2-39,1-4-68,-3-3-119,-6-4-144,15 6-115,-15-6-181,13-3-467,-13 3-724</inkml:trace>
  <inkml:trace contextRef="#ctx0" brushRef="#br0" timeOffset="284249.4473">11947 17663 24,'0'0'654,"-18"0"-194,18 0-91,0 0-35,-3 9-29,3-9-41,5 14-47,1-6-33,1 4-21,2 1-16,2 3-13,3 1-13,12 17 93,-10-16-114,-2-1-4,0 0-10,-2 0-5,-1-2-7,-1-2-1,-4 2 0,1-2-9,-5-1-5,0 1-6,-4-4-12,0 3 1,-4-3 9,-1-1-1,-17 4 32,11-11-44,-2-1-4,-2-5-1,-3-1-19,-4-8-11,-4-6-25,0-6-31,4-3-22,-1-2-31,3-1 10,4-4-1,4 0 23,6 4-12,3 0 12,3-1-11,2 4 18,2-2-19,5 1 14,-1 7-19,3 2-19,0 3 4,1 6 16,0 2-6,2 4 46,-12 6 16,17-1 37,-7 5 30,-1 1 9,0 7 43,7 17 153,-8-9-80,1 1 5,-5 1 16,4-1-18,-2 2 7,1-5-57,-1 3-2,-1-5-25,2-3 5,2 2-31,-3-4 3,1 0-31,2-4 21,0-2-26,14-4-26,-10-2-66,-1-5-54,3-3-55,0-2-39,0-5-61,1 1-78,1-5-108,-1-1-40,-1-1-391,-1-2-454</inkml:trace>
  <inkml:trace contextRef="#ctx0" brushRef="#br0" timeOffset="284447.4321">12360 17371 689,'0'0'1110,"0"0"-695,11-5-78,-11 5-55,0 0-57,0 0-25,11-6-46,-11 6-19,7-6-35,-7 6-12,14-6-39,-14 6-44,15-12-84,-6 7-72,1-2-62,0-1-61,-1 4-93,3-1-59,-1 0-298,-11 5-230</inkml:trace>
  <inkml:trace contextRef="#ctx0" brushRef="#br0" timeOffset="284628.4328">12594 17414 1258,'0'0'541,"2"17"-54,-2-17-72,2 13-36,-2-13-10,0 0-52,2 14-37,-2-14-49,0 0-51,0 0-37,0 0-35,0 0-50,14-9-72,-9 0-87,10-18-328,-7 8 94,5-4-76,0-3-28,5-5-39,2-3-331,0-2-340</inkml:trace>
  <inkml:trace contextRef="#ctx0" brushRef="#br0" timeOffset="284940.4321">12978 16878 315,'-20'-5'546,"8"2"-44,-1 2-101,-3-3 1,0-1-56,0-1-44,-1 1-24,1-2 3,0-2-73,0 1 37,3-2-48,-1 1 11,5-3-94,1 0 19,1 1-77,2 0 31,1-1-62,4 12 37,1-23-58,7 0 83,-1 13-59,1 1 1,1 2-16,1 1 4,3 6-3,-1 0-3,1 5-2,3 2-48,-3 5 52,5 8-44,-2 2 55,6 4-6,-7 6-4,2 0-6,10 40 7,-16-33-27,3 0 20,-4 1-26,1 3 27,3-3-26,-3-2 23,3 0-12,-1-5 12,0-4 20,1-5 2,0 0 11,2-5 17,-5-2 30,3-2 29,9 6 236,-11-13-124,-1-2 64,-1-1-44,-1-1 31,-9-4-43,19 9 214,-19-9-251,10 5-63,-10-5 3,0 0-53,13 5 7,-13-5-46,0 0-19,10 5-77,-10-5-181,0 0 33,10 2-113,-10-2-105,0 0-196,0 0-291,7-9-787,-7 9-1365</inkml:trace>
  <inkml:trace contextRef="#ctx0" brushRef="#br0" timeOffset="285654.4323">13070 14587 745,'-24'-29'435,"1"-3"19,-2 1-113,2 1 40,1-3-116,2 1 35,1 3-69,4-2 16,1 4-95,5 1 22,1-1-80,3 3 30,5 0-79,2-1 44,9-28 4,-2 27-79,5 0 44,1 3-63,4 3 57,-1 3-47,2 5 66,3 6-40,1 4 8,1 6 49,9 11-40,2 8 20,4 10 5,-1 12 9,-3 6 14,31 81 54,-32-41-58,-3 3-10,1 0-9,-10-16-5,2 1 2,-4-4 5,3-3 7,-2-5 13,1-4-4,-3-2-4,2-8-11,-6-8-1,0-3-14,2-6-10,14 21 42,-19-36-54,1-5 1,-1-4-6,-1-4-4,1-6-8,-2-4-25,5-4-32,-3-7-20,1-4-54,1-8 5,-3 0 1,-1-2 16,-3 3 22,2 3 28,-1-10-39,-5 21 35,-4 10 24,9-9-19,-9 9 14,12 15 26,-4 4 28,8 16 0,0 9-3,7 14 4,1 5-14,4 4 8,5 1-12,11 14 8,4-3 2,3-2-4,8-2-1,5-2 9,5-3-7,0-5 9,-1-4-4,-10-13 13,0-2 5,-2-4 16,-3-3-10,-5-1 1,-6-4-22,-11-3 11,-1-2-20,-11 0 12,1 20 12,-20-26-52,-6 9-27,-8-1-46,-9 2-113,-8-2-78,-12 5-146,-15-3-147,-7-6-231,-9-8-480,-9-7-882</inkml:trace>
  <inkml:trace contextRef="#ctx0" brushRef="#br0" timeOffset="286647.4324">3460 14444 145,'-8'-10'493,"2"3"-135,6 7-67,-10-12-54,10 12-25,-8-11-15,8 11-14,-7-8-32,7 8-38,0 0-6,0 0-2,0 0 157,0 0-119,11 17-56,-1-1 86,5 6-63,2 7 35,5 3-18,-1 4-29,1-1-15,-1 0-12,-1 2-9,0-3 13,-3-3-9,1 0-12,-5-6-6,10 19 32,-14-27-45,-2-3 8,1 0-15,-3-2 1,0-2 21,-1-1 38,0-1-19,0 1 67,-4-9-39,0 0-1,0 0-60,-3 9 15,3-9-48,-11-6 37,-15-14-39,8 2-51,-4-2 51,0-4-47,-3-3 52,1 3-44,2-4 53,0 2-35,5 4 32,1-1 12,1 1-3,1 2 3,4 2 11,-2-1-1,4 1-8,1 1-7,2-1-5,0-2 23,2 0-36,3 2 29,3-5-37,0 2 40,2-1-52,2 2 33,1 0-56,-1 1-9,3 0-110,1-1-33,0 6-94,2-2-65,12-7-546,-13 16 359,-3 2-316,-9 5-403</inkml:trace>
  <inkml:trace contextRef="#ctx0" brushRef="#br0" timeOffset="286834.4355">3557 14647 193,'-3'15'583,"2"-1"-128,0-3-125,0 0-35,1-11-25,-2 17 18,2-17-3,0 12-9,0-12-27,5 10 141,-5-10-242,9-5-82,0-2 38,2-5-70,1-3 34,5-6-110,2 0-6,0-7-125,3 1-14,0-4-130,-2 2-83,1-1-501,-1-1-464</inkml:trace>
  <inkml:trace contextRef="#ctx0" brushRef="#br0" timeOffset="287013.4275">3928 14246 644,'0'0'614,"0"0"-155,0 0-90,10 4-58,-10-4-7,0 0-50,0 0 68,0 0-67,0 0 26,13-4-101,-13 4 20,19-20 55,-10 10-199,1-2 3,3-3-132,0-1-34,0 1-150,0 1-30,3-2-119,-2 3-73,-3 3-447,1-1-501</inkml:trace>
  <inkml:trace contextRef="#ctx0" brushRef="#br0" timeOffset="287191.4328">4186 14344 577,'-2'21'709,"2"-2"-187,-1-3-18,1-3-131,0 1-23,0-14-9,1 27 301,-1-27-385,4 11-49,-4-11-64,13-5 5,0-5-28,6-8-46,8-10-124,1-3-147,9-9-299,-3-7-848,3 4-945</inkml:trace>
  <inkml:trace contextRef="#ctx0" brushRef="#br0" timeOffset="288112.4315">17716 13921 606,'0'0'535,"0"0"-80,-15-3-47,15 3-30,0 0-44,-12-3-17,12 3-26,0 0-34,-11 6 165,11-6-241,0 0 39,1 20-39,3-3-5,0 3-37,2 4-3,3 4-42,0 1-1,3 3-37,-1 3 0,2-1-12,-3-4 12,-1-1-27,1-2 15,6 23-1,-10-28-24,-1-3-3,0-4-4,-1-1 1,-1-1 3,-1-3 2,-2-10-2,2 12-12,-2-12-20,0 0-24,0 0 14,-12-6-19,4-5 17,-1-7-47,-16-32-88,8 16 60,-3-7-6,-3-8 8,-1-2 18,-1 1 20,5 7 13,1 4 75,2 3-5,3 3 23,1 5-3,4 4-4,0 2-6,3 3 2,2 2-2,2-15 60,3 16-48,1 0 9,5 2-23,2 0 12,1-1-26,4 3 12,1 0-18,2 0 7,2 2-60,1 1-40,1-1-114,-1 3-58,2 2-92,-4 0-130,18-2-1126,-23 5-108</inkml:trace>
  <inkml:trace contextRef="#ctx0" brushRef="#br0" timeOffset="288299.4309">17739 14056 10,'-9'20'869,"-1"-5"-194,1 1-114,3-3-88,-1-1-58,4-3-23,-1 0-62,4-9-14,-3 4 178,3-4-324,8 6-24,0-12-39,4-2-3,6-5-49,5-5-50,8-6-93,2 1-70,3 1-83,1-3-79,10-2-116,-6 6-50,1 2-103,-2-1-292</inkml:trace>
  <inkml:trace contextRef="#ctx0" brushRef="#br0" timeOffset="288488.4328">18687 13713 719,'0'0'614,"12"1"-126,-12-1-37,10 7-54,-10-7 23,10 13-40,-5-4-3,-1 0-6,2 4-75,-1 1-18,2 5-64,1 0-30,9 23 83,-5-18-178,-1-1-6,-1-3-48,1 0-26,-2-1-47,0-1-37,1-1-64,-2-4-69,-2-1-74,1-2 4,-2 1-88,-5-11-73,6 11-30,-6-11-50,0 0-1739</inkml:trace>
  <inkml:trace contextRef="#ctx0" brushRef="#br0" timeOffset="288743.43">18496 13580 683,'0'0'491,"-14"-4"-107,14 4-73,0 0-62,-15 4-49,15-4 78,-8 7-181,8-7-16,0 0-17,0 0-9,0 0-10,0 0-10,0 0-4,0 0-5,0 0-5,8-9-2,-8 9-4,2-19 7,-2 19 0,0-25-4,-5-6 30,1 17-7,-1-2 3,0 2 0,1 0 8,0 3-10,-1 2-11,5 9-20,-5-15-27,5 15-31,0 0-43,0 0-80,0 0-71,0 0-69,0 0-148,18 11-1069</inkml:trace>
  <inkml:trace contextRef="#ctx0" brushRef="#br0" timeOffset="288999.4381">18916 13365 43,'0'0'741,"15"1"-202,-15-1-87,9 9-46,-9-9-46,6 16-13,-6-16-3,0 20-7,0-8-64,-2 16 188,2-14-278,2 2-61,-1-1-1,3 1-43,1-1-15,4-3-12,0 0-10,1 0-14,7 0 0,2-2-2,1 0-4,3 0-3,5 0 18,0 1 5,27 9 36,-30-8-24,-2 2 24,-7 1 21,-3 3 15,-4 2-29,-1 1-5,-7 5-27,-4 0-34,-4 6-100,-6 4-118,-5 0-178,-3-2-113,-1-3-185,-4-6-581</inkml:trace>
  <inkml:trace contextRef="#ctx0" brushRef="#br0" timeOffset="289417.4299">21041 13032 597,'3'-17'529,"-3"17"-71,0 0-32,0 0-18,0 0-12,18 26 296,-12-7-404,2 3 11,2 6-67,1 6-23,2 4-58,1 0-5,-1 0-51,2-1 3,0 0-38,0-1 3,-2-3-29,-1-4 6,0-2-64,-3-2-55,9 15-243,-13-25 54,0-1-42,-2-2-80,-1-3-33,-2-9-84,-2 15-403,2-15-477</inkml:trace>
  <inkml:trace contextRef="#ctx0" brushRef="#br0" timeOffset="289601.4314">20852 13353 792,'-12'-7'634,"2"2"-126,-4-7 275,14 12-495,-10-8-37,10 8-18,-4-12-15,7 1-16,3 0-25,2-4-59,5-2 16,7-4-61,6-5 15,2-3-52,1 2-56,3 1-79,0 0-108,33-24-521,-33 29 143,-2-1-325,-6 5-475</inkml:trace>
  <inkml:trace contextRef="#ctx0" brushRef="#br0" timeOffset="290437.5076">21434 13075 625,'0'0'529,"0"0"-103,0 0-59,16 0-22,-16 0-37,0 0-22,19 0-60,-19 0-3,32 7 146,-18-2-235,0 1 8,0 2-46,2 1 6,0 2-37,-3 2 24,1 1-9,-4 2-36,-1 1 31,-3-2-12,0 2-39,-5 0 27,0 0-39,-3 0 30,-4 14 1,0-17-51,3-4 44,-3-1-39,1-3 33,5-6-39,-11 6 18,11-6-71,-9-4 1,9 4-28,-8-17-26,6 3-29,0-4-24,2-1-15,2-5-2,0 0 25,2 0 36,1 0 18,2-1 30,0 4 12,0 0 32,0 3 21,0 3 56,1 1 26,0 4 32,0 1-10,-2 2 54,-6 7-5,13-3 9,-13 3 1,19 14 131,-11-6-175,-2 3 1,2 2-47,0-1 22,1 1-45,-2-2 19,1 1-38,1 0 23,1-2-31,-1 0 23,-1-3-30,2-2 26,-10-5-33,17 6 14,3-10-87,-10-1-21,3-4 1,-1-2-16,0-3 28,1-3-7,-1 0 16,3-7 16,-2 2 29,-2 3-18,-2 2 48,3 1-19,-6 3 27,3 4-13,-3 1 66,6-1 45,-12 9-44,14-1-13,-14 1-13,11 8-1,-4-2-8,0 2-5,1-1-10,-3 0 1,3 0 4,1 1-7,-3-2-13,2 1-23,0-3-8,-8-4-57,14 7 0,-14-7-47,15 0-7,-15 0-18,17-4 33,-8-1 12,1-4 26,1 3 19,0-3 28,-2 1 0,-1 0 45,0 2 12,0 0 40,-8 6 2,14-9 24,-5 2 120,-9 7-108,10-2 17,-10 2-47,0 0 3,15-3-10,-15 3-12,0 0-3,16 0-13,-16 0 0,14 0-3,-14 0-3,15-5-4,-5 1-5,0-1 31,16-12-27,-13 5-44,2-3 18,-2-2-37,1-4 23,-1-1-38,-2-2-13,2-1-2,-5 7 16,-2 0 25,0 3 39,-2 4 14,-4 11 2,1-16 18,-1 16 43,0 0 8,0 0-16,0 0 28,-12 9-26,8 2 0,1 0-47,1 1 29,1 2-37,1 0-14,1 0-43,1 1-44,1 0-10,1-3-75,1-1-41,0-1-66,8 3-403,-4-8 276,-9-5-83,18 0-274,-9-6-271</inkml:trace>
  <inkml:trace contextRef="#ctx0" brushRef="#br0" timeOffset="290673.5093">22781 12416 802,'16'-21'605,"-4"4"-138,0 3-67,-3 4-62,2 1-21,-3 3-12,-8 6-9,12-5-33,-12 5-39,0 0-34,14 1-29,-14-1-43,0 0-22,9 7-12,-9-7-28,0 0-21,6 8-48,-6-8-21,0 0-10,14-2-4,-14 2-54,14-9 10,-3-1-19,1-1 15,1-2-14,11-14-47,-13 15 132,0 2 58,-2 1-3,-2 1 4,-1 2 0,-6 6-7,9-7 2,-9 7-5,0 0-3,0 0-34,-3 17-40,-4-4-102,-2 4-92,-4 6-88,-25 31-1033,16-24-17</inkml:trace>
  <inkml:trace contextRef="#ctx0" brushRef="#br0" timeOffset="291068.5074">20244 12951 54,'-7'-6'872,"7"6"-257,-8-12-143,8 12 178,0 0-427,0 0-59,0 0-16,0 0-47,0 0-3,0 0-33,7 9 8,-7-9-33,9 9 6,-9-9-24,13 9 5,-13-9-32,15 6 7,-15-6-20,28-3-7,-16-4 20,2 1-8,-1-5 13,0 0 9,1 1 37,-3 2 28,0-1 1,-2 4-8,1 2 9,-10 3 22,20 1-30,-10 3 12,4 3-36,2 5-1,4 5-166,-1 0-213,3 10-217,0-8-468,-1-2-631</inkml:trace>
  <inkml:trace contextRef="#ctx0" brushRef="#br0" timeOffset="292580.5079">10754 15575 113,'0'0'203,"4"-10"-110,-4 10-89,0 0-139,0 0 39</inkml:trace>
  <inkml:trace contextRef="#ctx0" brushRef="#br0" timeOffset="292771.4999">10614 15717 47,'-8'7'479,"1"-2"-98,7-5-48,-13 9-42,13-9-3,-15 11 281,15-11-319,-8 6-28,8-6-30,0 0-36,0 0-33,-6-12-23,8-2-22,5-8-14,3-9-14,4-5-21,3-5-58,1 0 42,2-1-76,-2 1-27,17-30-175,-19 39 82,-4 8-76,-1 4-56,-1 3-90,-3 2-243,-1 4-159</inkml:trace>
  <inkml:trace contextRef="#ctx0" brushRef="#br0" timeOffset="293123.5079">11562 17391 17,'1'15'177,"0"-1"11,0 1-16,0-3-1,-1 11 191,2-12-173,-2-11 39,0 19-21,0-19 20,1 15-33,-1-15 7,1 12-32,-1-12 0,0 0-32,3 10 0,-3-10-15,6-8 5,-2-2-28,2-6 3,7-35 55,-3 13-101,1-2-2,-2-1-25,3 0-32,-1 1-70,0 1-65,2 4-93,0 1-86,-1 9-68,-1 4-420,-1 5-333</inkml:trace>
  <inkml:trace contextRef="#ctx0" brushRef="#br0" timeOffset="293921.5087">12186 18583 264,'0'0'298,"-9"8"-46,9-8-12,-6 8-43,6-8 13,-8 7-31,8-7 2,-6 7-26,6-7 7,0 0-14,-11 13 109,11-13-138,0 0-14,0 0-10,0 0-19,0 0-10,0 0-13,-6-13 5,10 1-8,0-6 8,1-6 4,4-7 24,2-10 11,2-2 21,1-3 21,0-10 24,3 0 7,2 1 18,-8 11-31,2 4-16,-3 3-40,0 8 6,-3 7-25,-2 0 18,2 7-14,-3-1 19,-2 2-24,1 2 17,-1 3-32,-2 9 12,4-23 32,-4 23-79,-2-12 12,2 12-26,0 0 15,-2-16-40,2 16 36,0 0-27,-2-10 17,2 10-23,0 0 19,0 0-20,-3-11 20,3 11-23,0 0 19,0 0-8,0 0-10,-2-9 18,2 9-10,0 0 4,0 0-16,0 0 20,0 0-15,0 0 20,0 0-21,0 0 23,0 0-22,0 0 17,0 0-16,0 0 19,0 0-8,0 0-11,0 0 18,-13-3-20,13 3 19,0 0-30,0 0 32,0 0-27,0 0 26,0 0-28,0 0 1,-9 5-41,9-5-6,0 0-47,0 0-16,0 0-312,0 0 126,0 0-68,0 0-105,0 0-41,0 0-489,0 0-623</inkml:trace>
  <inkml:trace contextRef="#ctx0" brushRef="#br0" timeOffset="294899.5109">18056 15140 219,'-12'10'408,"3"-1"-93,-2 1-49,-1 0-29,1-2-28,0 4-8,-2-2-4,3 0 2,-3-1 44,4 1-76,0-1 30,3-2-78,-2-2 38,3 3-65,5-8 52,-6 12-55,6-12 52,0 0-61,0 12 49,0-12-60,10 4 51,-10-4-65,42-11 56,-15 1-49,9-9 12,5-2 16,11-9 21,8-4 10,5-4 5,18-11-3,8-7-2,9-2-12,8-7-3,5 0-7,8-5-24,11-3 20,6-2-30,212-105 66,-176 89-71,2 2-1,0 0-11,1 3-13,0 1 11,-4-1 10,-30 20 20,4-2-3,32-13 5,-39 14 30,3 5 18,-1-2 20,-4 2 10,-5 6-1,111-49 112,-138 60-151,-8 5 8,-25 8-41,-6 8 17,-8-1-12,-15 7-15,-4 1 7,-6 2 8,-7 5 26,-5 1 3,-3 1-70,-4 0-47,0 1 0,-3 2 0,8-5 0,-20 10 0,15-9 0,-15 9-417,0 0-403,0 0-388,-7-10-606,-7 10-1517</inkml:trace>
  <inkml:trace contextRef="#ctx0" brushRef="#br0" timeOffset="296782.5075">25308 13140 606,'0'-12'599,"-2"2"-148,2 10-72,-6-14-80,6 14-55,-6-11-50,6 11 7,-13 0-10,4 6 10,-5 1-13,-23 29 188,11-9-195,2 3-29,-1 1 23,2 0-65,1 0 18,3-1-41,5-6 9,2 0-31,5-5 3,5-2-33,0-1 15,4-3-32,2 0 21,6-2-29,0-3 20,6-1-27,2-4 23,3-1-26,6-2 17,-1 2-19,1-1 18,0 0-19,-2 4-11,0-2 9,-4 2 23,-2 4-20,-2-1 37,-4 6-19,-2 0 10,-2 20 44,-11-11-30,-5 3-15,-3 1 21,-5 6-24,-5 1 14,0-4-23,2-1 12,-1-6-26,3-2 10,1-5-54,4-2-18,-1-4-115,6-3-67,6-7-76,-7 3-483,1-8 380,10-4 17,2-6-55,3-2-371,7-8-373</inkml:trace>
  <inkml:trace contextRef="#ctx0" brushRef="#br0" timeOffset="297271.0534">25548 13380 272,'16'-19'557,"-4"4"-84,-3 3-77,-3 6-46,-6 6-24,6-7-36,-6 7-11,0 0-12,-4 12-17,-1-2-14,-1 5-59,0-1 10,-2 6-53,1-1 5,3 3-55,0-5 21,0-1-58,2 1-8,2-2-9,1-2-5,2-2-5,1 0-5,2-3-18,3-3 7,1-1-63,1-3 13,0-3-45,5-5 22,15-10-85,-18 4 90,1 0 2,-3-2 13,-1 5 13,-3-2 33,-1 4 42,0 1 18,-6 7 4,5-9-3,-5 9 12,0 0 12,0 0-40,2 10 27,-2-10-37,2 31 39,1-19-22,-2 4-42,3-3 30,0 0-29,3 0 14,-1-3-61,2 2-9,0-4-53,-1-1-3,2-3-61,-9-4-16,23 0-19,-6-4-3,-3-3-11,6-5-4,-3-5 9,2-3 25,-1-3 23,0-7 23,-2-5 25,-1-3 12,-1-3 11,-5-7 3,-2-1 25,-3-6 4,-2-1-16,0 0 70,0 0 72,-2 5 79,0-30 249,0 52-209,-2 9-30,4 3-8,-2 5 12,0 12 26,0 0 20,0 0-13,10 8-32,-6 8 30,3 6-25,0 10-9,6 10 4,-2 3-35,3 13-8,15 61 44,-15-59-114,-3-2 8,5-2-30,-6-10-7,3-3-25,-3-2-31,3-5-40,-5-6-59,-2-6-51,1-5-3,-3-2-25,-1-4-43,-3-13-67,5 14-26,-5-14 22,0 0-17,0 0 44,0 0-88,-14-12-287,5 1-184</inkml:trace>
  <inkml:trace contextRef="#ctx0" brushRef="#br0" timeOffset="297888.0685">26080 13481 615,'-10'-12'401,"3"2"-24,-7-4 196,8 7-361,1-1-47,5 8-28,-4-12-12,4 12-15,2-13-12,2 4-19,3-3-12,0 0-1,6-2 19,-2-1-1,5-2 3,2-2 16,1 2-2,18-13 69,-18 21-74,-4-1-6,3 3 53,-5 5-6,1 0 35,-1 4-25,-2 0 28,3 6-25,-5 1 13,5 1-31,-5 2 3,0 0-30,4 4 0,-4-1-35,0 0 2,-1 0-28,0-3 7,-1 2-21,-1-2 6,1 3-48,-2-6-30,-1 1-56,1-2-5,-5-8-63,6 12-18,-6-12-65,0 0-45,0 0-13,0 0 6,0 0-217,-9-15 278,3 1 19,-2-6 37,-5-4 41,3-4 63,-2-2 55,1 1 59,-1 1 52,3 0 7,1 2 12,1 4-30,-1 2-19,4 1-11,0 2-11,4-12-61,0 15-47,2 2-33,2-1-25,2 2-16,2 1-49,3-3 1,1 3-61,-1 1-48,4-4 14,1 1 57,3 1 156,-2 1 154,-1 2 34,-3 2 11,1-1 8,-3 2 31,-2 2 51,-9 3 25,14-6 29,-14 6-18,0 0-23,0 0 8,0 0-32,0 0 10,-2 12-42,2-12-12,-12 14-16,5-5-22,1-1-16,-6 13 88,6-9-100,6-2-51,-3 2 27,3-12-47,3 20 25,1-10-38,3-1 27,2-1-36,4-1 29,1 2-36,2 1 29,4-2-27,-1 1 21,0 0-34,17 8 16,-18-5 18,-3-3 11,-3 1-18,-1 1 45,-2 0-26,0 2 33,-4-1-39,-1 0 27,-2-2-38,0 1 28,-1-1-24,-1-10 15,2 17-58,-2-17 1,2 15-39,-2-15-42,2 10-41,-2-10-50,0 0-51,0 0-6,12-1-29,-6-8 4,1-3 8,1-5-8,2-4-2,-3-7-101,-1-4-255,2-11-154</inkml:trace>
  <inkml:trace contextRef="#ctx0" brushRef="#br0" timeOffset="298285.0627">26811 12555 539,'6'-32'527,"-3"9"-121,0 3-44,-3 6-27,4 3 9,-4 11-16,0 0 2,11 10 242,-5 7-284,4 9-33,-1 10-13,2 6-41,1 4-4,1 2-38,1 12-17,-1 1-22,0 0-11,1 2-37,-1-4-3,1 0-27,-3-13 16,1 0-34,0-2-11,-3-5-43,1-2-1,-4-9-47,-1-5-5,1-3-48,-3-3-1,-1-6-95,-2-11-61,0 18-74,0-18-35,0 0 1,-7 6 30,7-6 27,-13-8 20,-7-12-260,7 7 378,-1-1 104,1 0 86,-2-1 52,2 1 53,2 5 42,-2-2 33,4 2 22,-1-1 26,1 3 18,3 1 7,-1 0-7,7 6-21,-11-12-17,4 1 73,7 11-137,0 0-53,2-17 15,3 9-38,4 0 15,0-1-36,2-1 22,-1 1-40,3 1 29,0 0-17,1 2 30,1 1-24,-3 2-11,1 0-5,-1 2-6,-12 1 31,23 0-40,-13 4 33,1-1-40,-11-3 22,18 10-53,-18-10-7,14 9-54,-8-5-31,-6-4-53,12 11-56,-12-11-46,6 9-46,-6-9-21,7 8-508,-7-8 130,0 0-232</inkml:trace>
  <inkml:trace contextRef="#ctx0" brushRef="#br0" timeOffset="298479.0591">26978 12859 307,'-5'-14'607,"2"3"-121,1 0-67,-2 2-44,4 9-52,-3-18-50,3 18-50,-2-14-46,2 14-41,-2-15-57,2 15-67,2-12-63,-2 12-67,3-9-72,-3 9-46,6-6-45,-6 6-72,0 0-341,16 0-199</inkml:trace>
  <inkml:trace contextRef="#ctx0" brushRef="#br0" timeOffset="298987.0639">27252 12939 372,'0'0'366,"0"0"-87,0 0 35,0 0-78,11-2-9,-11 2 12,0 0-9,0 0 11,0 0-28,0 0 1,0 0-45,0 0-6,0 0-50,0 0 0,0 0-18,0 0 39,0 0-13,0 0 9,8 14 1,-2-5-7,-2 4 10,11 20 51,-8-15-141,4 1 25,-2 1-48,0 0 32,0 1-45,0 0 32,-2-1-41,1 0 18,0-1-72,-3-3-15,-1 0-60,-2-2-55,3-2-66,-2 0-55,3 5-426,-6-17 292,0 0-389,-3 9-366</inkml:trace>
  <inkml:trace contextRef="#ctx0" brushRef="#br0" timeOffset="299187.0609">27164 12779 687,'-9'-26'569,"2"4"-99,0 2-59,1 1-81,2 3-72,-1 1-52,-3-7 69,8 22-208,-4-17-30,4 17-46,0 0-54,3-11-69,-3 11-75,0 0-57,15 2-53,-15-2-420,14 9-243</inkml:trace>
  <inkml:trace contextRef="#ctx0" brushRef="#br0" timeOffset="299499.0619">27560 12627 388,'0'0'448,"13"-2"-58,-13 2-27,0 0-2,7 9 17,-7-9-20,-5 15-20,2-5-28,-3 4-17,0 2-58,-1 2 12,-2 1-63,2-1-6,0 3-60,3-4-23,-1 17 45,3-20-88,-1 0-18,3-1 8,0-13-17,5 21-17,-2-13-23,-3-8-27,11 7-19,-11-7-26,0 0 10,20-4-46,-13-3 26,2-1 13,-3-1 23,8-8-38,-14 17 69,13-11 4,-13 11 26,10-7 33,-10 7 21,0 0 12,13 3-29,-7 3 27,-6-6-41,12 15 30,-7-8-45,1 1 42,1 1-51,0 0-4,0 0-24,-1-2-33,2 0-10,-1 0-55,1-2-18,0 1-49,-8-6-6,11 5-28,-11-5-3,14-1 14,-14 1-13,11-7 44,-4-1-20,0 0 6,-2-5-23,1-19-578,-2 10 188</inkml:trace>
  <inkml:trace contextRef="#ctx0" brushRef="#br0" timeOffset="299783.0649">27750 12446 135,'0'-18'606,"-2"1"-130,2-4 307,0 21-424,0 0-18,0 0-10,0 0-46,0 0 15,4 10-64,-3 1-2,2 4-67,0 2 4,0 0-45,1 0 3,-1 2-49,1 1 15,1-3-40,-1 0 5,2-2-34,1 1 19,0-3-38,2 1 18,0-2-36,1-2 27,0-1-33,2 2 26,-3-3-29,4 0 30,-1 2-25,0-1 26,-1 3-14,2-2 28,9 14 35,-15-9-31,1-1 40,-3 1-9,-1-1-9,2 1-3,-4-3-7,-1 2-22,-1-1 8,0-1-9,-1-1-30,1-11-49,-4 21-26,4-21-60,-4 14-67,4-14-383,-2 10 216,2-10-3,0 0-14,0 0 31,-2-15-65,2 15-336,0-22-282</inkml:trace>
  <inkml:trace contextRef="#ctx0" brushRef="#br0" timeOffset="300852.0536">28005 12685 520,'8'-10'526,"-3"3"-54,-5 7-23,9-7 5,-9 7-34,13 5-23,-13-5-56,12 14 24,-6-2-53,4 1-16,-4 3-54,-1-1-21,3 4-46,4 19 97,-5-18-180,-3-3-18,2 0-15,-1-3-45,0 1-42,-1-1-54,0-4-48,-1 0-54,1-2 0,-4-8-64,3 12-10,-3-12-27,0 0 14,0 0 18,6-8-114,-6 8 234,-2-21 33,0 4 29,-2-5 18,-4-7 29,-3-9 17,3-3 28,-2-1 20,0-2 24,0 3 27,2 3 22,1 6-4,0 5 16,2 3-50,-3-11 45,7 22-114,-3 1-51,4 12-5,0-15-23,0 15-28,0 0-34,0 0-44,0 0-15,11 2 15,-11-2 14,12 16 23,-6-5 28,3 0 27,-1 1 21,-2 0 31,4-1 64,-2 1 54,0 3 41,2-4 29,-2 1 57,1-2-37,-1 2 12,0-3-16,-1 0-6,0-4-3,2 2-5,-9-7-9,13 7-22,-13-7-29,27-3 43,-16-4-89,1 0-12,3-5-9,2-1-3,-2-1-5,-1-2 1,-2-2-8,-2-2-12,-3 0-46,-1 0 32,-3 1-20,-3 1 37,0 1-11,0 0 46,-5-9-6,1 16-41,1 2 31,3 8-34,-9-9 23,9 9-29,0 0 32,-13 5-33,13-5 27,-9 14-27,4-3-27,2-2-23,2 1-21,0 1-31,1-11 47,1 20-76,2-11 53,-3-9-59,6 13 43,-6-13-56,9 5 6,-9-5 17,13 0 30,-13 0 23,19-8 20,-11 1 19,2 0 36,1-3 31,-3 1 31,-1-1 55,9-7 192,-11 9-119,-5 8-11,10-9 2,-10 9-9,0 0 53,14-2-32,-14 2 22,8 12-39,-3 0-6,0 0-30,0 3-28,2 2-14,-1 2-11,1 0-18,9 19 17,-10-21-62,1-1-30,-1-2-37,2-2-46,-2 0-39,1-5-26,-1 0-54,-6-7 6,18 3-73,-8-5 17,3-3-73,0-3 20,2-4 30,-2-2 29,0-1 30,2-6 36,-3-6 25,0 1 33,-3-4 22,2-6 20,-3-6 13,-1-1-9,-2-3 60,3 1 64,-3-1 73,2 4 83,0 7 94,-2 5 48,-1 7-60,2-10 299,-1 24-216,-5 9-8,0 0 22,0 0-38,9 5-26,-6 5-57,-1 6-26,1 1-36,-1 8-29,-1 0-30,2 3-16,-1 4-15,0 2-27,3-2-5,-1 34-50,-2-41-64,1 0-26,0 0-74,-2-5-10,0-3-58,0 0 28,-1-5-10,0 0-23,-2 0-17,2-12 20,-4 14-62,4-14 12,-8 6 2,8-6 36,-10-3 43,10 3 49,-11-12 64,4 7 71,1-3 65,6 8 44,-12-13 25,12 13-4,-9-11-3,9 11-8,-6-10 1,6 10-6,-6-7-10,6 7-11,0 0-13,1-20 30,-1 20-61,9-13 0,-1 5-18,-1-2-31,5-1 29,1-2-28,3 1 22,2-5-24,1 1 19,0-1-21,-1 2 23,-1 5 5,-4 1 75,0 3 42,9 1 251,-10 8-179,-2 2 9,-1 3-34,2 3-17,-2 0-41,-1 4-9,0-1-39,-1 4 1,-1-1-29,0 2-31,-2-1-64,0-1-86,0 0-119,-1-1-116,0 0-40,-1-2-136,1-2-143,-3-12-305,4 17-597</inkml:trace>
  <inkml:trace contextRef="#ctx0" brushRef="#br0" timeOffset="301368.0872">30061 11867 39,'-5'-9'510,"1"-2"-152,-2-3-76,-2 2-57,1-3-45,-2-3-16,0 1 5,-3 1 40,4 3 40,1-1 28,-1 2 41,-1 1 11,4 3-27,0 1-90,5 7 19,-8-6-26,8 6 30,1 28 189,3-5-238,1 7-28,5 9-29,1 1-42,-1 3-1,2 0-40,0 0 20,0 1-24,1-1-7,-3-2-48,-1-1-6,-3-9-21,2 1-26,-3-8-38,4 17-250,-5-26 172,-2-1 33,1-4-89,-3-10-17,-1 12-85,1-12 51,0 0 63,-11-4 47,5-2 31,0-7 36,-4-5 19,-2-6 32,0-5 9,-2-10 11,-10-48 13,16 38 116,2-1-36,2 0 67,3 4 0,2 9 33,0 3 20,5 5-16,-1 4-5,1 5 16,6 4 9,-3 6 22,0 3-49,2 5 16,-11 2-13,19 5-23,-9 4-24,-1 3-21,0 2-16,-1 3-9,-2-1-10,1 4-13,-5-1-25,1-1-55,-2 2-78,-1-4-82,0 1-65,0-3 1,0-1-115,0-13-4,0 27-390,0-27 379,0 0-30,0 0-215,0 0-154</inkml:trace>
  <inkml:trace contextRef="#ctx0" brushRef="#br0" timeOffset="302027.0721">30172 11778 97,'21'-41'853,"-11"23"-520,2 2-16,0 1 2,0 6 18,2 2-29,0 2-12,0 3-2,-1 4-18,1 3-16,0 2-14,0 4-24,-1 4-23,-2-1-24,-2 4-8,-1-1-14,-3 0-18,0-1-11,-2 1-22,-2-2-11,0-1-24,0-1-12,-1-13-7,2 20-6,-2-20-4,2 14-5,-2-14-12,0 0-10,5 9-29,-5-9-22,12-17-58,-6 6 66,1-1-3,0-3 1,1 3 0,0-1 7,-2 1 8,3 2-5,0 0 1,-3 4 5,2-1 2,1 2 5,-9 5 0,15-5 0,-15 5 5,25-3 5,-25 3 6,20 3-9,-20-3 0,23-3 1,-9 0-4,0-2-6,3 1-5,-2-3 0,3-3 4,-3-2 7,1 0-3,-4-2 17,-2 3 8,0-2 15,-5-3 3,-3 2-3,0 2 27,-2-1-18,-3 2 21,-1 2-31,-1-1 15,-2 3-32,0 1 17,-1-1-61,8 7-11,-14-7-70,14 7-23,-12-8-73,12 8 1,-11-14-266,11 14 202,-1-12 7,1 12 13,2-17 9,2 3 10,2-1 14,0-2 51,-1-4 3,0-4 65,-1 2 4,2-4 76,1-2-1,1 1 134,-1 5-34,6-21 327,-7 27-249,-2 3 57,2 3-38,-1 2 82,-5 9-37,11-5 51,-11 5-57,11 7-25,-4 1-18,-1 4-24,-1 3-18,3 4-17,-2 0-13,1 4-34,-1 0 2,0-1-14,1-1 13,-1 2-9,0-2-10,1-2-11,0-1-6,0-1-6,-1-3-6,1-2-1,0 3-8,2-1 3,-2-1-3,3 3-4,1-2-1,7 18 8,-8-15-5,-1 0-7,-1-1 10,-1-3-18,0 0 5,-2 0-33,-1-2 10,0-2-33,-4-9 16,5 17-45,-5-17 12,0 0-88,-1 14 4,1-14-74,0 0-230,-10-12 201,7 2-42,-1-4-56,2-5 21,-3-5-21,3-8-39,0-2-346,0-11-252</inkml:trace>
  <inkml:trace contextRef="#ctx0" brushRef="#br0" timeOffset="302405.0637">30984 11289 1159,'4'-22'396,"-1"5"-24,3 3 8,-3 4 2,3 1-51,-6 9 71,12-7-62,-12 7-5,12 7-68,-6 2-16,3 2-47,-4 3-36,3 4-15,-3 2-19,3 1-40,3 21 65,-6-21-101,2-1-13,0-2-9,-2-2-26,1-4-36,-3 0-12,3-2-8,0 0-17,1-5-23,-7-5-33,15 4-31,-15-4-25,19-5-11,-10 1-7,12-13-126,-10 7 227,-1 0-35,0 1 106,-1-2-8,-2 2 92,0 3-47,-7 6 67,12-12-45,-12 12 91,9-7-51,-9 7-4,0 0-2,12-4 2,-12 4 7,14 0 68,-14 0-84,0 0-6,17-3-4,-17 3 1,14-4-7,-4 0-10,2-1-8,1-4-7,-1-2 18,2-2-34,3-1 25,0-5-33,-1 0 15,-3-5-41,5-13 19,-12 20 43,-2 3-17,-3 2 20,-1 12-21,-2-12 22,2 12-10,0 0 10,-19 5-10,8 4 2,-1 5-14,0 3-3,2-1-6,1 4-7,-1 2-33,3 0-56,5-1-82,1-1-74,1-1-21,3-2-123,5 2-96,0-1-238,-2-4-292,3-1-622</inkml:trace>
  <inkml:trace contextRef="#ctx0" brushRef="#br0" timeOffset="302917.0614">27418 13764 2062,'16'-10'572,"9"-2"-110,4-4-134,6-4-36,6-2-98,5-2-5,11-7-69,13-8 18,27-12-30,17-4-15,10-3-4,14-6-4,11-1-22,49-17 54,8 0 5,2-8 58,4 1 49,4-1 34,-2-2 23,-3 3 33,-6 0-35,-5 5-13,-10 5-18,-39 16-20,-3 3-19,-5 2 9,-7 4-18,-9 4-8,-8 4-197,86-32 0,-132 53 0,-7 0 0,-8 4 0,-13 5 0,-6 2 0,21-9 0,-39 14 0,0 3 0,-4 1 0,-2-1 0,-2 1 0,-3 1 0,0 1 0,-1-2 0,1 1 0,-10 4 0,0 0 0,0 0-144,0 0-429,-19-1-202,-3 2-108,-10 3-952,-9 1-1545</inkml:trace>
  <inkml:trace contextRef="#ctx0" brushRef="#br0" timeOffset="305271.4764">20471 9914 687,'0'0'609,"0"0"-66,-3 8-64,3-8-46,0 0-76,0 0-45,0 0-35,0 0-35,0 0-32,0 0-29,0 0-38,8-14-29,1 5-26,7-4 9,7-5-47,6-6 10,6-2-55,11-6-22,2-2-75,2 1-112,52-30-399,-49 33 145,-4 2-101,-9 6-367,-3 1-501</inkml:trace>
  <inkml:trace contextRef="#ctx0" brushRef="#br0" timeOffset="305599.4709">21715 9322 425,'0'0'614,"0"0"-112,14 3-66,-14-3-41,0 0-53,9 4-14,-9-4-8,0 0-13,0 0-43,5 2 224,-5-2-277,12 1-51,-12-1-8,0 0-49,11-5-2,-11 5-37,15-6 5,-6 0-33,4-2 12,5-4-29,-2 2-7,5-1-11,3-3-43,2-2-67,2 2-92,-3-1-77,4 1-110,-3 1-101,1-1-88,-1-2-456,-1 2-646</inkml:trace>
  <inkml:trace contextRef="#ctx0" brushRef="#br0" timeOffset="305843.4757">22502 9150 841,'0'0'611,"10"5"-90,-10-5-75,17-1-29,-5-3-75,2-3-36,7-3-36,2-2-17,1-2-90,3-3 8,4-2-87,3-1 8,36-21-296,-34 21-165,-1 4-170,-7 2-523,-4 1-680</inkml:trace>
  <inkml:trace contextRef="#ctx0" brushRef="#br0" timeOffset="306766.4745">23418 14163 496,'-9'-15'634,"1"0"-148,1 1 0,-1-5-126,2 0 1,1 0-84,2 3-12,0-4-19,5-1-13,-1-1-38,4-1 14,2 2-58,3-6-4,1 4-44,3 0-16,22-15 43,-19 23-66,2 5-38,-1 0 11,0 6-19,-1 1 2,0 6 4,-2-1 24,0 7-15,0 4 23,-4 3-23,-3 4 24,1-1-8,-4 5 5,-1-4-1,1 21 38,-1-24-58,-2-3-6,1 3-4,3-4-2,-1 0-2,2-1-4,1-1 1,4-2-2,2-4-10,4 2 8,5-3-2,5-3-4,3 0-1,9 1-4,-1 1 3,6 1-5,4 1 11,-6 3 5,-2 1 1,-3 5 5,-6 3 12,-6 0 7,-7 5 4,-7 2 9,-6 1-4,-5 2 8,-5 6-15,-7 6 5,-6 1-18,-28 36 16,20-39-26,1-7-12,-1-3-33,6-5-66,0-7-80,5-4-136,1-4-134,3-4-88,10-3-126,-15-7-621,11-5-884</inkml:trace>
  <inkml:trace contextRef="#ctx0" brushRef="#br0" timeOffset="307023.4755">24321 14021 312,'0'0'840,"0"0"-131,7 12-135,-7-12-69,0 0-56,7 13-40,-7-13-8,0 0-13,9 7-17,-9-7-29,18-5-18,-4-1-24,11-8-54,4-6-24,7-4-35,6-6-24,5-1-22,-2 1-46,4-2 31,-6 3-42,-5 8 5,-4 1-42,-7 6 15,-3 2-35,6-5 30,-17 12-35,-4 0-60,-9 5-11,12-5-110,-12 5-28,0 0-100,0 0-127,0 0-143,0 0-155,0 0-900,0 0-1264</inkml:trace>
  <inkml:trace contextRef="#ctx0" brushRef="#br0" timeOffset="308173.4758">25183 15480 1,'-15'1'536,"3"1"-136,-1-1-60,2 1-49,11-2-3,-23 1-15,23-1-16,-18 0-30,18 0-18,-17-4-17,17 4-38,-11-10-83,11 10 41,1-29 12,5 14-97,5-2 43,4 0-61,5 1 46,-2 3-55,3 4 0,-1 1 8,0 6 9,1 2 66,-3 2-53,2 6 54,1 1-42,-2 8 44,-1 4-51,9 29 86,-16-20-25,-2 1-51,-4-1 56,2 1-61,-2-2 49,-3-3-56,4-3 43,-2-1-67,-1-3 59,4-2-63,0-2 52,3-4-58,3-2 48,2-1-56,5-5 52,5 0-59,4-3 52,1 0-55,8 0 50,1 2-50,0 0 55,1 3-40,1 2 47,-1 3-27,-4 5 46,-4 2-20,-3 5 31,-9-1-30,-4 4 7,4 31 80,-15-24-72,-3 1 13,-6 2-28,-2-2 10,-3-1-34,1-1 6,-6-3-11,5-1-15,-2-5-39,-2-3-21,3-5-128,2-4-59,-4 0-121,4-6-65,-7-8-1316,9-4-185</inkml:trace>
  <inkml:trace contextRef="#ctx0" brushRef="#br0" timeOffset="308398.4754">26043 15808 448,'11'-6'786,"0"-1"-208,-11 7-110,15-9-69,-6 3-27,1 1-63,1-5 21,1 1-102,16-18 156,-10 7-218,3-1-82,6-4 24,-1-4-105,3 0-33,1-3-150,8-4-50,0 1-176,1-3-56,1-2-128,-2-1-281,0-1-422</inkml:trace>
  <inkml:trace contextRef="#ctx0" brushRef="#br0" timeOffset="308619.4726">26888 14867 488,'2'-12'574,"-2"12"-20,-2-10-111,2 10 12,-12 1-79,3 6 14,-2 2-93,-1-1 13,-3 8-77,-1-2 7,3 2-56,-1 4-2,5-5-46,0 3-23,3-3-15,1 1-16,5-3-11,3-1-10,3 0-9,1 1-8,22 8 23,-10-10-43,2-3-3,4-1-2,0 1-5,4-2-1,1 1-5,1 1-2,-2-2 4,0 3 21,-4-2 3,-5 3 3,1 2 13,-3 2 9,-3 3-4,-2 23 35,-8-16-55,-5 2-7,-5 1-1,-2 4-9,-3-1-1,-6 3-41,3-7-41,-4-2-58,2-3-13,1-7-121,3-3-26,0-3-102,-1-6-92,12-2-99,-15-9-97,7-3-281,2-3-538</inkml:trace>
  <inkml:trace contextRef="#ctx0" brushRef="#br0" timeOffset="308946.4762">27137 15025 137,'13'-12'715,"-1"4"-114,-3 5-95,-9 3 0,18 3-113,-11 5 12,-1 2-87,2 4-34,0 6-36,-1-1-29,-1 5-26,-1-2-20,1 2-18,1 0-9,2 19 135,-4-22-158,-1-3-32,-2-3-9,3-3-21,0 0 2,-3-3-11,-2-9-11,7 13-11,-7-13-3,0 0-5,8-8-7,-5-2 6,-1-6-15,0-7-12,1-1-7,-3-10-19,2-5 10,-2-8-12,0-2 18,2 1 7,0-1 21,1 6 28,-1 8 18,0 5-3,2 6-17,0 5-7,1 4 2,1 1 12,0 6 4,11 3 40,-5 8-52,-1 4-8,7 4-5,-3 2-1,4 5-5,0 2-9,-2 2-33,6 4-47,-6-3-38,-1 2-79,1-1-67,0 2-43,-4-2-141,3-2-21,4 14-649,-13-22 42,-2-1-684</inkml:trace>
  <inkml:trace contextRef="#ctx0" brushRef="#br0" timeOffset="309301.473">27380 15242 298,'0'0'271,"0"0"194,0 0-279,2-10 52,-2 10-71,0 0 4,0 0-16,0 0 50,0 0-58,0 0 55,0 0-42,-13-4 67,13 4-55,0 0 69,-12 4-48,12-4 13,0 0 3,-11 2-1,11-2-53,0 0 6,0 0-30,0 0-28,0 0-24,-4-9-7,10 3-15,1-8-13,7 0-9,-1-5-6,7-2 25,2-5-49,1 1 17,27-28-166,-31 33-71,4 1-21,-2-1-72,-1 4-69,0-1-50,-2 2-26,-1 3-460,-1-1-481</inkml:trace>
  <inkml:trace contextRef="#ctx0" brushRef="#br0" timeOffset="309507.4754">27861 14522 480,'4'-14'710,"1"-2"302,-5 16-587,0 0-22,0 0 16,0 0-64,0 0 1,14 12-55,-11 0-30,2 4-47,1 4-37,1 3-32,1 2-32,1 2-22,-1 1-20,3-1-16,7 28 30,-9-29-94,-1-5-36,-2 1-40,1-2-18,-3-3-97,1-2-5,-2-3-72,1 0 41,-4-12-107,4 17-21,-4-17-68,0 0-1,-5 12-28,5-12-401,-14-3-395</inkml:trace>
  <inkml:trace contextRef="#ctx0" brushRef="#br0" timeOffset="309689.4688">27670 14711 497,'-14'-13'706,"-5"-8"373,13 11-630,6-2-78,0-6-33,9-1-51,2-8 22,8-6-33,12-11-57,1-4-45,8-1-33,4-3-70,7-4-103,13-10-164,4 1-383,1-1-723</inkml:trace>
  <inkml:trace contextRef="#ctx0" brushRef="#br0" timeOffset="334573.6569">7012 15060 153,'-20'0'314,"20"0"-65,-21-1 8,9 0-19,0 0 16,-1-2-40,1 1-2,-3-1-24,0-1 1,0-1-41,-1 2 29,2-2-28,-1 2-23,1-3-18,-1 1-23,1 0-4,1 3-26,0-1 9,-7-4 27,20 7-72,-17-6-1,17 6-29,-11-4 10,11 4-17,0 0 15,0 0-10,0 0 16,22 0-10,4 3 13,11-1-14,14 2 17,7-3-13,7 0 13,109-9-9,-75 2 15,25-9-15,3-3 12,-1-4-12,0-4 18,0-6-9,0 2 14,-5-3 35,-8-2 37,-1 2 12,-10 1-41,-22 7 58,-3 0-67,-9 6 38,42-11 2,-66 19-88,-9 6 40,-7 2-84,-5 3-11,-3 2-139,1 6-71,-3 4-203,-7 4-542,-7-1-601</inkml:trace>
  <inkml:trace contextRef="#ctx0" brushRef="#br0" timeOffset="346523.539">664 7747 329,'0'0'251,"9"-14"76,-9 14-221,0 0-3,0 0-39,4-9 20,-4 9-37,0 0 18,0 0-24,4-11 16,-4 11-38,0 0 21,0 0-30,0 0 13,6-10-30,-6 10 7,0 0-15,0 0-4,0 0 27,0 0-11,4-8 43,-4 8-8,0 0 49,0 0-12,0 0 19,0 0 10,0 0 4,0 0 17,0 0 6,0 0 16,0 0-1,0 0 3,0 0-3,0 0-3,0 0-10,0 0-12,0 0-6,0 0-12,0 0-19,0 0-10,0 0-16,0 0-12,0 0-14,0 0 0,0 0-7,0 0-4,0 0 4,0 0-6,0 0-2,0 0-2,0 0-4,0 0 3,0 0 2,0 0 4,0 0 19,0 0 11,0 0 26,0 0 28,0 0-31,0 0 91,0 0-31,0 0 190,-10-6-157,10 6-53,0 0-15,-4-15-64,1 5 17,1-1-37,-2-3 22,4 0-34,-2 2 27,2-5-37,2 0 30,2 0-35,1-1 36,4 1-8,13-15 0,-3 19-9,-4 2-4,5 4-6,1 1 6,-1 4 3,2 2-3,5 4 2,0 0-32,3 2 40,-1 2-32,2 2 31,-3-2-27,-2-2 36,-4 0-33,22 3 24,-24-6 20,-1-3-28,0-1 24,-2-1-23,2-7 28,-1 0-30,-3-4 28,1-3-41,-1-5 23,0-3-95,-2-1-10,-2-1-65,1 0-101,-6 5-105,7-24-1391,-8 28-137</inkml:trace>
  <inkml:trace contextRef="#ctx0" brushRef="#br0" timeOffset="348033.5415">1334 8385 235,'0'0'611,"0"0"-91,0 0-68,3-9-39,-3 9-36,0 0-70,0 0 45,-1-12-75,1 12 224,0 0-288,0 0-96,0 0 8,0 0-78,0 0 6,0-13-59,0 13 38,0 0-61,0 0 57,3 14-53,-2-3 57,1 3-59,0 1 58,-2 4-53,5 18 17,-1-20 37,-4 0-58,1-1 57,-1-3-57,2 0 51,-2-13 5,2 21-54,-2-21 66,0 17-31,0-17 89,2 13-14,-2-13 58,0 0 2,4 9 2,-3-22-14,-1-5-115,2-8 8,0-6-22,1-1 18,0 1-20,0 1 25,-1 6-31,3 2 22,-3 3-27,1 3 14,-1 0-24,2 4 14,-1 2-23,2 0 28,12-3-23,-6 10-8,3 4 14,5 0-87,2 7-91,6 3-147,3 2-47,3 6-181,3 3-651,-1 1-829</inkml:trace>
  <inkml:trace contextRef="#ctx0" brushRef="#br0" timeOffset="349013.5424">1534 8328 193,'0'0'574,"0"0"-127,0 0-103,0 0-72,6-6-61,-6 6-44,0 0 74,11-2-160,-11 2-22,0 0-9,19-2-10,-19 2-8,23 0 0,-6-3-15,-1 3-29,6 3-90,0-3-124,1 2-198,2 0-204,-3 1-139</inkml:trace>
  <inkml:trace contextRef="#ctx0" brushRef="#br0" timeOffset="349530.5438">1960 9385 627,'-13'-4'596,"3"-2"-59,-3-1-43,1 0-100,2 0 57,-4 0-56,5-1 5,-2 1 6,-1-1-16,4 3-37,1-3-40,-7-3 166,14 11-317,-9-10-34,9 10-36,-8-7-29,8 7-37,0 0-26,-7-7-15,7 7 3,0 0-1,11 2 2,-2 2 3,4 2 2,6 1 2,-1 3 3,25 10-3,-21-9 4,-3-1 0,2-2-3,-2 1-2,-5-4-4,1 2-1,-2-2-2,0-3 3,-3 1 1,-10-3 5,20 0 5,-9-8 4,-1-2 3,1-8-3,3-26 10,-10 17-5,-4 1-3,-2-8-6,-5 2-14,0-7-3,-4 7-4,4 2-20,-2 3-23,2 5-65,0 2-77,2 4-174,1 4-109,1 2-98,3 10-18,0 0-559,0 0-777</inkml:trace>
  <inkml:trace contextRef="#ctx0" brushRef="#br0" timeOffset="350013.539">2634 10505 78,'0'0'718,"-10"11"-130,-1-5 406,11-6-531,-9 9-56,9-9-6,-13 5 7,13-5-39,-9 6-21,9-6-39,-9 2-24,9-2-41,0 0-33,-10 5-29,10-5-23,0 0-20,0 0-29,-10 2-13,10-2-25,0 0-19,0 0-17,0 0-8,0 0-10,0-15-30,6 1-18,5-6-4,5-12 10,3-3-15,0 1-36,3-1-76,0 2-65,-1-1-29,20-28-400,-20 32 265,-3 1-55,-3 3-55,-2 1 3,-3 1-70,-3 3-353,-4 3-476</inkml:trace>
  <inkml:trace contextRef="#ctx0" brushRef="#br0" timeOffset="350234.543">2746 9951 1072,'0'0'442,"-14"-7"-53,14 7-54,-12-3-67,12 3-50,-10-5-46,10 5-40,0 0-31,0 0-17,-7-5 2,7 5-4,0 0-1,16-4-2,-16 4-17,32 6 38,-18-3-64,2 2-4,-2 2-3,3-1-3,-2 4-3,1 2-8,-4 2 2,0 3 49,-1 2-62,-3 2 52,0 3-66,-2-1 4,-1 6-126,-1-3-25,0 29-482,-3-27 225,-1-2-422,-2 1-376</inkml:trace>
  <inkml:trace contextRef="#ctx0" brushRef="#br0" timeOffset="350592.5421">3098 11001 412,'0'0'727,"0"0"-217,-5 12-35,5-12-140,0 0 244,-4 8-331,4-8-6,0 0-15,0 0-34,0 0-34,0 0-29,0 0-21,7-11-13,-1 0-31,4-6 30,0-4-23,5-7-9,2-4-9,4-2-11,20-39-83,-18 38-77,-3-1-92,3 2-74,0 0-111,0 2-42,-4 2-72,1 0-387,-9 4-456</inkml:trace>
  <inkml:trace contextRef="#ctx0" brushRef="#br0" timeOffset="350808.5461">3305 10358 725,'0'0'569,"-10"-3"-131,10 3-79,-10-5-72,10 5-71,0 0-46,-8-5-36,8 5-26,0 0-15,0 0-4,8-8-11,-8 8-1,15-4-2,-15 4-13,26 0 3,-11 3-6,4 1-11,0 1-12,3 4-6,0 2-2,1 2-6,-1 3-2,20 30 5,-27-19-46,0 5-52,-4 0-29,-5 0-60,-2 4-55,-3 1-9,-2 6-87,-6 1-63,-2 0-364,-6-1-242</inkml:trace>
  <inkml:trace contextRef="#ctx0" brushRef="#br0" timeOffset="351006.5399">3132 10985 111,'0'0'571,"-8"8"-134,4 2-26,1 5 69,-1 2-79,1 8 5,-1 5-7,1 2-61,2 2-7,0-5-91,1 0-45,0-3-40,6 26 71,2-30-141,-1-1-18,4-1-11,4-6-21,3-3-33,5-5-87,2-9-112,5-7-142,8-12-136,7-11-153,-4-8-379,-1-8-607</inkml:trace>
  <inkml:trace contextRef="#ctx0" brushRef="#br0" timeOffset="351547.5384">1923 7657 250,'6'-29'319,"0"3"-102,3-3-24,3 5-63,1 5-1,-1 3-45,4 1 5,-1 3-32,18-2 76,-12 13-32,-2 4-19,4 5 30,2 4-62,5 9 62,-1 3-52,-1 6 95,1 6-75,2 8 67,-1 4-9,-1 3 6,-2-1-4,0 1-16,-3-2-19,22 40 5,-25-53-28,3 4-66,-2-2 50,1-1-60,0-1 51,2-3-62,1 2 57,1-3-57,2 0 56,9 6-63,1-1 54,3 2-59,2 3 57,3 1-58,53 57 37,-36-36 14,1 5-50,3 6 7,4 8 13,2 6-10,1 7 34,-1 5-74,1 3 27,-3-1-54,-4-1 10,0 0 10,-6-3 19,-1-6-5,-7-3 23,47 69-10,-60-100 35,-2-4 17,-1-4 3,-1-5 6,1-3 2,-2-4-16,-4-7 21,0-3-19,0-3 33,-1-3-25,-2-1 24,0-1-11,-3-4 30,-3-1-39,-1-1-6,1-1-3,-6-1-12,2 1-37,-3-2-98,-2 5-125,0-2-86,-6 3-645,-4-5-572</inkml:trace>
  <inkml:trace contextRef="#ctx0" brushRef="#br0" timeOffset="352463.5404">3195 7749 234,'0'0'817,"3"-12"-197,-3 12-137,0 0-118,3-9-89,-3 9-60,0 0-47,0 0-37,25 18 66,-12-3-106,2 5-9,4 1 8,4 4-9,0 1-16,2 0-9,-2 1-12,1-4-4,-5-1-11,0-1-5,0-3 14,-5-2-13,-1-2-4,-1-2 6,6 10 70,-12-12 25,-1-3 1,-1 3 24,-4-10-26,1 14 6,-1-14-20,-8 12 14,8-12-43,-19 4 1,8-8-37,-8-5-15,-4-6-44,-4-8 7,1-2-21,-22-28 51,30 33 24,3 1-29,1 3 11,2-3-32,3 4 18,1 0-27,1 2 15,3 4-33,0-1 17,4 10-27,-5-13 24,5 13-25,0 0 28,0 0-17,0 0 2,11 3 32,-4 7-19,0 1-2,0 3-82,2 2-39,-1 3-67,2 0-61,-1 1-61,1-4-57,1 2-26,1-3-26,1 0-487,-2-4-496</inkml:trace>
  <inkml:trace contextRef="#ctx0" brushRef="#br0" timeOffset="352678.5467">3659 7983 425,'0'0'554,"25"7"389,-25-7-520,12 13-135,-8-2 7,-1-1-102,-1 4-34,0-1-28,-2 0-26,1 1-21,-1-3-26,1 0-58,-1-11-72,0 18-74,0-18-77,4 14-2,3-8-244,-7-6 145,11-7-372,-6-4-206</inkml:trace>
  <inkml:trace contextRef="#ctx0" brushRef="#br0" timeOffset="352893.5466">3759 7396 838,'0'-22'781,"0"4"-184,0 4-153,0 1-99,0 13-63,1-11-18,-1 11-102,0 0 27,5 13-91,-1-1-18,10 19 42,-5-12-81,0 1-32,4-2 28,1 1-29,1-2 18,-1-1-33,1 0 18,0-3-27,1-1 24,-3-3-22,0-3 4,2 0 4,-3-3 3,-1-1 9,10-8 36,-13 1-5,-1-4-36,-3-2 22,-2-1-72,-3-5 11,-3-1-80,-2-1-70,-4-2 6,-1 4-65,1 2-10,-1 1-9,-1 5-78,2 4-67,-1 3-319,-2 3-234</inkml:trace>
  <inkml:trace contextRef="#ctx0" brushRef="#br0" timeOffset="353112.5398">3751 7582 387,'0'0'375,"0"0"-82,0 0-29,8-6-17,-8 6-17,9-9-14,-9 9-20,12-13-18,-5 6-17,2-1-7,1-2-33,2 2-27,-2 2-19,4-1-16,10-1 5,-10 7-77,0 1-53,2 1-45,0 1-32,2 0-15,2 1 21,0 0-31,0-3 1,3 2-71,-2-2-108,4-2-146,0-4 18</inkml:trace>
  <inkml:trace contextRef="#ctx0" brushRef="#br0" timeOffset="353151.5372">4282 7470 244,'15'1'396,"-4"1"-14,0 3-38,-3 2-51,0 1-57,-3 3-35,0 3-42,-2 1-28,0 0-44,-2 2-2,-1-4-35,1 11-88,-1-24-73,1 19-30,-1-19-72,0 12-452,0-12-174</inkml:trace>
  <inkml:trace contextRef="#ctx0" brushRef="#br0" timeOffset="353537.5401">4418 6904 370,'7'-15'724,"-2"1"-187,2 5-121,2 1-80,3 3-78,1 4-49,2 2-43,3 2-45,1 2-9,3 2-38,-3 3 2,3-2-17,-2 2-2,-2 1-17,1-1-4,-1 2-8,-3-2-8,1 3-4,5 8 24,-12-8-14,-2-3 1,-3 3 17,-1-4 17,-3-9-1,0 20 12,0-20 48,-5 16 1,5-16-23,-14 10-13,4-7-41,10-3 18,-24-1-53,8-6 15,-24-17-91,18 4 10,-3-4 21,4-4-20,2 0 29,3 2 3,5-1 5,1-1 2,2 3 1,4 3 8,1-1 0,2-2 0,2 6 42,1-1-56,2 4 48,7-9-48,-3 20-19,-8 5 50,16-4-45,-4 8 8,-1 1 5,2 3 9,2 4 3,-2 0 1,3 4-19,-4-3 33,4 1-22,-3-1 25,0-1-22,0 0 8,15 4-73,-15-9-15,1-6-38,-1 1-80,2-4-63,0-3-10,-2-2-61,0-3-96,0-5-233,-4-1-183</inkml:trace>
  <inkml:trace contextRef="#ctx0" brushRef="#br0" timeOffset="353823.5381">4770 6290 671,'-5'-22'616,"-1"0"-54,2 5-74,2 4-111,-3-1-95,2 1-27,3 13-73,-3-18-19,3 18-59,-3-17 11,3 17-66,0 0 10,0-12-30,0 12 19,0 0-26,9 9 22,-2-1-4,1 5-5,3 6 1,-1 1-3,0 3-8,2 6 7,12 32 50,-10-27-51,-1 0-6,-2-5-3,2 0-30,1 2 27,2 0-21,-1-4 17,1-3-40,3 3 21,1-3-30,2 1 32,-2-3-28,5 1 33,0 1-32,24 24 13,-25-21 26,0 1-30,-1 3 33,-2 0-27,-1 5 29,-3 3 4,-2 2-10,-3 2-25,-3 2-67,-4 1-80,-1 1-47,-1-1-76,-7-1-31,0 0 7,-15 42-873,1-45 6</inkml:trace>
  <inkml:trace contextRef="#ctx0" brushRef="#br0" timeOffset="354341.5451">3201 7846 245,'-6'-30'643,"5"14"-388,0 1-25,1 1-23,1 1-14,0 1-26,1-1-37,-1 4-22,2-2-28,-3 11-10,7-13-15,-7 13 13,8-8-5,-8 8 20,0 0 1,18 8 168,-18-8-84,7 15-8,-3-5-10,-1 2-1,-1 0-8,1 0-18,-2 0-19,-1 3-16,1 0-13,1 2-16,-2-4-6,1 0-12,0-2-9,1 2-23,1 2-72,-3-15 21,7 12 3,-7-12 7,13 2-13,-13-2-7,21-2-27,-8 0-17,2 1-6,1 2 18,2 3 20,4 4 55,3 6-42,4 13 92,1 5-25,31 66 82,-33-43-42,-2 1 34,-2-3 32,-2-3-19,-7-10 29,2-4-58,-2-2 21,1-4-49,1-4 29,2-3-39,6-5 24,1-3-31,8-10 15,1-5-123,65-29-560,-53 12 2,10-14-389,-5-4-636</inkml:trace>
  <inkml:trace contextRef="#ctx0" brushRef="#br0" timeOffset="362617.4543">3093 7831 272,'-13'-3'336,"2"2"-50,11 1 3,-17 0 6,17 0-1,-22-6 238,22 6-299,-12-4-11,12 4-17,-13-6-2,13 6-19,-13-8-31,6 2-23,0-1-15,1 0-38,-1 1 30,-1-2-7,0-3 14,-1 2-37,-3-3 3,-13-18 15,11 16-58,0-1 8,-4 1-34,2-1 26,-3-3-33,3 3 23,2 1-55,-2-1-40,2 0-65,1 0-87,1-1-54,1 0-51,1-1-12,4 4-16,2 0-29,1 1-392,2 0-291</inkml:trace>
  <inkml:trace contextRef="#ctx0" brushRef="#br0" timeOffset="362877.466">3500 7054 334,'0'0'665,"0"0"-170,0 0-110,0 0-79,3-14-71,-5-4 106,1 7-212,-2-5-17,0-1 18,-2-3-19,0-2-18,-1 1-17,-3-6-17,1 0-14,-1-2-11,-1-1-24,0-1-57,-1 2 14,0 2-91,1 2 13,-8-17-379,10 23 113,3 4-378,-1 3-267</inkml:trace>
  <inkml:trace contextRef="#ctx0" brushRef="#br0" timeOffset="363209.4505">4239 6287 267,'0'0'270,"0"0"-14,7 5-1,-7-5 38,0 0 31,0 0 410,0 0-386,0 0-49,0 0-7,2-9-68,-2 9-13,-6-16-46,-2 4-5,1-6-58,-1-2-24,-4-3 11,0-4-46,-4-7 16,0-3-52,-1-1-4,-12-36-129,16 39 13,1 8-139,2-1-117,3 8-222,0 0-357,-1 3-531</inkml:trace>
  <inkml:trace contextRef="#ctx0" brushRef="#br0" timeOffset="367852.3784">8429 1414 101,'0'0'1474,"0"0"-987,0 0-106,0 0-102,0 0-53,0 0-53,-14 0-35,14 0-32,0 0-25,0 0-25,0 0-17,0 0-15,0 0-13,0 0 0,3 13-5,13 13-4,-3-2 12,6 9-2,3 5 5,6 10 4,-1 6-4,1 3-4,2 3 0,0 3-9,-3 1 16,0-2-10,-2-1-10,-2 2 21,-5-4-10,2-2 15,-8-9-16,1-4 16,-3-1-18,-1-4 12,-1-8-15,0-4 10,-5-5-5,3-2 52,-4-3 72,2-3 59,0-2 46,-2-3 23,-2-9-50,0 0-49,0 0-49,-6-24 41,3 3-126,2-5 12,-1-2-28,2-1 13,0 2-7,1-1-2,0 3 1,2 0-6,3 4-9,-1 2-12,2 0 5,0 5-3,1 2-2,3 3-3,14-5-14,-13 11 26,1 3-4,1 0-13,2 3-26,0 0-45,-2 2-94,4 2 24,-3 1-59,0 1-57,0-2-61,-1 0-44,0 1-21,1-1-30,-2-3-95,13-1-1355</inkml:trace>
  <inkml:trace contextRef="#ctx0" brushRef="#br0" timeOffset="368453.9142">9328 1818 405,'-5'-9'410,"1"0"-42,4 9-53,-8-12-53,8 12-45,-14-15 105,14 15-206,-10-7-19,10 7-14,-11-4-7,11 4-25,-11-4-13,11 4-3,0 0-11,-14 1-4,14-1-5,-11 7-6,11-7 2,-11 14 1,7-5-1,-3 16 0,4-12-4,0 3 3,1 0 0,2 1-6,0 0-3,0-1 9,4 0-1,-3 1-21,3-3 28,0 1-18,0-1 16,1-1-17,-1-2 26,1-3-22,8 7 80,-7-9-18,-6-6-13,15 5 16,-15-5-6,17-4 7,-9-1-17,0 0 7,1-5-2,-1 0 0,-1-2 3,-1-3-21,-1-1 8,0 2 10,-1-1 37,1-10 101,-1 14-123,-1 1-12,-3 10-10,6-17-32,-6 17 6,6-14-17,-6 14 7,7-8-14,-7 8 7,11-4-1,-11 4-6,18 2 7,-8 0 5,2 3-14,12 5-32,-11-3 7,-2 0-1,2-1-7,-1 1-4,-3-2-11,2 0-16,-2 1-5,0 0 14,0-1 3,-9-5 7,13 9 12,-13-9 8,11 5 9,-11-5 5,13 9 16,-13-9 43,0 0 27,8 6 8,-8-6-10,0 0 4,0 0-12,0 0-17,2-11-10,-2 11 5,0 0-13,-1-13 1,1 13-7,0-14-3,0 14-11,4-28-18,-4 28-2,7-17-4,-7 17 0,7-15-12,-7 15-24,7-9-17,-7 9-8,12-8-19,-12 8-27,14-2-10,-14 2-35,15-1-14,-15 1-14,17-1 4,2-3-181,-9 0 158,1 0-40,0-2-46,1-2 3,-2-3-159,1-1 64</inkml:trace>
  <inkml:trace contextRef="#ctx0" brushRef="#br0" timeOffset="368766.9192">9843 1649 480,'6'-23'174,"2"-5"-30,3-35 193,-7 30-114,0 2 13,-1 4 56,0 0 8,-2 3 9,2 2 37,-2 2-24,1 3-21,-1 4-65,0 1-59,-1 12-55,1-17-12,-1 17-27,0 0-19,13 11 52,-8 3-72,3 6-4,-2 2-11,1 7-19,1-1 16,0 1 3,-1-1-11,1 0-3,-1 1-7,2-2-11,-3-3 22,2-2 2,-1 0-15,0-3 14,2 14 3,-4-20-14,-2-1 10,1-2-5,-2-1 11,-2-9-7,5 16 18,-5-16-31,0 0-110,-5 11-40,5-11 15,-14 0 18,14 0 22,-22 0 14,10 1 22,-19 8-15,14-4 51,1 5 19,-1 1 15,3-1 8,1 2-2,4-3 34,0 2-2,2 1 7,3-3 5,4-9 0,-1 14 0,1-14-11,10 12 2,-1-8-11,14-4-30,-10-3-164,2-1-175,-1 0-250,-1-5-543,-1 0-733</inkml:trace>
  <inkml:trace contextRef="#ctx0" brushRef="#br0" timeOffset="369795.9175">11002 1088 160,'0'0'558,"0"0"-131,-9-8-76,9 8-55,-11-4-27,11 4-20,-14-3-37,14 3-32,-16 3-33,3-1-23,0 5-27,-1 2-23,-14 16 27,14-7-68,1 4-6,1 2-6,1 4-1,2 1 4,0 1-2,4 1-3,3-5-2,-1 2-3,2-3 3,2 0-1,2-2 0,1 0-2,3-3-11,14 18-30,-7-26-61,0 0-89,5-3-131,-1-6-91,2-1-395,1-2-320</inkml:trace>
  <inkml:trace contextRef="#ctx0" brushRef="#br0" timeOffset="370108.9165">11410 1177 906,'0'0'357,"0"0"-84,0 0-49,-12 6-30,12-6-32,-9 11-6,4 0-26,1-2-2,-1 4-25,0 0-15,1 3-17,1-2-6,2 2-12,1-1-5,4 11 36,-3-11-51,5-2 6,1-3 7,1 1 12,1-2 11,3-2-3,1-2-7,1-3-15,1-3-7,4-2 0,-3 0-35,1-1 58,-2-6-1,-1 3-9,14-20 41,-19 13-57,-3-1-16,-3-2-15,-2 0-14,-3-2 0,-2 0-3,-5 2 26,0-3-4,-2 6-1,-1-1-9,-1 6-8,2 1-2,-2 3-25,-1 3-40,-13 4-201,13 5 69,1 1-99,2 2-100,2-1-383,-1 4-314</inkml:trace>
  <inkml:trace contextRef="#ctx0" brushRef="#br0" timeOffset="370894.9207">10864 1243 608,'-6'-5'691,"6"5"-172,-8-12-104,8 12-125,-5-8-73,5 8-67,0 0-46,0 0-17,0 0-22,0 0-10,2 13-19,12 27 38,-1-2-36,3 5-6,6 12 9,1 4-8,4 2 1,1 3-4,-1-1-5,1-3-1,-1-2-2,-2-2-24,0-3 11,0-4 5,-4-10-5,-1-1 9,15 35-54,-20-40-50,-2-7-16,-1-1-51,-5-5 0,-1-6-34,2 1 48,-4-6-119,-4-9-114,0 11-309,0-11-189</inkml:trace>
  <inkml:trace contextRef="#ctx0" brushRef="#br0" timeOffset="371115.9142">11078 1776 462,'-9'-45'730,"3"2"-167,2-3-117,6 8-88,1-6-75,14-36 144,-8 49-286,1 3-21,-2 7-41,3 3-17,-1 4-22,1 5 3,0 4-15,-11 5-3,23 1-16,-10 7 14,-2 6-4,-3 4 4,0 4-11,-3 2 6,-4 29 22,-4-24-23,-1 3-5,-2-3-26,1-4-50,1 4-73,-3-2-68,0-4-93,1-2-117,1-2-480,0-6-456</inkml:trace>
  <inkml:trace contextRef="#ctx0" brushRef="#br0" timeOffset="371614.9194">11348 1400 245,'0'0'857,"2"-12"-196,-2 12-117,3-12-118,-3 12-95,4-15-55,0 6-97,1-1-16,9-16 75,-3 14-135,3-3-51,-1 3 5,5-1-36,0 4 17,4 2-16,-1 1 2,0 4-27,2 1 22,1 5-4,0 2-14,-1 2 1,1 5 15,-3 3-7,15 25-14,-22-17 15,-2 1 6,-6-1-15,-1-2-19,-4 2 32,-1-3 0,0 0 1,-1 0-9,-3-3 0,0-1 1,2-2 11,-1-3 42,3 0 37,-4-2 32,-1 1 96,5-11-181,0 0-30,-10-6-25,8-6-2,0-3-29,1-4-39,2-5-15,1 0 21,0-3 9,4 3 16,-2 0 10,1 0 10,-1 4 6,1 3-2,4-12-18,-4 17 15,1 5-3,-6 7 3,11-8 17,-11 8-4,14-2 10,-14 2 5,18 5-1,-7 0 5,-2 1-4,2 0 9,1-1-1,2 2-1,0-1-6,18 0-32,-17-3 2,1-3 2,2 0-5,-2-3 12,-1-2 3,0-2-5,-2-2 3,-2 0 3,-2-3 0,-4-3 12,-1-1 4,-4-3-11,-4 3 6,-1-6 3,-9-15 59,4 18-3,1 4-29,-1 1 11,3 4-47,-2-2-34,3 7-67,-4-3-47,2 4-46,8 4-55,-13-5-26,13 5-95,-10-4-51,10 4-307,0 0-245</inkml:trace>
  <inkml:trace contextRef="#ctx0" brushRef="#br0" timeOffset="371931.9183">12037 676 838,'4'-9'619,"-4"9"-157,5-15-109,-5 15-85,0 0-56,0 0-44,0 0-33,15 9-23,-6 15 61,-4-4-107,1 1-10,0 1-13,1 3-7,-1-3-5,2 2-13,-1-1 9,0-2-7,2 1-5,0-1-3,0-1 6,2-1-6,0-2 9,0 1-10,16 14 12,-11-17-9,-2 0-14,2-1 8,3 3-6,-3 0-6,-1-2-2,0-1 2,-1 2-7,3 0 3,-8-1 5,4 2 6,-6-4-10,2 4 18,-3 0 5,2 15 13,-6-15-18,0 0 3,-2 0-6,-2-3 6,0 1-23,2-1-23,-5-2-55,4-2-46,-1 0-55,2-10-175,-6 12-163,6-12-266,0 0-313</inkml:trace>
  <inkml:trace contextRef="#ctx0" brushRef="#br0" timeOffset="372282.9128">12423 751 687,'6'-7'547,"-6"7"-133,18-3-57,-18 3-47,16 7-61,-7 1-45,0 1-43,3 2-14,-3 1 1,1-1-14,2 1 10,-1 3-20,14 10 85,-14-13-113,-2 0-31,2-3 13,0-1-31,1 1 13,-3-4-36,-1 0 37,3-1-28,-11-4 14,21 1-31,-12-3 19,1-3-11,0-2-7,-1-3 5,3-17-80,-8 10 7,-2-3-11,-2 1-9,-4-5 13,0 1 11,1 5 25,-2 1 23,1 3 23,-1 0-22,1 3 15,-2 4-25,6 7 14,-9-10-14,9 10 1,-21 15-4,17-2 22,-4 4 1,4 7-41,0 1 49,1 1-13,2 7 20,1-3-31,0 2 19,1 1-19,4-2 27,-1 0-23,2 0-27,2-3-67,-1 0-45,9 16-311,-7-25 146,1-2-91,0-5-81,-1-2-256,-2 0-235</inkml:trace>
  <inkml:trace contextRef="#ctx0" brushRef="#br0" timeOffset="372684.9206">12879 1081 738,'0'0'718,"11"-10"-147,-11 10-141,5-8-92,-5 8-82,0 0-33,8-7-48,-8 7-19,0 0-42,0 0-11,3-4 29,6-3-91,-9 7 5,0 0-18,0 0 10,11-1-18,-11 1 23,0 0-4,13-2 40,-13 2-16,10-5 28,-10 5-33,17-10 26,-5 4-21,-3-3-14,14-12 17,-12 8-47,0-3 3,2-1-16,-4-1-1,-2-1-28,-3-2-24,3 0-8,-4 0 7,-1 3-11,0 2 51,-2 0 3,2 3 5,0 1-31,-2 12 16,0-23-19,0 23-2,0 0 33,0 0-4,-10 15-16,7-1 38,0 0-29,1 5 22,0 0-23,2 1 34,-2-1-31,2 6 23,0-6-22,2 0 10,-2 0-23,2 15-64,0-22 47,-2-1 6,3-1 20,0-1-10,-3-9 23,6 10-11,-6-10 14,13 0-23,1-5 19,-1-3-13,5-1 6,0-2-13,0 3 17,1-3-9,23-7-20,-22 10-20,-2 3-67,0 4-41,0 2-36,0 2-70,-2 3-69,0 4-146,-3 4-283,-4-1-283</inkml:trace>
  <inkml:trace contextRef="#ctx0" brushRef="#br0" timeOffset="373604.919">10981 2813 83,'-39'20'630,"7"-3"-208,4-4-90,2 0-76,4-1-54,2-3-36,3-1-19,2-1-18,3-2-9,2 1-16,10-6-8,-6 8 26,6-8 34,15 3 13,3-6-3,65-16 151,-15 0-181,11-6-20,23-10-16,8-5-15,6-6-25,6-5-16,9-4-6,5-1-12,4-3-11,5 2 1,3-1-9,0 3-19,3 0-58,-3 1 12,139-51-134,-147 55 93,-8-1 8,-4 0 11,-7 0 17,-10 1 14,-8 1 11,-9-2 35,-10-2 28,-8-1-8,-20 6 32,-7-2-9,-6-4-20,-6-4 3,-8 0-11,9-68-44,-30 61 11,-5-5 0,-7-1 3,-7 4 2,-6-4 12,-5 4 9,-5 0 8,-7 1 9,-2 6 18,-8 0-2,-4 4-18,-1 5 1,-5 2-10,-4 1-1,-64-45 5,59 51-12,0 1-4,-1 3 8,-5 1-9,4 3-8,-4 2 10,-3 1-3,2 1-3,-1 2-4,-1 14 10,-3 14-7,-1 0-5,-3 0 9,-4 0-2,-90 0-16,81 0 13,-3 0-3,-21 0 8,-5 3 1,0 29-6,-6 5 4,3 0 3,-2 3-8,-2 3 6,3 4-4,-3 4-11,-1 2-8,1-1 9,-1 5 5,-119 57-3,128-54 4,4-2 7,1 0 1,6 0-10,1-1-1,7 0 7,1-2 0,9 0 0,7-2 7,3-3-3,20-9 8,5 0-3,5-7-9,3 2 3,-19 15-1,39-31-2,6-4-1,4-2-15,4-1-5,4-3 7,0 3 1,4-1 7,3-1 7,1 1 0,2 2 8,3 1-1,2 1 2,1 2-1,5 3 2,8 28 4,-8-20-1,0 0-6,0 9 4,0 1 2,0 2 8,-1 4-6,-2 0 1,-1 1-5,0 0-6,-3 0 17,2-3-5,-2-7 1,-2-1-17,1-2 12,-1 14-2,0-28-6,-1 0 21,0-4-19,1-1 15,-2-3-23,2 0 15,-1 0-21,2 1 9,1 3 0,2 0 14,3 7-10,3 3 14,2 1-10,2 5 10,26 36 22,-21-32-21,3-2 0,-2 3-16,3-1 9,1 2-5,0-2 11,0 1-10,3 0 2,-1-2-2,-2-2 4,3 1 8,-3-1-5,1-3-8,-1 1 18,-4-4-19,-2-3 15,-1-5-10,-2 2 5,-1-8-6,-2 1 3,4-2-10,-4-4-85,4-1-147,-1-1-227,-1-5-471,1-1-505</inkml:trace>
  <inkml:trace contextRef="#ctx0" brushRef="#br0" timeOffset="398026.1397">17935 16661 238,'0'0'233,"-13"-2"-60,13 2-42,0 0-21,-26 5 74,26-5-98,-16 9-21,8-4 6,-1 3-14,2 1 16,-2 0-17,1 6 23,0-1-9,2 5 26,1 1-34,2 4 31,1 3-30,2 6 24,0 2-7,9 47 51,-3-39-77,4 3-8,1-2-12,0-2-4,3-3-2,0-2-4,3-3-4,-4-7 0,3-2 0,0-4 3,-1-4-1,-1-3 0,4-4 2,-3-5-2,16-3 11,-13-7-20,1-4-1,-1-3-3,1-8-2,-2 1 0,-2-8-1,-2 1-3,-3-3 3,-4-3-1,-2-3-1,-3-4-23,-3-6 24,-3 1-17,-4 1 22,-16-36-11,11 45-11,0 7 23,-1 3-21,0 3 16,-1 6-20,3 3 21,0 4-47,0 5-29,1 1-84,-1 3-60,3 1-100,-1 5-287,-1 0-114</inkml:trace>
  <inkml:trace contextRef="#ctx0" brushRef="#br0" timeOffset="398348.147">17747 17123 202,'-9'-12'287,"4"-2"-66,1-1-50,2 0-20,0-2-20,2 0-27,2 3 17,0-3-35,2 2 16,0 4-38,1 1 10,2 3-27,1 0 21,3 4-23,13 3 68,-8 5-64,4 2-15,0 2 27,5 4-4,1 2-11,1 1-4,-1-1-1,0 1 1,1-2 1,0 1 1,-2-2 8,1-2-3,-4-1-4,1-4 2,20 3 66,-22-9-65,-1-3-7,3-2-8,-2-1-6,0-2-6,1-2-18,0-4-49,-2-1-78,2-2-41,-7 3-76,2-1-85,-3 1-311,-1-1-148</inkml:trace>
  <inkml:trace contextRef="#ctx0" brushRef="#br0" timeOffset="399766.1413">18391 17082 286,'-6'-5'298,"6"5"-51,-14-8-30,14 8-28,-15-4-38,15 4-28,-19 1-2,8 3 0,-3 2-2,-2 5 9,-1 1-4,-21 29 91,21-19-131,-1 7-14,0 1-12,5-3-8,2 0-11,3 0-7,3-6-5,1-1-27,1-1 23,3-7-21,2 2 18,0-4-22,2-2 21,-4-8-24,10 9 24,-10-9-6,17-6-11,-7-5-21,2-7-10,0-5-4,-1-6-7,1-7 2,-4-4-9,-5 3-44,-5-8 3,-4 0-31,-8-1 32,-1 4 2,-7 2 69,-27-25 94,20 42-36,-3 7 23,0 9-16,1 7 24,-2 9 8,-6 9 8,-5 12-30,1 7 6,4 3-7,3 6-14,7-1-5,2 1-8,9-8-4,4-1-5,-1 18 0,14-34-2,3-3-16,5-3 21,2-3-19,2-3 15,6-6-21,2-3-12,4-7 15,6-6 14,5-8-4,-2-5-5,0-4 0,-4-2-4,-3-4 2,12-37-43,-27 43 3,-3 2 24,-6 4-14,-4 5 20,-2 4-18,-3 3 22,-3 6-22,0 3 24,-3 5-22,-2 1 23,1 4-26,-2 5 16,1-1-85,3 4-37,-4 10-386,14-16-159,3-9-182</inkml:trace>
  <inkml:trace contextRef="#ctx0" brushRef="#br0" timeOffset="400686.1407">19522 16109 312,'0'0'309,"0"0"-57,9-5-38,-9 5-25,0 0-22,0 0-18,0 0-3,6-8-63,-6 8 40,0 0-75,0 0 47,-1-11-72,1 11 61,0 0-64,-8-12 76,8 12-77,-9-8 54,9 8-68,-11-7 53,-4 0 48,15 7-62,-19-6-8,19 6-4,-21-1-9,8 4 0,2 1-5,-2 1 4,-2 4-6,0 3 7,0 3 16,-2 5-19,2 4 13,1 2-24,1 3 19,-3 32 8,8-30-26,4-1 15,3-2-20,2-1 16,2-2-19,2-2 19,1-1-17,2-1 12,1-3-11,1-4 14,0-4-14,2-3 15,-1-2-17,2-4 15,15-7-3,-10-6-18,-2-3 12,1-4-16,-3-3 18,0-4-17,-2-3 18,-2-3-19,-1 1 4,-3 0 2,0 2 5,-2 4-27,-1 3 96,0 5-64,1 1 49,-3 5-63,-1 11 52,5-12-45,-5 12 58,0 0-4,13 10-8,-5 0-7,2 4 4,1 4-18,4 6 5,2-1-18,4 5 13,2-1-24,0-1 7,2-1-18,26 15-106,-25-24 2,1-3-61,-2-1-49,0-4-91,-1-1-58,-4-5-385,0 1-269</inkml:trace>
  <inkml:trace contextRef="#ctx0" brushRef="#br0" timeOffset="401176.1457">20265 16017 111,'0'0'430,"0"0"-83,0-13-74,0 13-34,0 0-55,-3-12 94,3 12-166,0 0-19,0 0 3,0 0 1,-3 11-58,3-11 78,0 19-16,0-5-8,2 2-5,-2 2-12,1 2 5,1 5-29,-2-2 27,1 1-23,1 22 48,-1-27-41,-1-1-7,0-1 16,0-3-14,-1 0 9,1-14-14,0 22 33,0-22-2,-2 15-4,2-15-23,0 0-5,0 0-16,0 0 0,-7-7-14,3-22 0,0 7-13,2-4-60,-1-6 66,2 0-58,0-2 60,-1 5-2,4 1-7,0 2 4,2 2-2,0-1-2,2 6-5,0 4 0,4 2 0,-3 1-1,12 3-2,-19 9 3,20 2-1,-8 2 5,2 3-57,0 1 64,2 5-52,0 0 59,0 2-10,0 0-10,0 1-38,-1-1-47,-1 2-49,0 0-33,-1-2-93,0 2-53,-1-3-85,-1 3-419,-1-7-351</inkml:trace>
  <inkml:trace contextRef="#ctx0" brushRef="#br0" timeOffset="401548.1393">20706 16085 312,'-6'-10'415,"1"0"-57,-2 1-69,1-3-61,1-1-41,0 2-37,1-2-6,1-1-5,2 2-21,0 0-2,2 0-39,0 0 4,2 3-30,9-8 51,-6 10-50,5 1-17,-11 6 18,22-3-21,-22 3 10,25 3-14,-10 2-1,-1-1-7,1 1-7,-1 3 0,2 1-2,-2-2-2,1 0-1,-1 0 0,0 1 5,-1-3 6,1 0 3,-4-1 16,2-1-3,-12-3-2,20 3-5,-20-3-5,20-6-2,-12 1-1,0-1-3,0-5-4,-1 1 0,-2-5-6,-2 0 0,2-20 15,-5 17-9,0-2-15,0 2 15,1 3-13,-2 1 8,1 2-24,0 12 3,0-22-66,0 22-17,-1-15-50,1 15-15,0 0-75,0-12-33,0 12-83,0 0-1160</inkml:trace>
  <inkml:trace contextRef="#ctx0" brushRef="#br0" timeOffset="401877.1375">21294 15405 26,'0'0'422,"-5"-13"-72,5 13-102,-9-6 34,9 6-92,-11 5 47,2-1-7,1 8-21,2 1-10,-2 4-10,0 4-19,2 3-21,2 1-4,2 4-21,3-3-21,0 3-12,3 0-20,1 3-12,5-4-4,12 21 42,-8-25-57,3-2-4,-2-7-4,2-3-3,1-2-4,1-2-2,-3-4-3,3-1-2,-3-3 4,3-3-11,-1-2-1,-1-3 0,0-3-2,-4-3-2,9-24-3,-16 17-10,-4-4-8,-2-2-29,-6-3-4,1 1 1,-2 1 10,-4 2 4,1 5-31,-1 4-45,-1 1-44,-2 3-59,1 5-52,1 3 2,-2 3-42,14 2-59,-24 2-259,9 2-132</inkml:trace>
  <inkml:trace contextRef="#ctx0" brushRef="#br0" timeOffset="402171.1411">21119 15700 191,'0'0'329,"-11"-8"-40,6 2-78,1-4-1,0 0-57,0 0 23,3-2-33,-1 1 8,1-13 130,4 12-164,-2 2-18,3 0-17,1 0-8,2 2-10,1 2 5,1 1 4,3 1 5,-12 4 4,25 3-1,-7 2 8,0 2 8,3 3-28,2 4-2,23 21 36,-23-20-65,1 2 13,0-4 3,-1 3 29,1-4-5,-3-3-2,0-2-6,-2-3-10,-2 0-1,1-4-12,1-3-9,0-1-9,-3-1-2,2-3-3,-2-4-6,0-1-9,-5-1-21,1-1-62,-1-1-63,-2-1-108,-1 0-147,-2 1-145,-1-1-327,-2-1-413</inkml:trace>
  <inkml:trace contextRef="#ctx0" brushRef="#br0" timeOffset="406286.1372">3808 16586 281,'0'0'288,"0"0"-25,0 0-18,0 0 13,0 0-14,0 0-1,-6-8-1,6 8-3,0 0-15,0 0-15,0 0 13,0 0-12,-3-9 1,3 9-13,0 0 157,0 0-197,0 0-16,0 0-17,0 0-19,0 0-21,-7-5-8,7 5-20,0 0-5,0 0-1,0 0-11,0 0-13,0 0-8,0 0-5,0 0-5,0 0-27,0 0 17,0 0 6,0 0-3,7 11 0,-1-3 3,3 2 0,2 6 5,2 1 2,4 4-46,0 5 60,2 3-52,1 0 58,-1 2-18,0-2 9,16 27 13,-20-32-23,-1 0-2,1 1 0,0-1-4,-1-2 2,0-1-3,0 3-24,-4-6-61,0 1-53,2-4-87,-5 1-55,1-2-107,-2-2-41,1-2-64,-2 5-1946</inkml:trace>
  <inkml:trace contextRef="#ctx0" brushRef="#br0" timeOffset="406600.1354">3938 16726 693,'-8'-7'496,"3"-2"-99,0 1-37,0-1-79,0-1-47,-1 1-68,-1-4-19,1 3-42,2-3-7,-1-1-33,2 2 0,0-1-33,2 0 9,1 0-23,5-15 16,-2 18-8,1-1-27,1 1 20,1 2-26,2 1 16,-1 3-18,3 0 21,-10 4-17,19 3 15,-10 1-13,2 4 25,-3 2-3,-2 4 33,-1 0-2,0 23 91,-6-14-72,-1 3-10,-2 5-12,-3 1 7,1-1-23,-4-2 3,1-2-58,0-1-69,0-7-106,1-4-100,2-3-164,-2-4-412,8-8-432</inkml:trace>
  <inkml:trace contextRef="#ctx0" brushRef="#br0" timeOffset="407334.1325">4747 16447 85,'-11'-9'440,"11"9"-95,-9-5-95,9 5-5,-12-10 157,12 10-229,-7-7 32,7 7-36,0 0-12,-9-5-46,9 5-8,0 0-41,0 0 2,0 0-34,0 0 13,0 0-12,3 14 28,5-3-21,1 6 15,14 25 19,-10-18-42,0 1 4,1 0 3,-2 1 7,-2-2 8,0-2 17,-2-2 6,1-1 2,-4-2-2,0-3-14,3-1 1,-4-1 6,0-1 18,-1-1-21,3 5 255,-6-15-115,3 10-35,-3-10-12,0 0-65,-7 7 2,7-7-50,-17-9 16,3 0-45,-1-5 28,-7-7-57,-2-5 26,-2-4-8,3-4-1,0 0 3,-20-41-10,23 39 0,3 0-36,2 2 43,4-2-46,3 7 43,3 7-34,1-1 38,4 4-33,2 3 39,0 0-45,5 2 45,0 7-37,5 1 39,1 3-41,4 6 46,4 3-46,5 6 47,2 2-43,2 8 49,1 1-46,-2 0 45,2 2-51,-3-1 52,-1-1-45,0 0 44,-4-2-58,-3-1 59,1-2-63,-1 0-4,16 14-311,-21-19 100,0-2-83,0-1-61,-3-4-77,-1 2-501,-1-6-566</inkml:trace>
  <inkml:trace contextRef="#ctx0" brushRef="#br0" timeOffset="566175.4979">22012 1694 63,'0'0'497,"0"0"-172,0 0-46,0 0-83,0 0-37,-6 9 73,6-9-167,4 21 9,-3-6-38,2 4 24,1 3-40,-1 4 12,6 3-12,-2 3 4,2 5-2,2 1-3,-3-7-18,2 5 27,0-6-21,-2 1 20,1-2-22,-1-2 44,-1-5-29,-2-3 39,2 1-11,-3-4 14,-1-3 20,1-2 74,-1 1 37,-3-12 61,6 16 23,-6-16-46,0 0-49,0 0-35,0 0-26,0 0 41,-7-18-104,1 2-6,1-4-29,-1-3 3,-1-5-4,-1-1-17,1-3-6,2 3 1,0 0 5,1 1 8,1 3-19,0-1 23,2 1-3,-1-1-4,7-23-1,-1 25-6,0 2-8,1-1-2,1 2-5,2-2 2,1 3-7,1-1-31,1 3-43,1-2-47,0 4-52,2-1-60,-1 3-42,2 2-63,-4 4-38,15-7-780,-16 9 271</inkml:trace>
  <inkml:trace contextRef="#ctx0" brushRef="#br0" timeOffset="566434.4922">22170 1977 6,'-5'15'778,"1"-2"-205,1-4-106,-1 3-77,4-12-66,-2 13-27,2-13-17,-3 12-9,3-12 221,0 0-299,0 0-35,19-7-19,-2-8-64,4-4 13,8-6-33,4-1-19,1 1-71,1 0-74,-3 0-98,0 3-91,0 2-80,-2 1-58,-4 5-101,18-10-1484</inkml:trace>
  <inkml:trace contextRef="#ctx0" brushRef="#br0" timeOffset="567649.4966">23300 1741 224,'0'0'416,"-12"-4"-71,12 4-61,-11-3-14,11 3-32,-7-5-12,7 5-19,-9-5-16,9 5-16,0 0-34,-10-5-11,10 5-32,0 0-14,0 0-19,0 0-18,-11-5-16,11 5-14,0 0-7,0 0-7,0 0-5,0 0-3,0 0 3,0 0-2,0 0 14,13 0-18,-13 0 14,19 3-2,6-1 3,-10 0 6,4-2-10,-1 1 2,2-1-3,2 0 8,-1-1-9,0 0 3,1 0 0,-1 1-1,0-3 2,1 1-5,-4 2 3,1-3 5,-1 2-3,12-2-2,-17 2-3,0 0 3,0-1 0,-2 1 3,-11 1-4,20 0 4,-20 0-4,15-3-4,-15 3-20,15-1-27,-15 1-37,12-3-34,-12 3-44,12-1-73,-12 1-55,11-6-449,-11 6-244</inkml:trace>
  <inkml:trace contextRef="#ctx0" brushRef="#br0" timeOffset="568196.4949">23540 1499 212,'0'0'565,"-9"-10"-126,9 10-74,-8-7-59,8 7-45,-7-6-41,7 6-41,-7-6-39,7 6-26,0 0-35,-7-6-23,7 6-10,0 0-21,0 0 3,0 0-24,0 0 1,0 0-1,16 7-1,-7-2 0,2 2 1,4 2 4,4 3 2,0-2-1,3 3 1,3 2-3,-2-1-1,0 0 3,0 0-7,16 15-14,-21-17 17,-2 0-11,-1 0 6,-3-2-6,-1-1-1,-2-1-5,-3 1 11,1-1 6,-1 1 11,-1-1 0,-2 1 11,-3-9 11,2 15 16,-2-15 15,2 15 6,-2-15 2,0 13-4,0-13-15,1 10-7,-1-10-10,0 0-3,2 12-12,-2-12 5,0 0-8,0 0 7,2 12-15,-2-12 2,0 0-10,0 0 2,2 10 0,-2-10-3,0 0 7,0 0-14,0 0-2,0 0 13,0 0-3,0 0-2,0 0-2,0 0 11,-1 13 2,1-13 8,0 0 5,0 0-10,0 0 10,0 0 7,0 0-7,0 0-6,0 0-2,0 0 16,0 0 7,0 0 4,0 0-31,0 0 38,0 0-8,0 0-6,0 0-9,0 0-9,0 0 5,0 0-15,0 0 1,0 0-33,0 0-51,0 0-57,0 0-76,0 0-66,0 0-82,0 0-105,0 0-18,5 8-346,-5-8-354</inkml:trace>
  <inkml:trace contextRef="#ctx0" brushRef="#br0" timeOffset="570515.4988">28267 851 370,'0'0'272,"0"0"-65,4-10-27,-4 10-6,1-13 133,-1 13-151,2-11-9,-2 11 2,1-11-8,-1 11-17,0 0-12,-1-16-13,1 16-13,-2-13-19,2 13 4,-2-12-17,2 12 3,-5-10-24,5 10 5,-6-14-5,6 14-15,-10-14 6,10 14-5,-13-11 1,13 11-5,-14-10-11,3 6 7,5-2-5,-4 4-4,1-3 2,-2 2-4,2 1 3,9 2-5,-22-3-3,-1 0-10,23 3 23,-22 0-6,10 3-6,12-3 5,-24 0-8,11 3 5,1-1-6,0 0 11,0 2-6,-3 0 1,1 1 3,0 0-8,-2 4 7,0-3 1,-18 14 5,16-9-12,1-1 8,-1 1-4,2 0-2,0-1 5,1 1-1,2-3 2,-1 1 0,1 2 3,0-2-11,0 0 6,1 0 2,0 2 2,-1 1-2,1-1-4,-3 1 7,4-2-3,-1 1 0,1 2-4,-1-1 2,1 3 1,-3-1 7,5-1-12,0 2-4,-2-1 16,0 3-1,2-1 2,-2 1-8,2 0 2,-10 17-9,12-14 12,-1-4-9,2 0 11,-1 2-13,2-2 9,-2 0-8,5 1 9,-4 0-6,3 0 7,-1 0-10,1 3 5,0-2 6,-1 5 2,0-2-5,1 23 6,1-19 4,0-2-6,0 1 7,2-3-13,0 4 3,-2-1-3,2 0 14,0 0-1,0 0 6,2 1-3,-2 1 10,0-1 23,2 2 5,0-1-14,-1 0-1,0 0-17,2 1-2,-1-2-17,4 7 20,-3-1-7,2 0-15,-1 1 15,3 2-10,-3 1 14,3 3-21,3 1 13,-2 3-7,1-2 10,1-1-17,9 42 28,-7-42-8,1-1-14,-2-1 15,3-1-15,-1 0 19,1 1-12,3 1 24,-1-1-16,0-1 13,0 2-17,3-2 1,-2-1-4,1 2-50,1 1 65,0-2-7,0 0-3,-2 1-3,5 1-2,-3 0 2,0-1 1,2-1 5,0 1 0,1-2 0,-2 2-7,3-3 2,-2 0-8,0 0 4,1 1-1,-1-2 0,22 31 8,-21-32-72,-4-2 71,3-3-60,-1 2 62,-1-5-51,0 4 55,-2-3-56,4 0 64,-3-1-60,-1 0 57,1 0-59,2 2 63,-2-4-63,1 2 68,17 20-30,-14-23-30,-4 0 67,1-1-75,-2-1 62,3-2-59,-4-3 63,0-1-60,2-1 70,-3-1-62,0-2 62,2 1-56,-3-2 66,1-1-62,3-1 68,-4 0-69,3-1 60,-3-4-63,5 2 62,-2 0-59,-1-2 72,1-2-51,0 0 70,0-1-42,0-2 52,0 0-28,-1-2 6,3-1-12,0-4-1,1 0-11,22-25 17,-23 14-51,3-4-3,-4 3 4,-3-3-2,1 1 26,-3-3-38,-1 0 31,-2-1-44,0-9 26,-1 1-38,-1-3 37,-2 0-31,-3 3 34,-1 2-18,0-40 31,-2 37-11,-3-9-64,-1 1 43,-1-1-52,-1 0 61,0 2-53,-2-1 52,-2-1-39,1 1 35,-3-1 14,0 0-17,0-2-16,-2-9-12,-3 2 9,-16-56-23,17 55 34,-3-1-6,2 2 10,-1 0-1,-1-1-1,-1 2-16,1-1 8,-3 1-1,2-2 10,-1 2-14,0-1-13,0 1 14,1 1 20,-2 3-16,1 1-6,-19-44-2,21 52 15,1 3 2,0 0-16,-1 2 13,1 2 8,0 3 3,1 0 2,2 6 0,-2 2-31,2 0 12,0 2 20,1 0-14,1 1 15,-14-15-5,14 18-20,1 1 15,-1-1 5,-1 2 30,3 0-36,1 1 28,-1 2-26,2 1 28,1 1-36,-2 1 25,4 0-28,-1 3 33,1-2-35,1 2 18,-8-6 12,13 13-33,-10-12 34,10 12-35,-11-10 36,11 10-31,-11-11 22,11 11-22,-9-10 38,9 10-34,-9-14 21,9 14-26,-9-9 30,9 9-28,-8-9 29,1 1-20,7 8-8,-10-6 35,10 6-37,-6-10 20,6 10-12,-7-5 23,7 5-27,-4-8 28,4 8-20,-7-6 22,7 6-22,0 0 29,-8-10-32,8 10 33,-6-8-8,6 8-28,0 0 33,-6-6-38,6 6 31,0 0-24,0 0 30,-7-8-34,7 8 35,0 0-30,0 0 38,0 0-7,-7-9 3,7 9-10,0 0 5,0 0 11,0 0-21,-9-5-8,9 5 5,0 0-2,0 0-16,0 0 13,0 0 0,0 0-1,0 0 13,0 0-15,0 0 1,0 0-3,0 0 2,-6-5-3,6 5-3,0 0-9,0 0 19,0 0 0,0 0-5,0 0-28,0 0-66,0 0-8,0 0-64,0 0-64,0 0-82,0 0-83,0 0-19,0 0-31,0 0-451</inkml:trace>
  <inkml:trace contextRef="#ctx0" brushRef="#br0" timeOffset="581651.7996">6522 11086 352,'0'0'373,"0"0"-93,14 0-65,-14 0-55,0 0-29,0 0-28,4 2 52,8 4-107,-12-6-11,0 0-5,9 9-12,-9-9-3,9 8-5,-9-8 7,13 14 24,-5-5-4,2 3 22,3 2-10,-2 3-6,4 0-8,1 3 2,17 21 23,-18-18-40,2-3 6,1 0 2,1 0 8,-2-1 32,0 0-1,-1-2 6,-1-5-20,-1 2 0,3 0-16,-3-3 7,0-1-16,-1-3 18,1 0-9,14 1 81,-15-6-40,-13-2-8,25-3 13,-11-1-6,0-7 12,2-3-31,0-5 11,-2-7-8,3-5 14,-3-2-19,0-6 13,-2 1-2,-1-4-3,2 1-15,8-39 77,-10 40-38,-2 9-26,-3 1 7,3 2-13,-4 6-6,0 0-2,0 2-10,-1 4-4,0 0-15,1 3-8,-2 2 5,-1-1-5,1 2 12,-3 10-21,8-23-134,-8 23-36,2-13-69,-2 13-45,7-8-43,-7 8-25,11-8-67,-11 8-488,10-5-467</inkml:trace>
  <inkml:trace contextRef="#ctx0" brushRef="#br0" timeOffset="586544.4198">10324 6794 443,'9'-6'375,"-9"6"-90,0 0-60,0 0-58,9-7-25,-9 7-8,0 0 5,0 0 19,5-7 5,-5 7 150,0 0-171,0 0-9,0 0-9,-1-12-14,1 12-13,0 0-17,0 0-4,-5-8-22,5 8-9,0 0-8,-9-5-7,9 5-5,0 0-7,-11-4-8,-1-1 14,12 5-15,-17-5-7,17 5 15,-20-3-11,8 1-2,0 1 0,-5 0-3,-1 1-1,-1 0 0,-3 1 4,-3 0-5,-1 2 1,-1 1-2,-1 1-1,-33 3 13,29-2-2,-1-1-5,0 0-2,-1 0 1,2 1 3,-2 1-5,-1-1 0,1 0 3,-1 1-12,1 3 16,-7-2-14,1 3 15,6-3-15,1 1 15,-41 10-7,35-8 4,1 0-3,-2 2 1,2 0 0,0-2-1,-1 2 1,-3 3 5,1-2 1,-1 0 47,0 1-48,-3 2 60,0 2-52,1-3 50,-2 2-49,-42 17 24,47-17-16,1-3 4,0 2-17,2 0-4,1-1-3,1 0 1,-1 2-1,3-3 4,-1 2-5,2-3 0,0 1-2,5 0-1,-4 3 1,-2-2-1,2 1 2,0 0-1,0-1 1,1 1 1,-3 2 6,1-1-6,0 0 4,1 1-23,-1-1 21,2 2-17,-1-1 33,3 0-28,-1 0 24,1 1-24,5-3 18,-22 19-10,23-19 9,1 1-3,3-1-2,0 1-4,1 1-1,0-1 6,0 1-6,3 0-5,-2 2 1,2 0 3,1 0-1,0 2 1,2 1-3,-2-1 0,-9 25 2,14-26-1,1-1 1,1 1 0,-1 0 13,3 0-5,0 1-28,1 1 27,0 0-27,2 0 25,0 1-21,2 1 6,0 0 23,0 1-24,3-1 25,3 30-12,-1-27-12,1-4 25,0 4-23,3 0 18,0-2-19,0-1 23,2 1-7,1-1 0,-1 0 0,3-1-2,-1-1-3,4 0-1,-1-2 2,2 0-5,26 22 4,-21-23-3,4 0 2,2-1 2,2 0 1,1-5-1,1 1 7,1-1-22,-2-4 25,3-2-24,0-3 20,1 1-20,3-2 29,0-4-30,3-1 29,58-6-7,-48-1-16,2-2 23,9-5-2,1-2 2,1-2-5,0-2 2,0-3-10,3 0 4,1-4-23,-1 0 27,-1-4-25,5 0 26,-1-2-24,2-4 26,100-48-34,-102 49 40,2-3-25,9-8 29,-13 6-25,-1 3 28,-3-6-24,0 0 26,-1-1-17,-3-2 31,-1 2-18,-3-1 27,-5-1-33,-5 2 55,0-1-39,31-45 57,-46 44-43,-2 1-2,-10 5 30,-1 0-31,-3-2 12,-4 0-26,-3-1 17,-5-4-32,-1 3 23,-6-3-25,-2 2 18,-4 0-26,-6-1 30,-1 2-19,-5-4 20,-1 10 17,0 1-4,-2-1 19,-2 5 19,1 1-24,-2 2 6,-1 0-29,1 3 8,-1 5-24,-1 0 9,-2 3-25,0 3 8,2 3-20,-1 2 12,-32-5-80,28 15-59,3 0-148,-4 4-98,1 5-142,-5 5-169,2 3-490,-1 1-787</inkml:trace>
  <inkml:trace contextRef="#ctx0" brushRef="#br0" timeOffset="596404.9054">13895 6763 239,'0'0'457,"-17"4"-75,17-4-49,-17 3-49,17-3-35,-16 1-19,16-1-21,-20 3 163,20-3-201,-11 0-7,11 0-13,0 0-7,-14 3-21,14-3-18,0 0-19,0 0-16,0 0-16,-16 0-14,16 0-6,0 0-6,0 0-9,0 0-4,9-8 19,3 2-20,1-1-2,3-2 52,6-4-58,3-1 48,8-6-48,-1-1 56,3 0-53,2-1 50,-1-3-52,2 1 39,0 0-47,1 0 0,-3 0 44,29-15-28,-40 23-30,-2 3 46,-4 3-51,-3-2 50,-3 5-53,1 0 51,-5-1-44,0 4 32,1-1-53,-2 0 37,-8 5-63,11-7 39,-11 7-64,10-7 45,-10 7-73,0 0 0,8-8-91,-8 8 43,0 0-49,0 0 57,-6-10-25,6 10 18,-12-5 84,12 5-35,-15-7 24,5 3 21,-3 1 11,2 1 63,-5-1-54,-13-6 60,11 6 54,2 1-32,1-1 80,-2-2-29,3 1 70,0 3-52,1-1 66,1-1-48,1-1 51,11 4-59,-19-2 46,19 2-66,-15-5 45,15 5-66,-18-3 81,18 3-76,0 0-64,-13-4 30,13 4-54,0 0 40,0 0-55,0 0 52,0 0-49,0 0 41,0 0-49,17 8 57,-3 0-53,-1 0 42,5 2-45,0 1 52,-2 2-56,1-1 59,-1 2-55,1 1 48,-4-1-43,-2 3 50,-1 0-45,-2 4 68,-4 2-58,-3 5 58,-2 4-66,-3 2-88,-4 7-101,-2 0-126,-17 39-1109,14-41-123</inkml:trace>
  <inkml:trace contextRef="#ctx0" brushRef="#br0" timeOffset="626069.1636">26400 16755 366,'0'0'463,"0"0"-90,-14 3-68,14-3-22,-9 4-6,9-4-15,-10 4-32,10-4-13,-10 4-24,10-4-21,0 0-24,-9 6-21,9-6-19,0 0-14,-8 5 79,8-5-102,0 0 3,0 0-1,0 0-8,15 0-2,-3-2-9,3-5-7,3-3 47,12-11-66,3-4 59,11-11-56,4-6 63,3-9-48,19-16 48,0-6-35,7-9 1,5-4-19,6-7 42,8-8 1,6-5 2,-1 1 9,5 1-9,-3 0 21,-2 0 8,-2 8 29,-6 6-5,-6 8-7,-5 4-27,-7 12-11,33-27 25,-62 53-76,-13 11 0,-2 3-8,-10 8 38,0 2 39,-6 3-10,-3-1 31,-3 6-21,-2-1-25,-7 9-18,3-14-16,-3 14-22,-2-12-49,2 12-57,-16-12-306,16 12 27,-16-7-232,16 7-162,-23-10-833,13 4-1229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1-13T10:54:07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 6777 372,'0'0'289,"-7"-6"-62,7 6 108,-12-5-185,12 5 13,-8-5-1,8 5-21,-9-7-23,9 7-3,-10-4-4,10 4-16,-12-5-19,12 5-21,-12-5-7,12 5-11,-14-7-14,14 7-4,-23-5 15,23 5-26,-19-6 2,19 6-6,-20-1 1,20 1-7,-20-1 3,20 1-1,-25 1 3,11 1-6,1 2 7,-1-3-1,1 0 11,0 0 13,-1 2-16,-9 4 6,13-5-4,-2 1-31,0 1 5,0-1 16,-2 2 1,1 0-24,-2 3 24,0-4-19,2 5 22,-3-4-22,3 1 23,-1 2-20,1-2 24,1 1-26,-13 6 12,14-7 14,0 0-26,-1 0 24,2 1-25,1 1 25,-1-4-20,2 2 20,1 1-24,-1-3 27,-2 2-24,10-6 28,-11 8-32,11-8 24,-11 7-25,11-7 26,-10 6-24,10-6 27,0 0-3,-9 8-29,9-8 31,0 0-24,-8 5 23,8-5-23,0 0 23,-10 5-23,10-5 26,0 0-26,0 0 23,0 0-19,-4 3 8,4-3 5,0 0-27,-7 5 0,7-5-68,0 0-28,0 0-55,0 0-42,0 0 32,0 0 5,0 0-15,14 3-253,-14-3 79</inkml:trace>
  <inkml:trace contextRef="#ctx0" brushRef="#br0" timeOffset="1034.9929">2781 7129 212,'0'0'285,"-12"-4"-39,12 4-57,-11-5 11,11 5-49,-9-5-2,9 5 2,-10-3-4,10 3 5,0 0-13,-10-4-5,10 4-13,0 0-14,-10-4-17,10 4 66,0 0-92,-13-4-10,13 4-7,0 0 4,0 0 5,0 0 4,-10-2 3,10 2 5,0 0 6,0 0-1,0 0 3,0 0 4,-9-5 11,9 5 4,0 0 69,0 0-105,-5-11-7,5 11-21,0-15-60,0 2 56,1-1-66,3-2 54,-2-2-53,3-4 62,2 0-60,-1-1 50,2 1-1,3-5-20,2 3 15,17-21-8,-13 24-3,1 2-2,3 1-4,2 3 0,0 0-4,0 3-2,-1 2-4,0 1 2,1 2-10,-1-2 7,0 2 10,0 0-3,-2 0 5,2 0 0,-2 2 3,1-5 4,-1 2 6,2-2-4,2-2 4,1-2-2,0-2-4,3-4 6,2-2-3,-1-4-2,0-3 0,1 0 2,-1-3 1,0 2-1,1-3-50,27-32 26,-29 34 45,1-1-54,-3 3 53,-1 2-55,-1 3 55,-5 4-1,-1 2-4,-1 2-3,-2 2-15,0 1-53,0 0-62,0 2-48,-2 1-37,1 0-114,7-1-848,-21 11 109</inkml:trace>
  <inkml:trace contextRef="#ctx0" brushRef="#br0" timeOffset="3533.9964">1023 6757 212,'-14'-3'283,"14"3"-71,-15-2-20,15 2-22,-19-1-10,19 1 4,-24-1-33,13 0 11,-2 0-27,-1 1-16,1 0-15,-3 0-22,-14 1 31,15 0-66,-3 1-5,3 0 1,-2 1-5,1 3-13,-1 1 1,-2 0-8,0 1-23,-2 1 25,3 2-26,-2 1 29,-2 3-28,1-1 26,-1 1 7,2 2-12,-1 1 12,0 2-4,0 0-8,-2 2 6,1 2-1,-2 1 17,3 1-29,0 0 26,2-1-25,-2 1 20,-1 1-24,4 2 24,2 1-18,-2 1 16,-14 27-33,19-30 15,4 2 8,-2-1 2,2 2 0,0 8-29,2-8 36,0 4 0,3 0-3,2 1-1,1 8-6,-1-5-1,2 6 10,2 2 1,1-1-6,6 46 12,-4-44-5,-1-2-2,5 0 2,0 3-30,2 1 39,-2-3-26,2 3 15,1-2-19,-3 1 33,9 4-12,-5-7 3,5 8-3,-2-1-4,4 0 3,22 51-29,-19-53 32,2 2-25,2-5 36,0 3-32,1 1 6,5-2 3,0 1 10,3 2 21,2-1-35,2 2 37,3 0-18,0 0 19,4 0-35,-2 0 24,51 52-12,-50-55-16,3-1 3,-4 1 1,5-2-44,-4 0 59,2-1-53,-3-1 59,0-1 3,2 1-4,-1 0-4,0-2 0,0 1-4,0-3 2,0 3-4,-2-2 2,3-1-2,-2 0-52,-2 1 62,1-3-48,-2 3-3,0-3 12,-1 2 5,2-1 2,-3 0 7,2-2 55,-1 3-64,0-1 65,1-2-65,-1 0 1,42 37 44,-41-39 17,-1-3-70,2-1 4,0-1 8,0-2 0,-1 2 12,-5-8 4,3 1 1,-2 0 1,0-1-7,1-1-2,-1 0-1,0 0 7,0-3 0,34 24 9,-33-24-12,-2-2 10,-1 3-6,1-2 4,0 1-4,0-2 5,0 1-7,0 0 0,0-2 0,1 2-3,-1-1 1,0-1-1,0-1 7,0 1-4,34 14 3,-37-17-4,-1 1 1,-3-4 0,-1 2-10,1-1 13,-2-1-4,0 1 9,0-1 3,0 1-13,-1-3 14,-3 1-3,-1-2 2,0 0 5,0-1 5,19 4 26,-20-6-34,-4-2 11,1 0-9,0-1 1,-1-3 1,0 0 8,0 0 7,1-3-3,-1-1 5,1-3 8,3-1 4,-2-3-4,1-5 5,1 2 0,16-24 33,-19 18-48,-1-2 4,-1 0-19,-2-1 15,0 0-19,0-1 4,-2-1-9,-2-3 2,1 3 11,-1-1-13,-2-2 5,1 0-15,-3-1 14,0 0-5,5-28 13,-9 28-15,1-3-4,-3 3 6,0 0 0,-1 0 3,-1-5 2,-1 1-2,-1-2 1,-1 3-14,-2-1 17,0 0-13,-1 2 14,-3-5-13,-2 6 1,0-4 1,-1 5 13,0 2-14,-2-4 17,-1 6-18,0 1 25,-1-1-21,-5-1 10,0-1-4,-3 1-2,-1-1-3,1 0-2,-2 1 4,-1-1-7,0 0 2,-29-31 5,26 29-6,1 1-1,0-2-4,0 2 0,1-1 0,-2 2 7,2 0 7,-2 1 6,2 1 3,-3-1 0,1 2-1,1 2-4,-1-1-3,-1 0 14,-29-21 11,30 22-15,2 0 2,-2-1-1,2 1 1,-1 0-8,1 0 19,-1-2-3,2 0-8,0 0 49,-1-1-68,0-2 51,1 1-61,0 2 57,1-2-56,-25-25 33,25 27 10,2-3-61,2 3 56,-2 0-57,1 0 53,0-1-56,3 4 54,-3-4-60,0 2 73,-2-2-74,2-1 7,0 1 3,-2-1 4,1 0 5,-26-28-5,26 29 16,2-2 43,0 1-57,0-1 50,2 1-53,0 0 52,3 2-61,0 1 61,-2-7-64,0 2 65,1 1-65,-1-2 58,1 1-60,1-2 61,-18-28-36,17 28-26,0-1 59,1 0-47,-1 0 45,-1-1-47,-1 1 44,-1-2-47,-1 1 55,-1-1-57,0 0 55,-2-1-54,-1 2 59,-1-1 27,0 2 6,-31-30 44,30 29-74,-2 2-10,1-2-1,0 1 0,1 2 0,2-1-5,0 1 5,4-1-59,0 0 59,0-1-58,4 2 48,0 1-41,0 0 49,3 2-54,-12-21 102,17 30 21,-1 2-56,3-2 39,-2 0-58,2 3-14,0-2 21,0 3-50,0 1 44,0-2-25,1 2 51,-2-1-55,1 3 47,-1-2-53,-1 1 51,-12-14-35,9 10-28,1 2 51,-4-2-37,0 1-6,-1 1 12,1-3 1,0 3 5,-1 1 7,1-1 10,1-1-1,2 4-1,-2-2-4,1 1-6,1-2 1,-13-9-6,16 13 1,0-1 8,-1 0-5,1 2 6,1-1-14,-1 0 15,1 1-5,1 0 1,-1 2-11,0 1 13,0-2-8,-1 2 0,2-2-33,-5 2 24,-12-6-19,12 7 13,-1 1 12,1-2-2,-1 1-6,-1 1 8,0 0 4,0 0 1,1 1 0,1-1 1,1 0 0,1 1-3,-1 1 5,2-1-4,-12-2-1,5 1 6,18 3-9,-15-2 13,15 2-11,-15-2-2,15 2 3,-12-2-5,12 2 7,-13-4-11,13 4 1,0 0-5,-12-1-1,12 1 5,0 0-3,-11-3 10,11 3-7,-10-4 8,10 4 1,0 0 1,0 0 9,-8-6 1,8 6 9,0 0 5,0 0-2,-7-7-6,7 7 12,0 0-7,0 0-9,-12-5 0,12 5-10,-11-10 17,11 10-5,-6-8-3,6 8-11,-3-7 7,3 7-9,-6-12 3,6 12-42,-6-16-12,6 16 5,-1-22 8,1 8-11,1 1 20,0-1-20,1 2 15,-2-12-17,0 24 34,5-22 4,-5 22 6,0-17-3,0 17 3,0-12 4,0 12-1,0-13 1,0 13-7,0 0-24,0-14-33,0 14-70,0 0-66,0 0-130,0-7-579,0 7 109,0 0-339</inkml:trace>
  <inkml:trace contextRef="#ctx0" brushRef="#br0" timeOffset="5083.9965">3115 6292 61,'0'0'346,"0"0"-26,0-14-62,0 14-10,0 0-23,0 0-3,-2-15 3,2 15-1,0 0 198,0 0-228,-3-13-6,3 13-14,0 0-34,-8-4-36,8 4-19,-14-6-19,1 3-29,-1 0-8,-6 3-16,-8 2-17,-9 1 3,-12 4-10,-3 1 3,-88 21-16,66-11 24,-5 0-16,-1 4 18,-3-3-17,1 0 11,-1 1-10,1-3 34,5-3-7,4 1 30,2-6 4,13 1 4,4-4-22,5 0 36,3-3 10,-21 4 50,39-4-79,4-2-9,2 2-8,4-2-7,3 0-7,1-1-5,1 1-16,13-1-37,-21 2-43,21-2-61,-15 0-64,15 0-62,-14 0-56,14 0 12,0 0-282,0 0 213,-9 4-150,9-4-43</inkml:trace>
  <inkml:trace contextRef="#ctx0" brushRef="#br0" timeOffset="5720.9919">1279 6304 165,'0'0'299,"0"0"119,0 0-234,0 0-8,0 0-7,0 0-4,0 0-1,0 0-23,0 0 15,0 0-18,0 0-12,0 0-19,0 0-24,0 0-12,0 0-22,0 0-14,0 0 4,0 0-30,0 0-10,0 0-12,0 0-9,0 0-9,0 0-4,6 9 10,-6-9 2,8 13 6,-5-3 2,3 4 3,3 6 1,2 5 7,1 2 4,17 41-5,-14-34-16,3 1 27,-1-4-20,-2 0 25,0-4-28,-1-1 1,2-4 9,-3 0-7,3 0 4,-3-5 3,-4 0-3,5 0 1,-5-3 4,1 1 6,7 5 3,-8-11 0,-3-1 3,0-1 5,0 0 0,-6-7-4,9 11 1,-9-11 1,6 8 3,-6-8 5,6 10-1,-6-10 0,0 0-2,8 9 1,-8-9-1,5 7-98,-5-7-72,0 0-97,0 0-123,8 5-151,-8-5-27</inkml:trace>
  <inkml:trace contextRef="#ctx0" brushRef="#br0" timeOffset="23338.592">1501 13333 541,'-9'-7'308,"-1"0"-56,3 0-33,-3 1-39,2-2 17,1 2-15,-2-2 46,0 2-20,9 6-10,-11-10-48,11 10-23,-8-8-47,8 8-8,0 0-34,0 0 29,-9 8-33,10 4-22,7 5 8,-2 10-10,4 9 42,1 5-11,3 2 6,-1 2-15,-1-1-9,1-2-2,0-3 5,-2-2-24,1-6 15,-2-4-22,9 21 12,-11-28-4,-1-3-8,-1-3 19,0 0-17,-3-2 21,2-2-9,0-3 35,-5-7 31,4 17 44,-4-17 33,2 11 16,-2-11-28,0 0-30,0 0-26,-6-7-26,-4-4-21,1-3-58,0-5 59,-4-5-64,1-1 49,2 0-3,-2-1-7,3 2 0,2 2-4,0 0-3,0 2 2,1 1-4,2 0 6,2 0-4,0-17-1,2 17-1,1-1-2,2-4 2,4 2-3,-1-2-1,4-3 2,-2 0-4,3 3-22,3-2-46,-1 4-62,-2 0-63,3 3-39,-3 2-44,5 0-64,11-12-569,-18 19 166,3 2-251</inkml:trace>
  <inkml:trace contextRef="#ctx0" brushRef="#br0" timeOffset="23521.1498">1592 13646 421,'-5'17'547,"2"-2"-150,0-4-73,2 0-73,1-11-18,-2 16-45,2-16 0,0 0-31,9 12 104,-9-12-161,16-10-10,-5 0-22,5-3-13,3-7-19,5-5-34,2-1-83,0-1-57,0-4-117,1 2-113,-1-1-417,-2-1-305</inkml:trace>
  <inkml:trace contextRef="#ctx0" brushRef="#br0" timeOffset="24039.1416">2038 13067 170,'-8'-9'256,"8"9"-45,0 0-46,0 0-3,0 0-27,-5-7-5,5 7-3,0 0-2,0 0-4,0 0 99,-9-7-108,9 7-11,0 0-5,0 0 3,0 0-6,0 0-4,0 0-2,0 0-4,0 0-5,0 0-2,0 0 1,-5-5-4,5 5-3,0 0-10,0 0-4,0 0 2,0 0 4,0 0 4,0 0 8,0 0 6,0 0 1,0 0 1,0 0-6,0 0-5,0 0-6,0 0-2,0 0-12,-10-5 2,10 5-52,0 0 64,0 0-1,0 0-65,-11-2 49,11 2-67,0 0 47,-6 8-8,6-8-9,-1 17-8,2-4 1,2 10 1,2 9 1,2 12 14,2 5-1,5 10-4,21 58-43,-16-64 45,3-2-46,-1-12 54,4-1-54,-1-7 63,5-4-54,2-3 53,2-9-47,0-4 48,3-7-88,1-4-16,7-7-146,2-5-39,0-5-143,57-37-2274</inkml:trace>
  <inkml:trace contextRef="#ctx0" brushRef="#br0" timeOffset="24285.1444">3282 12337 279,'11'-17'489,"0"1"-122,2 2-92,2 0-65,2 0-34,3 2 28,6 0-78,2 4 56,1 0-78,1 4 57,0 7-54,5 2 4,42 21 146,-39-5-120,-4 3-67,-3 4 48,-3 2-64,-5 4 51,-4 3-61,-7 5 48,-6 4-56,-7 4 34,-7 1-109,-7 9-47,-8 2-154,-4-2-39,-6-1-146,-41 48-1679</inkml:trace>
  <inkml:trace contextRef="#ctx0" brushRef="#br0" timeOffset="25497.8646">2652 13148 344,'0'0'497,"0"0"-89,-6-6-86,6 6 157,0 0-311,-8-8-36,8 8-28,0 0-25,0 0-18,0 0-19,0 0-6,0 0 0,8 10-2,-3-3-6,4 4-1,1 1-2,0 4 4,4-1-1,13 17 12,-13-15-18,0 0 24,-2 0 3,-1 0-3,2-1-8,-4-4-5,-1 1 3,1-2-7,-3-2 6,-1 0 22,0-1 26,-1 0 40,-4-8 16,4 13-17,-5-1 69,1-12-110,-10 10 3,10-10-46,-18 4 70,5-7-82,-4-3 49,-1-4-70,-5-6 45,0-4-59,0-5 49,0-2-58,2-3 46,0-2-43,7 5 40,-10-21-17,16 27-37,2 1 11,2 2-1,3 1 51,-2 2-57,3 2 43,4-1-47,-2 4 46,2-2-40,1 5 28,1-3-51,-6 10 49,11-8-47,-11 8 59,18 0-25,-10 5-9,-1 3 52,0 4-66,-1 2 16,1 3-111,-2 1 20,2 3-49,-3 0-48,1-1-67,0 1-62,0-5-45,2 1-479,-2-3-405</inkml:trace>
  <inkml:trace contextRef="#ctx0" brushRef="#br0" timeOffset="25642.8692">3010 13220 242,'0'0'519,"18"5"-116,-18-5-83,8 12-59,-8-12-47,2 18-39,-3-5-26,-2-1-30,-2 1-24,1 0-20,-3 0-15,2-1-19,0 0-52,-6 6-186,11-18 24,-6 11-133,6-11-318,0 0-137</inkml:trace>
  <inkml:trace contextRef="#ctx0" brushRef="#br0" timeOffset="25964.43">3024 12770 575,'3'-11'519,"-3"11"-109,2-13-110,-2 13-49,5 9 98,-3 2-191,-1 3-2,1 5-79,1 0 39,0 3-65,1 2 41,0 2-68,2-4 47,0 0-63,2 0 54,-1-1-54,2-1 54,0-3-54,2 0 49,-1-2-56,-1-3 52,0 0-53,-1-3 52,0-1-50,0-3 66,0 0-47,-8-5 58,14 2-57,-14-2 45,11-12-56,-7 4-2,-1-1 2,-2-3-4,-2 0-15,-7-19 30,1 18 6,1 0-73,-4 1 23,1 3-80,0 0 28,0 4-77,-1 0 32,1 1-63,9 4 37,-21 0-54,21 0 26,-16 2-17,16-2 3,-17 7-2,7 0-166,10-7 193,-7 7-8,7-7-62,0 0-116,0 0 195</inkml:trace>
  <inkml:trace contextRef="#ctx0" brushRef="#br0" timeOffset="26102.4278">3190 12883 301,'0'0'314,"23"1"6,-11 4-70,-1-1 37,1 3-111,-2 4-8,1 0-9,-2 1-18,-1 4 33,1 0-90,-4-2 34,2 3-75,0 15 41,-3-17-92,0 1-112,1-4-39,-3 0-69,2-1-65,0-2-272,-4-9-80</inkml:trace>
  <inkml:trace contextRef="#ctx0" brushRef="#br0" timeOffset="26365.9708">3438 12772 484,'13'-4'419,"-13"4"-87,13 4-139,-13-4 25,14 11-100,-7-5 43,0 1-91,1 1 62,-1-2-62,-2 2 59,2-1-66,-7-7 35,9 13-59,-9-13 38,10 10-63,-5 1 84,-5-11 7,0 0-48,2 12 35,-2-12-65,0 0 46,-11 7-64,11-7 57,-14 0-57,5-4 44,-1-3-73,0-1 28,-2-3-77,-1-3 46,3-2-7,-6-15-94,10 16 9,2 1-69,4-1-14,2 0-45,2-1-114,3-2-223,3 1-90</inkml:trace>
  <inkml:trace contextRef="#ctx0" brushRef="#br0" timeOffset="26604.9636">4233 12106 687,'0'0'714,"13"-1"-149,-13 1-104,0 0-109,14-3-63,-14 3-44,0 0-21,12-5-15,-12 5-24,12-8-31,-4 4-28,1-4-25,1-1-23,2 0-14,1-4-22,3 0-41,0-2-6,1 2-118,0-1-28,-1 2-117,0 1-12,10-6-456,-15 13 354,-11 4-49,15-3-239,-15 3-180</inkml:trace>
  <inkml:trace contextRef="#ctx0" brushRef="#br0" timeOffset="26731.9683">4471 12068 484,'-8'21'286,"0"1"-9,2-2-22,0-1-34,-2 11 156,5-17-212,1-2 30,0 1-77,2-12 36,0 17-59,0-17 57,4 12-46,-4-12 38,12 3-77,-12-3-3,20-4-19,-5-3-42,0-2-60,2-3-69,19-19-245,-18 12 122,-1-1-93,-6 0-310,-1 0-158</inkml:trace>
  <inkml:trace contextRef="#ctx0" brushRef="#br0" timeOffset="26939.499">4591 11868 137,'-11'-21'1027,"6"12"-605,1 1-99,4 8 12,-7-14-113,7 14 0,-5-10-96,5 10 16,0 0-81,-3-12 37,3 12-66,0 0 45,11-2-56,-11 2 45,20 5-52,12 2 57,-10 0-8,-1-2-54,1 2 46,0 2-58,1-1 50,-3 2-57,1 0 54,-1 1-50,-4 1 61,0 1-47,-3 1 70,-2 3-50,-3 0-2,-3 4-7,-1 19 11,-4-20-80,-1 0-67,-2-2-63,2-1-101,-3-3-130,0-3-470,4-11-437</inkml:trace>
  <inkml:trace contextRef="#ctx0" brushRef="#br0" timeOffset="27186.5056">5009 11656 360,'5'-9'680,"-1"-1"-173,-4 10-114,8-12-86,-8 12-74,7-8-47,-7 8 5,0 0 43,14 1 23,-8 4-7,3 7-1,0 3-3,2 3-42,17 30 104,-14-22-197,0-1-21,1 1-18,-1-1-16,1 0-7,-2-3-9,1 0-1,-4-1-10,1-3-40,0-1-17,-2-4-87,-1 0-5,-2-2-18,0-1 8,2 4-172,-8-14-33,0 0-110,0 0-123,0 0-343,-14-6-476</inkml:trace>
  <inkml:trace contextRef="#ctx0" brushRef="#br0" timeOffset="27455.722">4901 11783 316,'-10'-5'646,"1"2"-90,9 3-160,-14-7-13,14 7-129,-10-7 18,10 7-84,-8-5 47,8 5-70,-4-14 156,4 14-202,9-23-4,2 8-1,4-6 0,3 0-26,5-6 38,2 1-16,1 1 14,-1 1 41,-2-1 0,-3 5 16,-4 5-24,-2 0 5,1 2-7,-4 2 18,-1 1 1,0 2 5,-1 0 2,-2 1-11,-1 0-5,1 1-19,-7 6-24,10-10-22,-10 10-4,7-8-22,-7 8-15,7-7-11,-7 7-11,7-7-13,-7 7-81,7-7-83,-7 7-88,0 0-127,0 0-123,0 0-163,9-4-118,-9 4 51,0 0-559,5 8-874</inkml:trace>
  <inkml:trace contextRef="#ctx0" brushRef="#br0" timeOffset="28418.7237">2614 13251 126,'3'9'422,"-3"-9"-121,0 0-48,5 11 16,-5-11-8,0 0 39,0 0 377,0 0-363,0 0-51,0 0-46,0 0-44,0 0-81,-16-5 30,8-6-59,-3 0 35,0-5-72,-7-4 75,2-1-26,-4-2 12,-3-4-19,-1-4-12,-27-29 63,25 29-28,2-1-76,1 0 48,1 2-61,3 2 47,2 2-60,2 4 54,3 4-55,1 0 23,1 2-29,2 3 52,0 1-80,2-1 14,2 4-36,2-6-98,2 15 47,3-12-51,-3 12-32,13-10-63,-4 6-64,1 0-68,2 3-35,2-1-367,1 1-325</inkml:trace>
  <inkml:trace contextRef="#ctx0" brushRef="#br0" timeOffset="28720.2838">3057 12865 95,'0'0'488,"9"13"-44,-9-13-123,7 6 28,-7-6-68,0 0 312,0 0-284,0 0-71,0 0 22,0 0-85,0 0 18,-9-10-84,4 1 38,-2 1-37,-2-5 40,-1-3-42,0-1 28,-4-5-70,1-1 55,-4-2-57,-18-36 57,17 31-47,4 5-18,-2 3 50,6 3-39,0 2 9,1 5-37,1-1 8,2 1-66,1 3-16,0 1-113,1-1-34,4 9-110,-5-12 76,5 12-3,14-15-363,-3 10 177,5 3-96,0-1-364,5 2-413</inkml:trace>
  <inkml:trace contextRef="#ctx0" brushRef="#br0" timeOffset="29652.6694">3841 12508 137,'12'-4'752,"0"1"-197,-12 3-24,14-8-114,-14 8 47,6-8-86,-6 8-19,-2-13-88,-5 6 10,-5-3-52,-4 1 10,-5-1-17,-9 0-34,-4 0-19,-60-5 118,43 11-153,-4 2 3,-3 2-10,-1 2-1,-1 2-12,-12 4-8,13-2-6,2 2-14,4-1 16,5 0 33,3-1-13,8-1-23,5 0-18,6-3-13,-17 5 39,24-6-59,5 2-9,1-2-8,0 0-6,13-1-5,-20 3-5,20-3-4,-15 1-5,15-1-2,-14 0-2,14 0-4,-12 3 4,12-3-7,0 0 3,-6 0-19,-8 0 14,14 0 1,0 0 3,0 0 8,0 0 0,-16 0 0,16 0 0,0 0-2,0 0-3,0 0 9,0 0-20,0 0 14,-12 2 9,12-2-10,0 0-16,0 0 20,0 0-1,0 0-1,0 0-1,0 0-4,0 0 0,0 0 2,0 0-1,0 0 0,0 0 3,0 0-2,-13 0 0,13 0 8,0 0-3,0 0-1,0 0-10,0 0 5,0 0 2,0 0 1,0 0 2,0 0-8,0 0 2,0 0-21,0 0 27,0 0-1,0 0-2,0 0 0,0 0 0,0 0-3,0 0 1,0 0-1,0 0 0,0 0-4,0 0 0,0 0 2,0 0 2,0 0 13,0 0-9,0 0 3,0 0-15,0 0 12,0 0 0,0 0-4,0 0 3,0 0-1,0 0-8,0 0 13,0 0-1,0 0-1,0 0-2,0 0 3,0 0-4,0 0-1,0 0-1,0 0 1,0 0 0,0 0-2,0 0 3,0 0-2,0 0-3,0 0 2,0 0 5,0 0-3,0 0 3,0 0-1,0 0 0,0 0-12,0 0 11,0 0 0,0 0 0,0 0-3,0 0 6,0 0-4,0 0 0,0 0-1,0 0 0,0 0 1,0 0-1,0 0 1,0 0-2,0 0-2,0 0-4,0 0 4,0 0-2,0 0 2,0 0 1,0 0 6,0 0-2,0 0 2,0 0-10,0 0 5,0 0 11,0 0-12,0 0-5,0 0 12,0 0-1,0 0 2,0 0-1,0 0-2,0 0 0,0 0 3,0 0-1,0 0-2,0 0-4,0 0 2,0 0 4,0 0-1,0 0 2,0 0-2,0 0 2,0 0-2,0 0-2,0 0-8,0 0 14,0 0-1,0 0-1,0 0-2,0 0-1,0 0 0,0 0-20,0 0-21,0 0-28,0 0-41,0 0-42,0 0-42,0 0-69,0 0-29,0 0-164,-11 3-99,11-3-303,-10 9-542,3-2-1003</inkml:trace>
  <inkml:trace contextRef="#ctx0" brushRef="#br0" timeOffset="36517.5777">3616 15813 182,'-14'3'536,"1"-3"-113,1 3-77,12-3-63,-21 1-53,21-1-44,-17 0-38,17 0-36,-17 1-25,17-1-24,0 0-12,-17 0-27,17 0-19,0 0-16,0 0 6,0 0 0,-13-1-3,13 1 6,0 0 1,10-7 6,-1 2-1,20-11 0,-6 1-4,3-1 3,7-2 1,4-4-2,1-1 2,9-4 2,1 0 1,-2-1-22,4 0 23,0 2-16,0 0 24,2-1-24,0 2 24,1-1-21,55-25 24,-49 23-6,0-1 1,4 1 18,-1-1-23,2-2 17,1 2-17,3-3 16,2 1-23,2 1 18,2-2-22,0 0 19,1 0-22,0 0 21,-1 0-17,69-30 13,-72 31 4,-2 2-21,-1 0 2,-1 2 2,-2 2-1,0-1 2,-1 4-2,-3 0 2,0-1 1,-2 3 1,0 1 2,0-1-3,-4 0-51,2 2 62,39-15-29,-47 17-14,0 0 52,-1 1-4,2-2-3,-2 2-4,1 0-3,0 1-1,0 0 1,1 0 0,0 1-4,-3 1 0,1 1 1,-1 0 12,-2-1-15,44-7-1,-47 9 3,-1 1-1,1 1 1,-1-1-2,-5 2 0,-2 1-1,3-1-1,-1 0 2,0 0 3,-2-1 0,2 1 0,1 0 10,-2 0-18,-1 1 19,2-2-20,-2 2 16,1-1-18,-2-2 20,0 2-18,2 1-8,-2-2 13,-1 1 16,0 0-18,-1 1 3,1 0-1,-3-1 1,2 1-1,-1 0 2,1 0-8,26-7 10,-25 8-1,0-2 2,-1 2-2,1-1 5,-1 0-1,1 1 0,0-2 1,-4 4-1,0-1-7,1-2 1,-1 2-1,2 1 0,-2 0 2,5-2 0,24 1 1,-27 0 1,-2 1-2,1 1-3,-2-2 10,1 3-1,0-4 0,1 3 3,-1-2 3,0 0-4,0 2 9,-1-3-15,-2 2 12,2-1-3,-3 0 5,28-4 5,-27 5-15,-1 1-2,2-1-3,-2 2 1,2 0-1,1-2 0,-1 2-1,0-2 1,1 3-1,-1-2 0,2 2-1,-2-1 1,1 0 0,1 1 0,27-1 8,-28 1 1,1 0-7,-1 0-3,1 0 4,-1 1-2,0 0 1,1 0-6,0 1 9,-1 1-1,1 0-1,-1 0 0,1 0 2,-1 1 0,1 0-3,26 3 3,-26-3-2,0 1-1,1 0 1,-1 0 0,4-1 0,0-1 3,-2 2-1,-1-3 1,0 2 2,2-1-2,-2-1 6,1 1-2,0-3 2,0 0-5,31 0 31,-31-1-31,0-2 6,5-1 7,-1 0-3,2 2-54,-3-4 61,0 1-52,1-1 53,-1 0-48,-1 0 56,1-1-54,-2-1 53,1 3-59,0-2 56,-2 0-52,2 0 56,-1 1-57,0-3 55,1 2-55,-2-1 60,2 1-63,-1-1 56,1 1-56,-2 0 59,1-1-59,2 0 59,-2 0-64,1 1 58,-3 0-55,32-5 30,-30 4 27,-5 3-58,-1 0 56,6-3-54,-4 2 8,-2 2 3,1-1 3,-1 0 0,2 1 3,-2 0 3,0 0 0,1 1 1,-1 0 2,1-1 0,25-3 1,-24 4 1,0 0-1,0 1 2,1-2 0,0 1 2,2 0-4,-3 1 3,3-2 5,-1 0 0,4 0-2,-1 0-3,1-2 0,-2 2 1,3-2-1,29-5 0,-32 4 0,1-1 0,-1 4 1,-1-4 0,1 2 2,1-2-4,1 1 2,-4-1 48,3 1-59,2 0 53,-2-1-61,1-1 55,1-1-58,-2 2 55,45-15-26,-38 11-33,-1 0 55,0-1-56,1 1 51,-7 3-49,4-5 54,-3 3-55,-2 0 57,1 1-58,-1 0 57,-1 0-66,1 0 63,-2 0-57,3 1 56,28-10-31,-28 11-24,-1 0 57,1-1-54,1 1 53,1-3-53,-1 4 54,6-3-58,2-1 58,-1 0-58,-1 2 60,1-3-59,0 2 59,1 1-58,-1-1 55,41-13-21,-41 14-33,-2-3 58,4 3-60,-9 0 8,5-2 8,2 1 3,3 0-5,-3-1 7,0 1-2,0 0 3,0-1 4,0 1 2,-2-1-2,3 0 0,-1 1-1,-2 0 1,1-2-1,-1 3 1,0-3 2,2 2 1,-1 0 0,1-2-13,-2 2 16,3-2-1,-3 0 1,0 2-2,0 0-1,2-1-2,-5 3 0,34-11 10,-34 13-9,1-2 2,-3 0-3,1 2-1,-1-1-2,2 1 1,-2 1 0,2-2 5,-2 0-1,1 4 1,1-2-2,-1-1-4,-1 2 5,3-1-3,33-4 2,-33 4 1,1 0-2,-3-2 1,4 3 1,-1-1-2,0-2 9,1 1-12,4-1 5,-5 2-2,3-2 1,-4 2 22,6-2-22,-5 1-1,1 1-2,36-6-2,-37 5 4,2 0-2,-1 2 2,-1-3-2,5 1 6,-3-3-4,-2 4 1,5-2 3,1-1-4,0 3 2,0-3-1,-1 1 1,0 1-1,3-2 0,42-8 1,-42 8 0,0-1 0,2 0 0,-1-1 5,0-1 1,1 0-2,0-2-8,2 1 2,-1-2-4,1 1 7,1-1-2,-2-1 3,2 0 0,1 2-2,48-14 9,-50 14-3,0 1-1,1-2 2,-2 4-1,1-2-1,-1 3 1,-1-2-15,0 3 32,-1-2-25,1 3 32,-2-1-37,1 1 26,0 0-23,1-1 22,-1 1-21,3 0 21,0 1-25,1 0 25,3-1-28,-1 2 23,-1-2-23,4-1 23,-1 3-22,1-3 21,-2 0-21,1 0 1,0 1 14,-1 0-11,2-1 1,55-5-7,-55 5 24,1 1-21,-1 1 27,0-1-23,-1 2 23,0 0-26,-1-2 21,1 1-24,0 0 24,-2-1-26,2 0 26,1 1-24,-3-2 25,3 0-25,55-9 29,-54 9-4,0-1-26,8-3 18,-9 2-24,10-2 27,0 2-26,-1-2 27,0 0-24,-9 3 22,0-1-22,-1 0 22,0-1-22,0 3 24,1-2-26,52-9 45,-53 12-20,1-3-7,0 3-1,-1-3 1,1 3-3,-1-1 1,0 0-3,-1-1-20,1 1 24,13-3-23,-14 0 24,2 1-20,10-2 39,-2-1-38,61-13 5,-62 11 19,-8 5-20,8-4 22,1 0-27,-11 4 27,3-2-26,-1 0 27,0 4-27,1-4 23,-2 2-20,2 0 6,0 1-1,-1-1-2,2 2 2,0-3 4,2 3 1,-1-1-2,1 3-1,11-5 2,-13 5 1,3 0 1,-2-3 0,2 2-2,0 1 10,-2-1-8,14-1 0,-13 4 0,11-1 0,-7 0 2,59-4-3,-60 6 0,11-1-1,-11 0 0,-1 0-1,3 2-20,-4-1 19,1 0-25,0-1 26,0 2-16,0-2 21,2-2-15,-3 1 19,2 0-4,10 0 0,49-6 2,-60 6-4,0 0 2,0-1 3,-2 1 1,0-2-6,0 1-17,1-1 18,-2 0 2,11-1 4,-9-1-5,9 3-3,-2-6 3,0 3-1,1-1-1,-3-1-4,-11 0 6,11 1 4,-1-4-4,-7 4-1,4-3 2,-6 0 25,-2 2-24,2 0 24,-2-1-27,2 1 27,-5-1-32,3 1 31,-5 0-8,2 0 10,39-8-16,-46 9-24,-1 0 27,-5 3-21,-2-3 23,-3 4-23,2-3 35,-3 1-31,1 2 31,-1-3-38,-1 1 33,-4 1-26,4-1 1,-2-1-2,-2 2 28,22-7-12,-22 6-19,-5 3 39,2-3-26,-4 2 38,1 2-28,-4-3 25,1 3-36,-1 0 41,-1 0-38,-1 0 27,-2-1-33,1 2-5,-1-2 4,1 1 1,-1-2-2,1 0 2,0 1-1,-1-3 1,3 0-4,-1-1 2,-2 1 13,1-3-2,-1 0-7,-2 0 4,2 0-5,-2-3 16,-2 1 8,2 1-43,-4-1 89,1-16-15,-4 16-68,-4 0 60,0-2-65,-4-1 83,-2-2-20,-1 0-18,-4-2 7,-5 0-14,1-1-13,-4 1 7,-4-4 14,-2 2-31,0-2-1,-4 2-1,-26-19 2,26 22-2,1-1 5,-1 3 40,4 3-36,-2-1 24,-5 0-31,5 3 21,3 0-30,-1-1 34,-2 0-35,2 1 8,1 1-10,0-1 28,1 0-31,-26-15-23,28 14 12,-2 0-9,-2-1 12,4 0 4,-4 0-1,3 1 10,-1 0 1,0 0-7,-2 1-51,0 0 68,2 0-54,-1 2 64,-1-2-58,2 2 68,-2 0-60,2-2 77,0 0-67,-2 2 66,3-2-68,2 3 69,-3-3-59,2 2 62,3-1-15,-4 1-2,3 0-4,-2 2-12,0-1-4,-2 1-6,2 3 9,-31-6-7,24 7-3,1 2 3,-2-1-6,-1 2-56,-2 1 68,-5 1-57,-1 2 59,0-2-62,-8 3 67,0 1-58,1-1 89,-1 0-88,1 0 61,0 1-58,-44 7 27,45-9 45,1 4-13,8-2-2,-9 0 1,1 2-3,2 0-12,-4 0 8,2 1-3,-1 0-6,-2 1-6,0 0 5,-3 0-5,0 2 1,-1-2 1,-65 15 0,51-13 1,2 3-3,-1-2 1,0 1 7,-1 0 20,1-1-32,9-2 0,-9 0 9,10-1-7,0 1 31,1-2-34,3-1 32,-1 0-33,1 0 30,1 1-34,0-1 31,-1-1-32,2 1 31,-2 0-45,0 1 52,3-2-41,-3 2 38,1-1-33,1 2 28,1-1-35,-1-2 34,0 5-31,1-2 29,2-1-31,-46 10 14,47-9 16,2 0-30,-2 2 38,2-2-38,0 0 32,-1 2-29,0-1 28,-2 0-30,3 2 33,-3 0-35,1-2 5,-2 2 0,1 0 10,-4 0-2,-47 14-2,48-12 7,2 0-6,-2-2 1,1 2 5,-1 0-3,1 1 1,-1-1 0,-1 1 4,1-2-4,1 2 1,0-2 0,2 1 10,0-2-9,1 1 0,-46 11 10,45-11-10,-1-1-1,-2 0 0,2-1 27,-4 0-6,-1 0-3,2 0-31,-3 0 27,1-1-26,-2 0 29,2-1-28,-4 1 27,2 0-26,-2-1 28,0 1-34,-1-1 32,1-1-20,-10 2 18,-1-1-29,10-2 30,-8 3-29,-3 0 31,0-2-34,1 2 31,-1 0-29,0-2 33,0 2-31,-1-3 31,3 4-33,-68 9 17,67-10 17,-2 0-32,3 2 32,-2-1-32,0 2 30,2-2-28,-1 2 29,2 1-24,0-1 21,1 1-26,0 1 21,2 0-20,0-1 28,0 2-23,-61 15 12,62-15 12,-1 1-39,0-1 6,0 0 3,1 0 1,-3-2 1,0 3 2,0-2 0,0 2 1,-1-5 1,0 2-2,0 1 10,0-2 19,-3 1-32,-64 14 21,67-15 23,1 0-43,0 2 36,-1-2-36,5 2 25,9-4-22,-1 2 19,1-1-26,2 2 24,-1-1-25,-1-1 30,3 2-5,-2-1-2,0 0 0,-52 14-3,42-12-9,8-3-3,0 0-6,-3 0-1,0 0-27,-7 0 36,-2-2-2,8-1 2,-2-1 4,1 0 0,0-3-1,0 2-1,-2-6 3,0 2 1,-57-1-11,58-1 1,0-2 5,0 1 4,1-2 1,-2 2 3,2 0-2,0 2-3,0 1 3,-1 0-5,1 1 2,-2 1 0,3 1 2,-3 0-2,3 0-1,1 2 0,-2 1 1,1 0 2,3 0-4,-2-1 5,1 4 5,3-3-6,-2 1 3,1-1-6,2 2-1,-2-2 2,0 0 13,0 2-9,-2-1-2,0 1-7,-51 11-3,51-12 7,0 1-2,2 0-25,0-2 52,1 3-50,-1-3 30,3 2-23,-1-1 27,0 1-27,4-2 26,-2 2-28,-1 1 35,2 0-29,2-2 33,-47 16-1,46-14-11,-1 1 1,2-1 24,1 1-32,-1 0 1,2-1-3,-4 1 7,2-2-3,0 2-4,2 1 4,-2-2-5,0 0 3,0 3 45,0-3-54,-42 14 35,43-15 12,2 2-57,0-2 50,-2-1-51,3 1 50,2-3-39,-4 2 35,3-1-46,0 0 44,-2-1-47,1 1 49,-3-1-53,2 1 57,-4 0-57,-46 11 24,43-12 25,0 1-47,-4 2 48,2-2-48,-4 3 51,0-3-53,-1 1 56,2 0-56,-1 0 32,2-1-25,-1 3 50,0-4-51,3 1 44,-1 1-45,-50 9 11,52-9 38,-1-1-49,3 2 50,-1-1-51,1 1 64,-2-1-68,1-1 50,0 4-52,-1-2 55,-1 2-55,2-1 7,0 2 3,-2-2 3,2 3 4,-48 15-5,47-14 13,2-2-1,0 3 6,0 0 43,0-2-54,0 2 48,2-2-55,-1 1 50,-1-1-51,4 1 52,-1-1-53,-1-1 46,1 1-48,0 0 48,-44 12-32,45-13-12,-1 0 53,0-1-56,-2-1 47,0 3-52,-1-2 50,-2-1-50,1 1 48,-2-1-51,0-1 52,0 0-55,0-1 52,0 1-48,1-1 50,-1 0-50,1-2 49,3 1-50,0-2 50,2 1-52,-1-1 53,4 0-48,5-2 47,0 2-49,1-3 51,1 1-42,2 0 39,-1-1-38,0 1 42,0 1-50,-38 6 31,37-6 20,-8 3-47,1-1 39,0 2-47,1 0 54,-2 0-48,3 0 47,0 0-48,0 0 49,5 0-49,2-2 47,-2 2-45,3 0 46,-1-3-53,-31 12 31,32-11 24,-1-1-46,1 1 48,0 0-51,0 0 50,0 0-53,-1-1 54,0 2-48,0-1 42,-1-1-40,2 0 40,-1 1-42,0-4 47,0 4-45,-33 6 21,32-7 19,1 0-48,0 1 48,0-2-48,-1 0 47,2 1-49,0 1 53,0-1-50,0 0 47,0 0-49,-1 1 51,0-1-48,0 2 47,1-3-48,-34 11 21,26-7 29,0-1-48,1 2 46,0-1-2,0 0-4,3 0-7,2-2-40,0 0 45,1 0-49,0-1 54,2 0-46,-1 0 52,3 1-11,3-2 10,-25 5-16,27-4-5,-2-1-1,2 1 1,0-1-2,-2 0-1,3 2 0,-1-2-1,0 3-2,-5 0-1,3 2-2,-1-1 0,0 1 1,1 0 0,-1 0 2,-26 14-8,26-12 8,0-2 3,3 1-2,0 0-1,2-3 5,0 1-2,1 1 3,1-2 0,-1 0-4,0 1-1,2 0 0,-1 1-5,-1-1 3,2 0-2,0 2-2,1-2 5,-1 1 1,1 0 1,1 0 5,1-1-52,0 1 53,0 0-42,2-3 51,0 1-49,1 0 53,-1 1-52,2-2 54,-1 1-50,1 0 51,-15 9-26,15-9-22,-2 1 48,0 1-49,0 0 42,-1 1-38,-3 3 50,0 2-54,-2 1 51,0 0-1,1 1-6,-1-2-4,4-2-3,0-1-3,3-2-5,-11 8 9,15-11 0,0-1-8,1-2 1,2 0-3,-1 1-2,7-7 1,-11 9 1,11-9 0,-8 8-1,8-8-4,-6 7-11,6-7-19,0 0-38,-8 6-46,8-6-221,0 0 211,0 0 1,5 9-9,-5-9-78,14 2-52,-14-2-63,23 2-441,-10-6-290</inkml:trace>
  <inkml:trace contextRef="#ctx0" brushRef="#br0" timeOffset="61875.2503">3770 14468 331,'-5'-10'266,"5"10"-53,-5-8-27,5 8-45,-6-8 1,6 8-34,-8-8 27,8 8-52,-6-6 40,6 6-49,-7-8 49,7 8-70,-9-5 57,9 5-75,-7-7 68,7 7-80,-8-7 61,8 7-73,-8-7 54,-2 2 37,10 5-66,-10-5 46,10 5-46,-12-8 49,12 8-59,-15-7 50,7 2-62,8 5 43,-19-8-43,10 3 51,-1 1-56,0 0 46,-3 1-44,2-3 69,-18-2 17,14 4-91,1 0 57,-2 2-46,0-1 43,0 1-65,-1-1 58,-1 2-61,1-1 49,0 2-58,-1 0 53,1 2-58,-1-1 52,1 2-58,-2 1 56,-15 3-35,16-1-27,0 3 53,-1-1-51,-1 6 52,0 1-50,0 2 50,0 5-49,0-1 49,0 2-53,-1 5 55,2-1-7,1 4-4,0 1 2,4-5-6,-10 29-4,14-27-5,1-1-3,0 1 2,3-5-2,0 0-2,4-1 1,-1-1 4,2-1 0,2 0 1,1 4-4,1-1 2,3-1 0,2 5 3,1-3-5,16 29-46,-11-26 68,5-2-53,0 3 55,3 0-50,1 1 53,1-4-49,-2 1 56,3-3-4,1 0-7,2 1-6,-1-3 0,-3-4-5,-1-1 0,4-2 0,-1 0 0,2 1 4,0-4-6,1-2 10,-1 0-2,2-4 4,-4 2-2,1-6 2,-1 1 7,2-3 3,-1-3 8,2 1 8,2-8 3,0-1-46,3-5 64,34-22 25,-36 13-66,-3-1-6,-1-3 47,-3-4-49,-1 1 66,-2-4-52,-3 0 52,-4-2-55,-3-3 46,-2-3-60,-4-3 44,-3-1-56,-6-4 2,-2 0-2,-24-69 9,7 64 9,-4 3-17,-2 5 54,-5 1-53,-4 9 54,-4 4-60,-4 5 46,3 11-54,-2 5 44,-5 7-53,-1 3 43,-2 6-44,1 5 40,-3 3-47,-43 19-24,51-11 15,6 2-30,4 2-138,4 2-22,6 4-82,5 3-100,4 1-118,6-3-325,3-3-399</inkml:trace>
  <inkml:trace contextRef="#ctx0" brushRef="#br0" timeOffset="72102.5801">8488 3302 882,'0'0'307,"-14"4"-60,14-4-45,-11 4-24,11-4 18,-11 4-23,11-4 10,-10 3-33,10-3 10,0 0-32,-11 4-3,11-4-38,0 0-18,-10 2-17,10-2 1,0 0-21,0 0 2,0 0-23,0 0 16,0 0-13,0 0 5,0 0-14,0 0 20,11-7-11,3-3 11,10-2-15,8-9 8,5-3-17,12-8 3,56-46 12,-49 37 4,1-2-2,0-3 38,1-1 1,-2 1 40,2-1 3,-3 0 21,3 1-6,-4-4 8,3 1 2,-2 1-17,-3 1-4,-3 3-6,-1 2-46,35-31 135,-48 44-106,-5 3 3,-4 2 9,-4 6 10,-2-1-2,-2 2-10,0 3-8,-3 1 6,-5 2 3,2 1-31,-2 1 9,-1 1-3,-1 0-6,0 3-14,4-6 20,-12 11-41,10-10-7,-10 10-3,8-7-7,-8 7 3,9-7-3,-9 7-6,0 0 3,9-10 1,-9 10-4,0 0-6,6-5 6,-6 5-4,0 0 2,7-6-17,-7 6-6,0 0-8,0 0-11,0 0-10,0 0-6,0 0-1,0 0 1,7-6 7,-7 6-17,0 0 0,0 0 5,0 0-5,0 0 5,0 0-22,0 0-162,0 0 78,0 0-29,0 0-35,0 0-68,0 0-64,0 0-74,0 0-78,-11 6-387,11-6-469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6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7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6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6E9BB-7696-4CC3-9A06-4AA9B2D1AE2C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0CCD-C7E6-4005-87E1-6E28DB60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s://en.wikipedia.org/wiki/Satisfiability" TargetMode="External"/><Relationship Id="rId7" Type="http://schemas.openxmlformats.org/officeDocument/2006/relationships/image" Target="../media/image5.emf"/><Relationship Id="rId2" Type="http://schemas.openxmlformats.org/officeDocument/2006/relationships/hyperlink" Target="https://en.wikipedia.org/wiki/Interpretation_(logic)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hyperlink" Target="https://en.wikipedia.org/wiki/Validity_(logic)" TargetMode="External"/><Relationship Id="rId4" Type="http://schemas.openxmlformats.org/officeDocument/2006/relationships/hyperlink" Target="https://en.wikipedia.org/wiki/Formula_(mathematical_logic)" TargetMode="External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9040" y="0"/>
              <a:ext cx="11250720" cy="6705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40" y="-9000"/>
                <a:ext cx="11278080" cy="67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4800" y="774000"/>
              <a:ext cx="9814680" cy="4921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80" y="761760"/>
                <a:ext cx="9831600" cy="49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4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“If I am sick, there will be no lecture today</a:t>
            </a:r>
            <a:r>
              <a:rPr lang="en-US" dirty="0" smtClean="0"/>
              <a:t>;”</a:t>
            </a:r>
          </a:p>
          <a:p>
            <a:r>
              <a:rPr lang="en-US" dirty="0" smtClean="0"/>
              <a:t> </a:t>
            </a:r>
            <a:r>
              <a:rPr lang="en-US" dirty="0"/>
              <a:t>“either there will be a lecture today, or all the students will be happy;”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students are not happy.”</a:t>
            </a:r>
          </a:p>
        </p:txBody>
      </p:sp>
    </p:spTree>
    <p:extLst>
      <p:ext uri="{BB962C8B-B14F-4D97-AF65-F5344CB8AC3E}">
        <p14:creationId xmlns:p14="http://schemas.microsoft.com/office/powerpoint/2010/main" val="33564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750088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If I am sick, there will be no lecture today;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ither there will be a lecture today, or all the students will be happy;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students are not happy.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So, I am not sick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963773" y="4007472"/>
            <a:ext cx="4955139" cy="206210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Then we can reach a conclusion as follows:</a:t>
            </a:r>
          </a:p>
          <a:p>
            <a:pPr marL="457200" lvl="1" indent="0">
              <a:lnSpc>
                <a:spcPct val="100000"/>
              </a:lnSpc>
              <a:buFontTx/>
              <a:buAutoNum type="arabicPeriod"/>
            </a:pP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∨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[hypothesis]</a:t>
            </a:r>
          </a:p>
          <a:p>
            <a:pPr marL="457200" lvl="1" indent="0">
              <a:lnSpc>
                <a:spcPct val="100000"/>
              </a:lnSpc>
              <a:buFontTx/>
              <a:buAutoNum type="arabicPeriod" startAt="2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¬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h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[hypothesis]</a:t>
            </a:r>
          </a:p>
          <a:p>
            <a:pPr marL="457200" lvl="1" indent="0">
              <a:lnSpc>
                <a:spcPct val="100000"/>
              </a:lnSpc>
              <a:buFontTx/>
              <a:buAutoNum type="arabicPeriod" startAt="3"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L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[disjunctive syllogism using (1) and (2)]</a:t>
            </a:r>
          </a:p>
          <a:p>
            <a:pPr marL="457200" lvl="1" indent="0">
              <a:lnSpc>
                <a:spcPct val="100000"/>
              </a:lnSpc>
              <a:buFontTx/>
              <a:buAutoNum type="arabicPeriod" startAt="4"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→¬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[hypothesis]</a:t>
            </a:r>
          </a:p>
          <a:p>
            <a:pPr marL="457200" lvl="1" indent="0">
              <a:lnSpc>
                <a:spcPct val="100000"/>
              </a:lnSpc>
              <a:buFontTx/>
              <a:buAutoNum type="arabicPeriod" startAt="5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¬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[modus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tollens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using (3) and (4)]</a:t>
            </a:r>
          </a:p>
        </p:txBody>
      </p:sp>
      <p:sp>
        <p:nvSpPr>
          <p:cNvPr id="8" name="Rectangle 7"/>
          <p:cNvSpPr/>
          <p:nvPr/>
        </p:nvSpPr>
        <p:spPr>
          <a:xfrm>
            <a:off x="6963773" y="2023561"/>
            <a:ext cx="4335432" cy="67710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Translate into logic as: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→¬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¬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"/>
              </a:rPr>
              <a:t>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84331" y="4950307"/>
            <a:ext cx="189026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So, I am not sick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127845" y="2333767"/>
            <a:ext cx="627797" cy="366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646857" y="286486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6039134" y="4999568"/>
            <a:ext cx="805218" cy="47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90" y="781963"/>
            <a:ext cx="7763958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1037891"/>
            <a:ext cx="7268589" cy="4782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" y="6311900"/>
            <a:ext cx="801164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and Satisfiability  of W.F.F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Validity means formula is true for all possible  assignment of the truth values of variables.  </a:t>
            </a:r>
          </a:p>
          <a:p>
            <a:r>
              <a:rPr lang="en-US" dirty="0" smtClean="0"/>
              <a:t>Satisfiability </a:t>
            </a:r>
            <a:r>
              <a:rPr lang="en-US" dirty="0"/>
              <a:t>refers to the existence of a combination of values to make the expression true</a:t>
            </a:r>
            <a:r>
              <a:rPr lang="en-US" dirty="0" smtClean="0"/>
              <a:t>.</a:t>
            </a:r>
          </a:p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</a:rPr>
              <a:t>So in short, a proposition is satisfiable if there is at least one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</a:rPr>
              <a:t> result in its truth table, valid if all values it returns in the truth table are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774680" y="4412160"/>
              <a:ext cx="5027400" cy="2440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6040" y="4407480"/>
                <a:ext cx="5043240" cy="24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9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Satifiablity problem (SAT 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problem of determining if there exists an </a:t>
            </a:r>
            <a:r>
              <a:rPr lang="en-US" sz="2000" dirty="0">
                <a:hlinkClick r:id="rId2" tooltip="Interpretation (logic)"/>
              </a:rPr>
              <a:t>interpretation</a:t>
            </a:r>
            <a:r>
              <a:rPr lang="en-US" sz="2000" dirty="0"/>
              <a:t> that </a:t>
            </a:r>
            <a:r>
              <a:rPr lang="en-US" sz="2000" dirty="0">
                <a:hlinkClick r:id="rId3" tooltip="Satisfiability"/>
              </a:rPr>
              <a:t>satisfies</a:t>
            </a:r>
            <a:r>
              <a:rPr lang="en-US" sz="2000" dirty="0"/>
              <a:t> a given </a:t>
            </a:r>
            <a:r>
              <a:rPr lang="en-US" sz="2000" dirty="0" smtClean="0"/>
              <a:t> Propositional/Boolean</a:t>
            </a:r>
            <a:r>
              <a:rPr lang="en-US" sz="2000" dirty="0"/>
              <a:t> </a:t>
            </a:r>
            <a:r>
              <a:rPr lang="en-US" sz="2000" dirty="0" smtClean="0">
                <a:hlinkClick r:id="rId4" tooltip="Formula (mathematical logic)"/>
              </a:rPr>
              <a:t>formula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other words, it asks whether the variables of a given </a:t>
            </a:r>
            <a:r>
              <a:rPr lang="en-US" sz="2000" dirty="0" smtClean="0"/>
              <a:t>Propositional/Boolean </a:t>
            </a:r>
            <a:r>
              <a:rPr lang="en-US" sz="2000" dirty="0"/>
              <a:t>formula can be consistently replaced by the values TRUE or FALSE in such a way that the formula </a:t>
            </a:r>
            <a:r>
              <a:rPr lang="en-US" sz="2000" u="sng" dirty="0">
                <a:hlinkClick r:id="rId5"/>
              </a:rPr>
              <a:t>evaluates to TRUE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example, the formula "</a:t>
            </a:r>
            <a:r>
              <a:rPr lang="en-US" sz="2000" i="1" dirty="0"/>
              <a:t>a</a:t>
            </a:r>
            <a:r>
              <a:rPr lang="en-US" sz="2000" dirty="0"/>
              <a:t> AND NOT </a:t>
            </a:r>
            <a:r>
              <a:rPr lang="en-US" sz="2000" i="1" dirty="0"/>
              <a:t>b</a:t>
            </a:r>
            <a:r>
              <a:rPr lang="en-US" sz="2000" dirty="0"/>
              <a:t>" is satisfiable because one can find the values </a:t>
            </a:r>
            <a:r>
              <a:rPr lang="en-US" sz="2000" i="1" dirty="0"/>
              <a:t>a</a:t>
            </a:r>
            <a:r>
              <a:rPr lang="en-US" sz="2000" dirty="0"/>
              <a:t> = TRUE and </a:t>
            </a:r>
            <a:r>
              <a:rPr lang="en-US" sz="2000" i="1" dirty="0"/>
              <a:t>b</a:t>
            </a:r>
            <a:r>
              <a:rPr lang="en-US" sz="2000" dirty="0"/>
              <a:t> = FALSE, which make (</a:t>
            </a:r>
            <a:r>
              <a:rPr lang="en-US" sz="2000" i="1" dirty="0"/>
              <a:t>a</a:t>
            </a:r>
            <a:r>
              <a:rPr lang="en-US" sz="2000" dirty="0"/>
              <a:t> AND NOT </a:t>
            </a:r>
            <a:r>
              <a:rPr lang="en-US" sz="2000" i="1" dirty="0"/>
              <a:t>b</a:t>
            </a:r>
            <a:r>
              <a:rPr lang="en-US" sz="2000" dirty="0"/>
              <a:t>) = TRUE. In contrast, "</a:t>
            </a:r>
            <a:r>
              <a:rPr lang="en-US" sz="2000" i="1" dirty="0"/>
              <a:t>a</a:t>
            </a:r>
            <a:r>
              <a:rPr lang="en-US" sz="2000" dirty="0"/>
              <a:t> AND NOT </a:t>
            </a:r>
            <a:r>
              <a:rPr lang="en-US" sz="2000" i="1" dirty="0"/>
              <a:t>a</a:t>
            </a:r>
            <a:r>
              <a:rPr lang="en-US" sz="2000" dirty="0"/>
              <a:t>" is </a:t>
            </a:r>
            <a:r>
              <a:rPr lang="en-US" sz="2000" dirty="0" err="1" smtClean="0">
                <a:solidFill>
                  <a:srgbClr val="FF0000"/>
                </a:solidFill>
              </a:rPr>
              <a:t>unsatisfiable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It is a hard problem</a:t>
            </a:r>
          </a:p>
          <a:p>
            <a:r>
              <a:rPr lang="en-US" sz="2000" dirty="0" smtClean="0"/>
              <a:t>If a formula have </a:t>
            </a:r>
            <a:r>
              <a:rPr lang="en-US" sz="2000" smtClean="0"/>
              <a:t>3 variables </a:t>
            </a:r>
            <a:r>
              <a:rPr lang="en-US" sz="2000" dirty="0" smtClean="0"/>
              <a:t>it is called 3SAT Problem.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641160" y="0"/>
              <a:ext cx="11551680" cy="6854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840" y="-11880"/>
                <a:ext cx="11565360" cy="68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50200" y="1251360"/>
              <a:ext cx="7752240" cy="3196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480" y="1244880"/>
                <a:ext cx="7768440" cy="32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2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Georgia</vt:lpstr>
      <vt:lpstr>Helvetica</vt:lpstr>
      <vt:lpstr>MathJax_Main</vt:lpstr>
      <vt:lpstr>MathJax_Math</vt:lpstr>
      <vt:lpstr>Office Theme</vt:lpstr>
      <vt:lpstr>Valid Arguments</vt:lpstr>
      <vt:lpstr>Revisit: </vt:lpstr>
      <vt:lpstr>Example:</vt:lpstr>
      <vt:lpstr>PowerPoint Presentation</vt:lpstr>
      <vt:lpstr>PowerPoint Presentation</vt:lpstr>
      <vt:lpstr>PowerPoint Presentation</vt:lpstr>
      <vt:lpstr>PowerPoint Presentation</vt:lpstr>
      <vt:lpstr>Validity and Satisfiability  of W.F.F</vt:lpstr>
      <vt:lpstr>Satifiablity problem (SAT Problem)</vt:lpstr>
      <vt:lpstr>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</dc:title>
  <dc:creator>Microsoft</dc:creator>
  <cp:lastModifiedBy>Microsoft</cp:lastModifiedBy>
  <cp:revision>17</cp:revision>
  <dcterms:created xsi:type="dcterms:W3CDTF">2021-01-13T08:58:39Z</dcterms:created>
  <dcterms:modified xsi:type="dcterms:W3CDTF">2021-01-13T10:57:27Z</dcterms:modified>
</cp:coreProperties>
</file>