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9" r:id="rId2"/>
    <p:sldId id="267" r:id="rId3"/>
    <p:sldId id="268" r:id="rId4"/>
    <p:sldId id="271" r:id="rId5"/>
    <p:sldId id="272" r:id="rId6"/>
    <p:sldId id="269" r:id="rId7"/>
    <p:sldId id="273" r:id="rId8"/>
    <p:sldId id="274" r:id="rId9"/>
    <p:sldId id="278" r:id="rId10"/>
    <p:sldId id="270" r:id="rId11"/>
    <p:sldId id="257" r:id="rId12"/>
    <p:sldId id="258" r:id="rId13"/>
    <p:sldId id="259" r:id="rId14"/>
    <p:sldId id="275" r:id="rId15"/>
    <p:sldId id="260" r:id="rId16"/>
    <p:sldId id="276" r:id="rId17"/>
    <p:sldId id="261" r:id="rId18"/>
    <p:sldId id="262" r:id="rId19"/>
    <p:sldId id="277" r:id="rId20"/>
    <p:sldId id="263" r:id="rId21"/>
    <p:sldId id="264" r:id="rId22"/>
    <p:sldId id="265" r:id="rId23"/>
    <p:sldId id="266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2-17T02:40:58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10075 2126 256,'0'0'342,"0"0"-81,0 0-13,0 0-51,0 0 18,-8-5-11,8 5 19,0 0-16,0 0 3,-7-8-21,7 8-11,0 0-15,0 0-31,-6-7-31,6 7-23,0 0-25,0 0-19,0 0-14,0 0 23,-3 11-26,3-11-3,0 21 1,0-7-20,1 3 26,-1 2-15,-1 3 8,1 2-15,0 1-9,0 1-26,-1-1-36,1-1-22,-2 0-34,1-5-27,1 1-61,-1 0-45,1-4-19,-2-1-61,2-2-235,0-13-89</inkml:trace>
  <inkml:trace contextRef="#ctx0" brushRef="#br0" timeOffset="381.03">10024 2131 69,'-2'-16'351,"-2"5"-56,1-1-69,-3-7 178,2 11-257,-2 1-48,6 7-9,-13-7-24,13 7-10,-17 0-26,6 5 13,-1 2-28,-3 5 25,-1 2-39,-3 6 11,0 9 11,-1 3 20,1 7 9,2 3-14,-2 12 20,1 0 5,6-4 4,2 0-18,1 0-8,3 0-4,3-4-28,3 0 30,2-8-34,1 4 36,4-3-25,2-8 13,1 0 38,3-4-4,16 14 186,-12-27-97,2-1 7,0-8-1,3-3-6,-1-2-10,5-5-4,6-7-23,5-5 2,0-3-8,-1-4 12,-2-2 2,7-8-25,-5-5-5,-4-1-20,19-46 92,-30 32-189,-4-5 11,-5 0-22,-7 6 35,-5 1-24,-5 3 13,-4 3-12,-6 2-2,-3 5 18,-5 6 0,-3 5-38,-3 5-67,-2 6-68,1 8-119,-31 6-674,27 7 12,-3 4-547</inkml:trace>
  <inkml:trace contextRef="#ctx0" brushRef="#br0" timeOffset="3384.71">12796 2099 485,'0'0'306,"0"0"-42,0 0-60,2-14 15,-2 14-17,0 0 7,0-12-17,0 12-15,-5-8-25,5 8-11,-6-9-23,6 9-29,-7-8-18,7 8-10,-13-7-27,13 7 6,-19-5-20,9 3 5,-2 0-11,12 2 1,-27 2-13,12 1 8,-2 4-8,-2 2 9,-6 5-8,0 3-2,-2 5 5,0 4-2,0 2-14,-18 33 34,25-28-18,2-2-4,2 1 3,5-3 9,0 0-8,4-7-5,2 2-2,3-3 8,0-2-13,2-2 14,2 0 4,2-2-5,-1-3 5,5-1-1,13 2 59,-10-10-17,5-5 8,-1-1-1,4-4-1,2-5-8,3-5-9,2-5 17,-1-3-26,0-1 10,-2-3-12,-1 0 0,-2 0-4,-3 0 19,-3 5 10,-2 5 37,-1-1 24,-2 3 16,-4 4 8,4 0-22,-5 1-48,1 4-14,-1-1-20,-4 9 26,5-10-53,-5 10 29,0 0-41,0 0 25,7 8-23,-5 4 18,0 20-2,-2-8-93,0 3-67,0 7-64,0 1-77,3 2-55,-1-2-55,2 2-27,0-3-19,1 2-357,-1-5-323</inkml:trace>
  <inkml:trace contextRef="#ctx0" brushRef="#br0" timeOffset="3824.92">12926 2839 174,'-4'-9'683,"4"9"-127,-4-10-113,4 10-78,-4-12-75,4 12-27,-6-19 200,6 19-271,-4-10-17,4 10-43,-2-10-37,2 10-21,0 0-19,0 0-19,4-8 0,-4 8-14,0 0 2,12 6-3,-4 1-15,-3 1 6,3 1 8,6 13-4,-7-10-12,-1 1 7,-1 0-10,2 0 2,-4-2 2,-1-1 8,-2-10-11,8 20 4,-8-20 9,3 12 43,-3-12 56,4 13 33,-4-13 3,0 0 23,4 8-57,-4-8-6,0 0-35,2-14-14,0 2-24,0-3-7,0-5-24,2-2 14,2 0-16,-1-1-8,1 2 0,-1 1 8,4 1-19,-2 1 26,-1 4-30,11-8 1,-9 15 11,1 3-6,-9 4 17,18-2-16,-9 6 20,3 1-15,-1 3 12,0 2-9,1 3 15,1 3-1,-3 0-5,0-1-12,-1 2-35,0-1-30,5 13-220,-6-15 64,-1-1-36,0 1-55,0-2-37,-1 1-68,-1-4 4,1 0-27,2-4-315,-8-5-273</inkml:trace>
  <inkml:trace contextRef="#ctx0" brushRef="#br0" timeOffset="4129.94">13589 2246 259,'0'0'306,"0"0"-26,0 0-19,0 0-11,0 0-67,0 0 21,0 0-44,0 0-7,0 0-50,0 0 10,0 0-37,11 4 24,-11-4-34,0 0 17,9 5-27,-9-5 20,14 1-34,-14-1 15,15 0-30,-15 0-2,32 0-213,-32 0-26,25-1-111,-11 0-356,-2-1-190</inkml:trace>
  <inkml:trace contextRef="#ctx0" brushRef="#br0" timeOffset="4294.89">13744 2499 141,'-4'13'762,"-1"-3"-210,0-2-104,1 1-58,4-9-44,-4 12 0,4-12-30,-3 10-47,3-10-54,0 0-48,0 0-26,0 0-54,9 8-88,1-13-77,3-3-98,5-1-127,0-1-121,4-5-71,3-1-357,-3 1-398</inkml:trace>
  <inkml:trace contextRef="#ctx0" brushRef="#br0" timeOffset="4730.02">14385 1981 281,'0'0'338,"0"-12"-137,0 12-15,8-20 82,-3 13-176,-5 7 14,10-12-38,-6 4 15,-4 8-45,11-9 16,-11 9-29,13-1 27,-13 1-39,0 0 17,14 4 29,-14-4 40,9 14-4,-9-14 16,4 17 19,-4-5 6,0 0-13,-1 2-29,0 1-2,-2 1-16,-1 0 4,0 3 0,0 0-8,-1-2-21,3 0 4,0 0-33,0 0 10,3-2-13,0 2 10,12 14 6,-2-19-12,4 2 1,3-3-6,2-3 5,3 0 27,3-3 8,-2 3 8,-2-4-1,1 2 4,-5-1-8,-1 1 5,-1-2 9,-5-1 31,1 1 20,3 6 156,-15-10-163,1 17-10,-6-5-27,-6 5-15,-7 5-56,-7 2-89,-2 1-131,-4 1-208,-1 1-249,-3-2-413,0-2-696</inkml:trace>
  <inkml:trace contextRef="#ctx0" brushRef="#br0" timeOffset="5444.58">15488 2048 549,'0'0'481,"0"0"-114,0 0-63,-1-11-32,1 11-25,0 0-19,-6-6-17,6 6-21,0 0-28,-11-8-17,11 8-24,-13-3-31,13 3-19,-18 1-13,6 2-18,-1 4-2,-1 0-7,-3 4-8,-2 3-1,1 3-1,-1 2-1,0 0-22,5 2 19,0 1-10,2-2 5,3-2-16,0-1 18,-1 13-11,7-17-14,1-4 20,2-9-15,1 15 22,-1-15-13,13 6 14,-13-6-20,23-4 16,-3-4-22,0-1 21,3-5-9,1-3-2,-1-3 0,-1 1-3,22-27-1,-28 26 1,-1-1 16,-5 4 48,1 0 13,-3 6 51,-1 0 2,0 1-24,0 1-25,-7 9-21,7-10-21,-7 10-8,0 0-8,0 0-7,7 17 12,-7 12 18,0-9-26,1 5 0,2 1 4,-1 5-41,3 1-71,2 4-73,-2-2-64,2 4-54,1 1-85,0-5-73,-2-2-48,2-2-328,0 0-349</inkml:trace>
  <inkml:trace contextRef="#ctx0" brushRef="#br0" timeOffset="5894.49">15699 2684 492,'-5'-7'480,"5"7"-100,-4-9-64,4 9-59,-4-9-31,4 9-15,0 0-29,2-13-20,-2 13-34,0 0-18,3-12-26,-3 12-23,6-5-6,-6 5-13,0 0-12,17 0 7,-17 0-15,15 7-4,-7 0 0,2 1 1,-1 0 2,-1 3-7,1-1 2,-3 2-7,1-2-2,-2 1 2,0-1 3,2 7 2,-7-17 15,5 15 12,-5-15 41,6 12 13,-6-12 41,0 0 26,5 13 22,-5-13 14,0 0-50,0 0-26,0 0-22,0 0 23,8-4-15,-7-8-97,4-4-2,1-5-10,1-1 26,0 0 12,0 2 13,1 2-25,-2 3 7,0 1-33,2 0 16,1 2 4,-2 3-23,4 1 16,-3 2-19,3 0 17,-11 6-16,29 0 12,-19 6-4,3 0 10,-1 3-10,-1 2-18,3 1-50,-2 2-77,-2 1-70,-2 0-53,1 3-114,-2-1-86,1 1-99,-2-2-403,-2-2-556</inkml:trace>
  <inkml:trace contextRef="#ctx0" brushRef="#br0" timeOffset="6099.9">16280 2740 598,'0'0'912,"0"0"-180,10-5-181,-10 5 259,12-8-514,-12 8-26,9-4-35,0-1-32,1-2-52,1 2-10,5-2-60,-1 0-35,6-1-98,0-1-107,0-1-68,0 0-67,2 1-82,4-3-65,19-13-995,-23 10-4</inkml:trace>
  <inkml:trace contextRef="#ctx0" brushRef="#br0" timeOffset="6234.45">16773 2409 256,'0'0'809,"9"-12"-191,-9 12-145,5-8-91,-5 8-87,0 0-29,0 0-19,9 5-13,-9-5-20,4 20-30,0-4-24,0 4-36,0 4-27,1 5-46,1 3-110,8 50-475,-6-36 56,-2 0-563,2 2-656</inkml:trace>
  <inkml:trace contextRef="#ctx0" brushRef="#br0" timeOffset="9059.84">18800 2177 370,'-12'1'430,"12"-1"-80,-20 1-75,20-1-25,-15 2-16,15-2-16,-14 0-3,14 0-20,-12 0-6,12 0-31,0 0-36,0 0-19,0 0-29,0 0-8,0 0 0,12-8 12,12 2-9,9-1-7,14-4-8,15-3 2,5 0-16,5-3 0,6 0-9,1-2 0,-1 4-12,3 0 1,-6 4-11,68-11-76,-88 15-45,-5 1-37,-3 2-46,-10 1-24,-2 0-65,-7 1-30,-5 2-57,-3-2-297,-2 0-176</inkml:trace>
  <inkml:trace contextRef="#ctx0" brushRef="#br0" timeOffset="9259.77">19809 1870 276,'0'0'295,"-8"-10"-88,8 10-42,0 0-34,1-13-27,-1 13-6,10-9 2,-1 6 5,-9 3 8,22-2 9,-8 4-8,4 1 12,1 3-27,1 3 13,4 5-16,-1 2-8,21 21 35,-25-18-80,-5 3 2,0 2-12,-5-3-4,-4 1 4,-1 1-13,-5-3-31,-2 3-101,-2 1-105,-3 2-107,-2-4-310,-1-4-144</inkml:trace>
  <inkml:trace contextRef="#ctx0" brushRef="#br0" timeOffset="10034.75">21054 1673 10,'2'-12'366,"-2"12"-85,2-10-14,-2 10-34,0 0-3,-2-13-36,0 1 207,2 12-207,-8-13-22,8 13-23,-11-10-29,11 10-20,-17-8-26,17 8 0,-20-2-17,5 3-7,-1 3-5,-6-1-1,-2 6-6,-4 4 13,-4 6 5,-2 4 21,-1 2-3,-5 11-3,0 1-7,3 1-3,2 0 0,7-3-10,2 1-8,3-2-8,5 0 4,1-2-12,5-8-22,4-2 15,1-1-21,3-4 30,3 12-5,2-17-15,4-3 11,3-1-8,3 0 6,1-6-15,4-2 16,5-3-7,3-4-7,7-6 0,6-3-8,-3-1-8,2-2-9,-4-1 6,-1 2 13,14-8-6,-26 17-15,-4 0 17,-1 3-10,-4 2 9,2 2-14,-12 2 38,18 2-2,-10 3 16,0 2 7,-1 2-8,0 2-1,1 0 10,-3 2-2,0-1-8,5 14 22,-6-10-30,2-2-7,0-1-8,-3 2 3,3-1-24,-1-1-51,2-1-37,-2 3-71,2-4-28,-1-1-62,1-2-79,3-1-34,-1-2-18,-9-5-342</inkml:trace>
  <inkml:trace contextRef="#ctx0" brushRef="#br0" timeOffset="10169.77">21257 2173 517,'9'-6'505,"-1"0"-72,-8 6-33,11-11-29,-3 1 232,-8 10-374,9-9-26,-9 9-47,6-8-34,-6 8-25,7-6-36,-7 6-71,0 0-58,9-8-60,-9 8-36,9-8-71,-9 8-44,15-7-66,-5 2-51,13-11-1075</inkml:trace>
  <inkml:trace contextRef="#ctx0" brushRef="#br0" timeOffset="10544.92">21758 1777 127,'6'-5'624,"-6"5"-173,11-6-117,-11 6-65,0 0-10,11 10-42,-7-2-45,-3 4-4,2 3-13,-2 2 14,3 21 111,-3-18-156,1-1-21,-1 3-21,0 0-18,0-3-3,1 1-20,-2-3 4,1 1-12,0-2-10,-1-1 10,3-2-24,-3-13 11,0 22-11,0-22 7,0 22 18,0-22-17,0 0-21,0 0-29,0 0-26,0 0 3,-8-7-1,7-5 8,0 0 4,-1-8-32,1-3 1,1-3-4,-1-3 12,1-4 7,-2-1 20,1-22 59,1 29 60,0 4 15,-1 2 9,1 1-15,0 3 11,1 3-3,-1 1-36,0 0-8,1 2-7,1 0-10,-1 0-16,4 1 14,-1 1-2,6-3 6,14-13 21,-9 13-28,2 1-19,0 1 5,2 2-18,-1-2-55,1 3-52,0-1-79,-2 4-33,1-1-89,-3 0-46,0 3-69,-2 1-379,-13 1-332</inkml:trace>
  <inkml:trace contextRef="#ctx0" brushRef="#br0" timeOffset="10699.65">21853 1857 283,'-8'10'544,"0"-1"-119,8-9-89,-7 11-36,7-11-9,-4 9 10,4-9-6,0 0-41,8 5-13,-8-5-61,20-3-25,-5-1-42,33-9-36,-19 5-196,2 1-131,-1-2-162,1 2-532,-2-1-525</inkml:trace>
  <inkml:trace contextRef="#ctx0" brushRef="#br0" timeOffset="11714.94">13245 3990 411,'0'0'364,"0"0"-120,-2-12-6,2 12-93,0 0-1,-18-1-62,-2 3 72,9 1-50,-5 3-24,-5 2 33,-3 6-35,-7 4 14,-1 3-39,-2 4 19,0 4-32,-6 8 27,0 3-31,-1 3 28,3 1-29,2 2 0,2 2-2,3-1-12,4-1 2,6-7-1,4-1-6,1-3 0,5-8 14,3-3-23,2-2 13,2-2-18,3-4 17,0-3-35,3-2 45,4-4-5,2-2-9,-8-5 1,46-8-7,-21-4-11,0-4-1,4-3 3,-1-2-6,-3 3 3,-2 0 17,-4 1-1,-2 2 23,-1 4-14,-3 1 12,-1 2-29,-1-1 6,-2 5-20,-9 4 20,23-4-19,-23 4 10,16 8 10,-8 1 6,-1 2-6,-1 2 2,4 2-1,-3 1-1,3 2-1,0 1-20,-1-2-47,2 0-19,1-2-17,3 0-70,3-3-37,-1-2-80,2-3-92,1-5-226,0 0-108</inkml:trace>
  <inkml:trace contextRef="#ctx0" brushRef="#br0" timeOffset="11934.67">13648 4228 194,'0'-14'567,"0"14"-123,-2-19-134,2 19-47,-8-8-75,8 8 8,-27 17 142,14-3-194,0 9 0,-3 2-15,3 1-4,-3 7-17,5-3-21,3 3-54,2-4 53,1 5-65,1-1 46,4-5-9,2 1-13,0 2-11,3-7-52,3 1-62,0-4-30,1-2-39,1-2-49,2-2-57,4-3-34,-2-4-51,1-1-337,-1-4-187</inkml:trace>
  <inkml:trace contextRef="#ctx0" brushRef="#br0" timeOffset="12249.98">13859 4406 86,'5'-12'746,"-3"3"-198,-2 9-155,6-14-63,-6 14-86,0 0-42,0 0-53,0 0-15,11 4-24,-11-4 0,4 16-33,-4-7-9,4 5-11,-2-1-6,0-2-9,2 4-3,-1-2-55,-1-1 60,0-1-8,4 9 14,-6-20-27,8 15 1,-8-15 10,4 12 36,-4-12-19,7 7 86,-7-7-56,0 0 44,15-1-50,-5-3 42,-4-3-68,1 1 58,-1-1-55,-6 7 57,20-14 12,-20 14-113,9-9 43,-9 9-74,8-6 51,-8 6-51,0 0 54,17 3-53,-17-3 57,12 10-72,-5-3 26,-1 1-89,1 0 20,-1 1-86,0-1 2,2 0-41,-3 2-35,1-3-42,0 1-20,0-1-25,-6-7 0,11 9-14,-11-9-349,11 4-197</inkml:trace>
  <inkml:trace contextRef="#ctx0" brushRef="#br0" timeOffset="12449.75">14315 4272 290,'9'-15'589,"-2"4"-132,1 3-127,0-1-43,-8 9-74,29-2 226,-20 7-212,3 4-3,0 5 10,0 3-31,-1 1 1,2 5 0,-2 2-55,-1 1 46,0-1-77,-5-1-13,0 1 26,-1 0-68,-2 1 25,0-3-44,-4 4 25,0-3-43,-1 1 12,-1 0-128,0-3-44,-1-1-109,1-4-113,0-2-101,1 0-105,-2-6-403,5-9-554</inkml:trace>
  <inkml:trace contextRef="#ctx0" brushRef="#br0" timeOffset="12674.57">14766 4395 691,'0'0'774,"0"0"-180,12 5-132,-12-5-101,0 0-68,11 5-22,-11-5-3,0 0-5,14 0-64,-14 0 10,0 0-64,19 0-11,-19 0-57,21-5 19,-10 4-63,7-3-34,-4 2-101,3-2-117,-1 3-107,19-5-705,-19 3 34,-1 2-596</inkml:trace>
  <inkml:trace contextRef="#ctx0" brushRef="#br0" timeOffset="12814.73">15063 4625 802,'-3'14'655,"0"-1"-148,1-4-99,-1 1-78,3-10-18,-4 17-2,4-17-70,-1 11 24,1-11-96,0 0 8,1 13-76,-1-13 3,12 1-187,-12-1-108,25-6-160,-3-1-170,5-2-485,3-4-610</inkml:trace>
  <inkml:trace contextRef="#ctx0" brushRef="#br0" timeOffset="13759.5">16494 4364 308,'0'0'336,"0"0"-47,0 0-44,-9-7 0,9 7-44,0 0 14,-11-8-37,11 8 43,-21-12 149,12 8-239,-3 1 2,1-2-36,-2 3-7,-1 2-32,0 0 5,-5 2-29,1 3 10,-4 4-27,-1 4 13,-1 3-18,-1 1-1,5 3-2,-2-1 2,-12 24-37,20-25-13,3-1 53,1-1-1,3-2-2,1-2-6,3-1-3,1 0 7,2-11 1,3 14-1,-3-14-2,10 7 3,-10-7 0,19-1-50,-7-3 51,2-1-44,-1-1 55,-1-3 5,1 2 14,1-3 11,-4 3 26,1-2 20,-2 4 2,-2-1-7,-7 6-25,13-9-24,-13 9-13,13-5-11,-13 5-6,0 0 4,22 6-46,-15 2 50,0-1-47,0 6 57,1-2-59,2 5 53,0 1-101,1 0 19,1 0-57,0 0-43,2 1-78,0-2-48,3-2-34,-1-1-35,3-1-61,-1-5-229,4 0-149</inkml:trace>
  <inkml:trace contextRef="#ctx0" brushRef="#br0" timeOffset="14024.64">16804 4625 488,'6'-8'439,"-6"8"-32,0 0-149,0 0 38,0 0-77,0 0 31,-14 8-40,8 1-17,-2 0-27,2 3-29,-3 0-21,4 0-21,0 0-18,0 12 42,5-12-81,0-12 0,2 22-4,2-15-3,1 3-3,3-4-8,1 0-1,0-2 0,-9-4 0,23 1-3,-12-2 3,4-3-2,-3-1 1,2-2 1,-3 0-50,-1-3 61,0 1-58,-3-3 61,-2-1-59,-1-2 54,-1 4-54,-3-2 58,1 1-61,-2 2 56,-2-2-67,1 2 21,2 10-117,-7-16-6,2 8-71,-5-4-368,10 12 278,-9-5-23,9 5-322,0 0-158</inkml:trace>
  <inkml:trace contextRef="#ctx0" brushRef="#br0" timeOffset="14169.63">17088 4524 471,'21'-6'397,"0"2"-49,1-1-40,-2 0-21,1-2-23,0 2-18,-2 0-48,-2 0-39,2 1-30,-2-2-26,1 1-21,-1 1-78,-1 0-59,0-1-96,0 1-57,-1 0-57,-1 0-47,-1 0-319,-3 0-142</inkml:trace>
  <inkml:trace contextRef="#ctx0" brushRef="#br0" timeOffset="14329.78">17430 4304 337,'0'0'397,"0"0"-77,0 0-83,0 0-16,-9 4-40,9-4 27,-2 14-34,2-14-12,0 23-54,0-9-21,1 1-14,1 3-13,1 0-11,1 4-96,1-1 10,2-1-107,1 0-51,1-1-73,17 14-568,-12-21 350</inkml:trace>
  <inkml:trace contextRef="#ctx0" brushRef="#br0" timeOffset="14654.93">18183 4184 351,'0'0'601,"-12"-4"-130,12 4-123,-18 5-54,8-1-67,-3 6-41,3 0-56,-2-1-8,1 1-41,3 0 1,-1 1-34,2 0 10,2-1-31,1-1 10,4-9-20,-3 17 14,3-17-18,6 17 19,-6-17-13,12 4-14,-12-4 15,17-1-18,-8-4 12,4-1-21,-2 0 15,2-3-4,-2 1 24,0-2 11,0 2 47,-2 0 15,-1 1 22,1 1-27,-9 6-14,10-9-27,-10 9-14,9-7-17,-9 7-1,0 0-8,11 11 12,-7-3-14,-3 3-18,2 6-65,-2 1-68,0 3-74,1 3-77,-2-1-48,2 2-21,4 19-706,-1-27 164</inkml:trace>
  <inkml:trace contextRef="#ctx0" brushRef="#br0" timeOffset="14799.52">18429 4532 334,'18'-4'915,"-18"4"-512,13-1-84,-13 1 13,0 0-129,15-2 3,-15 2-91,0 0 30,12 4-73,-12-4 51,8 13-74,-5-5 39,2 2-62,-1 0 14,0 0-117,0 2-15,-1-1-67,0 2-102,1-1-34,0-2-34,1-1-354,0 0-190</inkml:trace>
  <inkml:trace contextRef="#ctx0" brushRef="#br0" timeOffset="15149.9">18826 4187 511,'5'-9'766,"-5"9"-203,8-12-107,-8 12-125,0 0-57,12 4-59,-12-4-31,9 14-46,-5-5-34,1 3-9,0 1-16,4 13 30,-4-13-62,0 0-11,1-1-3,-2-3-8,2 0-6,-3 0-2,-3-9-2,8 13 4,-8-13 10,10 10 1,-10-10-4,13 1-5,-13-1-2,19-8-2,2-9 4,-10 5-15,1-2-1,-1-1-2,-1 3 40,-1 0 31,-1 1-5,0 3-15,-2 0-14,-1 1-14,-5 7-18,10-10-2,-10 10 1,0 0-4,13 1 4,-13-1 11,9 13-2,-5-2-13,1 3-26,-1-2-81,2 4-76,-2 0-52,0-2-53,1 1-42,0-3-51,3 2-70,-1-4-376,2-1-361</inkml:trace>
  <inkml:trace contextRef="#ctx0" brushRef="#br0" timeOffset="15294.95">19587 4250 194,'15'-6'906,"-2"1"-256,1 0-140,0-3-126,2 0-89,-2 1-65,1 2-61,-1-2-75,1 0-57,-2-1-110,0 2-90,1-2-152,0 1-138,-1-1-328,-2-1-302</inkml:trace>
  <inkml:trace contextRef="#ctx0" brushRef="#br0" timeOffset="15464.89">19817 3928 353,'0'0'597,"-8"15"-60,1-2-68,2 1-55,-2 7-59,1 1-53,-3 4-36,3 3-43,-1 3-47,3 0-29,0 2-17,3 0-87,0 0-27,2-2-134,3-2-34,1 2-119,4-5 12,4-3-76,0 2-58,4-10-399,-1-3-315</inkml:trace>
  <inkml:trace contextRef="#ctx0" brushRef="#br0" timeOffset="15771.64">20571 3960 420,'-3'-11'753,"3"11"-191,-11-11-100,11 11-102,-18 0-76,4 4-29,0 3-36,-4 5-34,1 1-33,0 5-23,-1 2-27,4-4-23,2 2-12,-1 0-12,4 0-9,2-1-7,0-3-6,2 1-6,3-3-10,0-2-5,2-10 0,2 18 4,-2-18 2,6 10-3,9-8-1,-15-2-12,18-2 9,-8-3 10,-1 0-19,2 0-2,-1 0 8,-1 0 1,-9 5 1,14-7-13,-14 7-12,14-6-3,-14 6 3,0 0-2,18 2-2,-5 6-160,-7 0-7,-1 0-49,3 4-28,-2-1-85,-1 2-37,0 2-50,1-4-289,-3 3-229</inkml:trace>
  <inkml:trace contextRef="#ctx0" brushRef="#br0" timeOffset="15959.97">20621 4345 10,'0'0'497,"0"0"-45,14-2-65,-14 2-5,0 0-28,11-1-15,-11 1-41,0 0-39,6-3 166,9 6-248,-15-3 0,8 4 28,-8-4-44,10 10 16,-4-3-78,0 1 39,0-1-68,1 3 28,2 1-39,-1 0 7,0 0-41,-1 0-7,2-1-30,8 9-144,-9-13-1,2 0 16,0-1-152,2-3-36,1-2-99,0 0-66,1 0-405,0-7-464</inkml:trace>
  <inkml:trace contextRef="#ctx0" brushRef="#br0" timeOffset="16269.91">21090 3999 313,'4'-17'786,"-3"5"-235,4-9 260,-5 21-514,4-14-67,-4 14-21,0 0-11,0 0-18,0 0 100,10 10-82,-9 2 13,2 3-79,-1 1 3,0 1-62,-1 1 25,2 1-60,-1-2 31,-1-2-48,1-1 40,-1-3-58,0 0 47,1-1-45,-2-10 26,2 17-33,-2-17 40,3 13-32,-3-13 63,2 12-25,-2-12 28,0 0-37,0 0-12,0 0-37,17-16 10,-17 16 15,8-12-28,-8 12 28,8-9-36,-8 9 18,5-8-61,-5 8 42,0 0-42,11-1 51,-11 1-43,8 4 15,-8-4-121,10 10 4,-10-10-46,12 20-359,-6-12 230,-6-8-88,8 13-62,-8-13-329,8 9-351</inkml:trace>
  <inkml:trace contextRef="#ctx0" brushRef="#br0" timeOffset="16519.91">21363 3706 964,'4'-19'548,"-1"4"-80,-1-1-101,1 4-76,-2 0-72,2 3-40,-3 9-59,4-14-8,-4 14-24,0 0 19,0 0 0,12 3 2,-12-3 8,8 15 9,0 6 134,-4-10-202,2-3 43,-1 4-69,0-2 80,1 2-56,1 0 35,2-2-55,-3 0 43,3 0-37,1-1 20,2-2-83,2-2-44,1-1-155,1-1-56,-1-1-163,-1-2-131,2 0-447,-3-2-625</inkml:trace>
  <inkml:trace contextRef="#ctx0" brushRef="#br0" timeOffset="16694.46">21877 4054 839,'4'8'750,"-4"-8"-168,5 14-117,-1-5 379,-4-9-477,5 7-12,-5-7-88,9 4-41,-9-4-58,13 3-30,-2-4-94,3 1-76,0-3-203,4 2-65,-1 0-101,1-1-136,-2-1-571,0-1-723</inkml:trace>
  <inkml:trace contextRef="#ctx0" brushRef="#br0" timeOffset="16844.6">22069 3926 461,'-7'6'547,"1"5"-89,-3 2-115,0 4-53,0 1-71,-1 4-39,0 2-50,-8 30 64,9-28-173,1 3-161,2-2-145,-2 1-482,4-6-283</inkml:trace>
  <inkml:trace contextRef="#ctx0" brushRef="#br0" timeOffset="17049.93">22756 4193 1016,'13'2'901,"-13"-2"-243,0 0-131,14 2-148,-14-2-53,11-1 71,-11 1-345,0 0-39,11-4-141,-11 4-139,14-8-91,-1 2-156,2-2-426,1-2-521</inkml:trace>
  <inkml:trace contextRef="#ctx0" brushRef="#br0" timeOffset="17239.87">23603 4021 406,'13'-1'672,"-1"-2"-57,-12 3-49,24-4-143,-11 1-5,-2 1-137,3-3-8,16-3 58,-16 1-356,0 3-74,1-1-194,-1 0-198,1-2-472,-2 3-550</inkml:trace>
  <inkml:trace contextRef="#ctx0" brushRef="#br0" timeOffset="19569.64">12991 5584 733,'0'0'274,"0"0"-11,0 0-84,-8-5-46,8 5 9,0 0-56,0 0-33,0 0 20,0 0-43,0 0 19,0 0-34,11-3 30,-11 3-27,24-2 37,10 2 0,-7 0-26,0-1-3,9-1-3,4 2 4,10-2 2,4 1 20,7 0 14,15-2 15,11 1 13,3-1-22,6 1 6,6-1-9,6 0-4,31-2-6,3-1-3,8 0-8,3 0-4,13-2-3,4-1-16,9 1-3,6-1-6,7-1 1,5 0-8,4 1 5,8-3-7,44-2-51,-44 3 60,46-3-46,-46 4 62,257-11-9,-209 9-29,-47 2 57,50-2-52,-51 4 52,3-1-56,46-3 60,-48 3-6,0 0 4,45-2 0,-49 1-54,2 0 65,1-1-6,-3 2-8,-1-2-49,202-11 122,-206 13-60,-3-4-5,-5 4 0,-4-1 7,-6-1-2,-7 0 3,-6 0-6,-5 1 16,-7-1-3,-7-1-2,-6 1-11,-8 0-1,-7 1-45,-28 1 62,92-11-16,-103 12-56,-8 0 53,-4-1-63,-6 1 50,-16 4-29,-4-2-30,-4 3 39,-11-1-76,-4 0-83,-7 2-130,-4 1-125,-6 1-228,-5-4-393,-4 0-619</inkml:trace>
  <inkml:trace contextRef="#ctx0" brushRef="#br0" timeOffset="23879.61">10687 4721 160,'0'0'552,"0"0"-136,0 0-77,0 0-48,4 9-33,-4-9-26,0 0 114,0 0-232,0 0-35,4 8-15,-4-8-16,0 0-6,6 11-11,-6-11-5,8 12-5,-8-12-3,8 17 0,-2-6-2,1 1-2,0-1 8,1 2 15,10 11 31,-9-15-27,0 3 20,2-4 33,2-2 42,1 0-1,5-5 31,1-4-56,4-3 57,10-3-69,4-8 46,2-1-53,9-9 46,-2 0-36,0-3 5,33-26 91,-44 29-109,-1 3 7,-7 2-36,-4 5 6,-2 1-32,-4 3-2,-3 0-106,2 2-100,-4 0-259,1 2-218,-2-1-622,0 2-882</inkml:trace>
  <inkml:trace contextRef="#ctx0" brushRef="#br0" timeOffset="29319.61">10234 7253 196,'0'0'612,"0"0"-124,0 0-84,0 0-40,0 0-23,-12-3-88,12 3 43,-9-5 213,9 5-273,-6-9 51,6 9-64,-7-9-34,7 9-23,-7-14-27,7 14-26,-5-15-24,2 5-19,3 10-25,-2-18-8,2 18-14,5-18-5,-3 8-10,8-4-58,-3 8 10,3 2-4,-10 4-2,21-1 53,-9 4-56,1 2 56,0 2-59,-2 1 53,1 4-47,-2-1 60,-1 7-50,-3-4 52,-2 4-45,-2 1 59,-4-1-59,-2 4 58,-1-1-54,-2-1 5,-4 0 8,2-2 6,-2 0 7,0-5 2,0-1 5,1-3 6,-3-1 4,3-4 6,10-4-7,-19 2-6,19-2-1,-24-8 16,24 8-8,-12-6-4,12 6-10,-6-8-1,6 8-13,0 0-1,0 0-40,0 0 28,7-6-92,-7 6 32,18 3-68,-8-1 8,2 2-98,3 1 31,17 5-391,-15-8 255,-2 3-53,3-3-397,-5-1-320</inkml:trace>
  <inkml:trace contextRef="#ctx0" brushRef="#br0" timeOffset="29674.12">10359 6975 286,'-26'-23'745,"1"1"-127,-2 7-188,-28-5 197,28 14-391,0 6-91,-1 1-27,-4 10 21,-5 4-81,3 5 37,0 6-71,2 4 44,-2 11-62,7 4 51,4 4-60,7-3 54,4 2-59,7 2 53,4 53-45,7-50 53,4-5-61,4-3 57,0-3-60,7-2 49,2-7-46,1-4 60,3-4-49,5-7 56,-3-5-49,5-6 50,2-5-54,2-5 42,5-8-56,3-1 1,0-5 7,9-9-1,-3-3 1,-2-3 49,-1-5-46,-7-3 45,-4-1-59,-7-5 46,-7-4-56,-6-4 56,-9 5-62,-4-1 54,-5-1-49,-5 2 36,-17-43 70,7 54-31,-3 1-96,-4 7-36,-2 5-145,-1 7-71,-2 5-108,-1 5-98,2 3-378,-2 4-435</inkml:trace>
  <inkml:trace contextRef="#ctx0" brushRef="#br0" timeOffset="29769.8">10341 7093 615,'8'14'929,"-1"-4"-204,-1 0-123,0-3-40,-1 1-91,-5-8-70,6 12-93,-6-12-52,8 16 48,-8-16-319,0 0-345,0 0-1162,-3 11-1153</inkml:trace>
  <inkml:trace contextRef="#ctx0" brushRef="#br0" timeOffset="34244.65">5595 909 15,'0'0'482,"0"0"-100,0-6 209,0-8-331,0 14-22,-2-11 19,2 11-24,-4-11-15,4 11-18,-5-12-25,5 12 13,-8-14-23,8 14-7,-10-13-46,3 5 0,1 2-51,-2 1 11,-2-1-47,-1 2 18,-2 2-15,-3 0-4,-1 5-22,-4-1 9,-3 5-8,-6 5 10,-5 2-14,0 4 12,-2 6-17,1 1 18,-3 8-16,2 4 10,1 1-8,-26 37 6,36-39-4,3 0-21,2-2 26,2 3-2,3-2 3,1-2 1,4-5 0,2-1 8,4-5-7,1 0-4,1-4 0,1-1-3,2-1 17,2-2-10,10 10 24,-2-17-29,4-2-19,-1-2 29,4-4-2,2-3-5,5-3-3,4-3 13,0-3-17,4-4-1,-1-4 11,0 0-29,-2-1 37,-2 0-28,0-2 24,14-17-27,-21 23 6,-2 1 19,-4 3-27,0 1 38,-4 2-30,0 1 20,-2 1-24,-1 3 20,0-1-22,0 2 25,-7 5-24,7-9 6,-7 9-8,8-5 22,-8 5-20,0 0 15,0 0-24,9 7 20,-9-7-5,2 17 3,-2-5-5,2 3 14,-2 2-17,1 0 27,-1 2 1,1 1-9,1-2-11,-2 2 11,1 0 3,1 20 13,1-21-12,-2-1-3,1 1-14,-1-2-52,1 0-75,2-2-74,-1-1-80,-1-2-43,2 0-83,-1-2-464,2-3-432</inkml:trace>
  <inkml:trace contextRef="#ctx0" brushRef="#br0" timeOffset="34415.03">5713 1359 370,'6'-8'920,"-6"8"-180,6-7-134,-6 7-61,0 0-60,7-9-40,-7 9-40,0 0-54,0 0-24,0 0-87,4-10-51,-4 10-32,0 0-52,0 0-144,2-11-152,-2 11-153,0 0-160,0 0-254,9-11-522,-9 11-888</inkml:trace>
  <inkml:trace contextRef="#ctx0" brushRef="#br0" timeOffset="34664.7">6289 951 519,'0'0'699,"9"-3"-180,-9 3-120,0 0-78,10 3-75,-10-3-36,4 18-29,-3-6-11,2 6-32,-2 5-13,2 1-38,-1 10 4,3 34 41,-1-32-77,-1 1-5,0-3-13,0 2 3,-2-1-6,2-2-11,0-4 5,-2-3-9,0 1-27,0-4-45,1-4-61,-1-2-34,0-3-13,1-2-5,0 0-414,-2-12 202,0 0 4,0 0-304,8-12-184</inkml:trace>
  <inkml:trace contextRef="#ctx0" brushRef="#br0" timeOffset="34854.77">6350 1097 342,'-3'-20'911,"0"3"-206,0 1-68,1 3-149,-1 0-51,2 3-108,-2 0-33,3 10-49,-2-18-18,2 18-41,-3-13-14,3 13-21,3-18 39,-3 18-137,5-9 7,1 1-20,3 3-4,5-1-14,4-2 6,5 0-45,4-3-1,1 3-37,-1 0-51,1 2-43,-3 0-82,-1 0-48,-1 3-65,16-1-566,-20 5 348,-3 1-359,-2 2-489</inkml:trace>
  <inkml:trace contextRef="#ctx0" brushRef="#br0" timeOffset="34994.47">6617 1146 408,'-9'17'701,"-1"-4"-124,3-2-73,0 0-70,3 0-68,-1-4-7,5-7-31,-7 14-49,7-14-63,-3 9-26,3-9-35,0 0-46,17 4-15,11-8-13,-10 0-153,6-3-103,5 0-153,10-5-154,-4 4-186,6-6-294,2 2-551</inkml:trace>
  <inkml:trace contextRef="#ctx0" brushRef="#br0" timeOffset="35964.7">8382 384 245,'-5'-11'671,"0"3"-135,0 0-66,5 8-81,-10-14-92,10 14-58,-11-13-57,11 13-52,-10-7-19,10 7-29,-14 3-18,5 6-26,-1 8-3,-3 9-5,0 11-17,-1 7 23,1 16 1,3 8-12,1 6 6,3 2-8,-1 1 12,2 6-10,-1-1-22,1-5 18,0-2 1,1-4 1,-1-6-13,-5 39 13,5-58-21,-1-3-2,3-7-54,-4-4-40,2-1-29,-3-7-19,2-4-11,-2-2-6,-1-4 3,-1-5-27,0-1 30,-3-4 9,0-4 24,-1 0-34,-25-14-80,17 5 155,-4-6 15,2 0 68,0-2 38,1 0 114,2 1 29,1 1-10,2 3-7,3-1-17,1 2-9,2 1-18,2 2-14,0 0-11,3 0-22,-4-9 47,11 17-111,-1-15 27,4 5-13,4-4-6,3-1-10,5-2-3,6-2-18,1 0 26,7-3-5,3 0-14,0 0 17,6-1 4,-2 2-7,1 2 7,0 0 5,-1 1-15,1 4 3,-4-2-1,-4 5-7,-3 2 0,-4 0 0,-2 2-21,-3 3 6,-3 3 2,-1 1 0,1 0 14,-3 4-1,2 2-13,-3 1 12,8 12 9,-12-7-1,1-1-9,-2 1-4,-1-3 14,0 2-13,1-1 12,-1-2-13,-2 1 17,-2-9-7,5 12 2,-5-12 5,5 12-4,-5-12 3,7 6 5,-7-6 1,19-1-20,-19 1 14,18-5-14,-9 0 3,0 1-1,2-2-7,-3 1-3,1 1-2,0 0-7,-9 4 3,16-5 2,-16 5-5,19 4 15,-10-1-3,1 2-10,-1 1 10,2 2 6,-2 2 4,-1 0 3,0-1 2,-1 1-6,-2-3-4,1 1 11,0 1 0,-6-9 7,8 12 10,-8-12 70,8 7-22,-8-7 8,14-7 16,-8-2-83,1-3-16,2-4-52,-1-5-60,4-3-114,-1-3-26,2-7-115,3 0-31,-1 2-447,-1-1-388</inkml:trace>
  <inkml:trace contextRef="#ctx0" brushRef="#br0" timeOffset="36629.84">10489 541 544,'-4'-10'400,"4"10"-68,-6-12-73,6 12-60,-9-7-29,9 7-15,-15-1-17,5 4 10,-3 2-30,-3-1-24,-17 18 97,15-11-118,3 3-1,-2-1-24,2 2 3,1 1-5,4-2-9,1 0-10,1-1-17,2-1 9,3 2-3,5-1-10,0-3 17,4 2-15,3 2 2,2-4 4,4 3-13,0-1 6,3 1-8,0-1 5,-1 0-3,0-1 3,-2 0-5,-3-1-8,0 1 5,-3-2 4,-3 2 9,-2 0-8,-3-1 11,-3 2-8,-10 16-19,1-14 31,-3-1 0,-2 1 8,0-1-18,-1-2 10,-1-1-13,-1 1-10,5-5-43,-1 0-40,2 0-63,1-5-96,12-1-85,-16 0-434,16 0-282</inkml:trace>
  <inkml:trace contextRef="#ctx0" brushRef="#br0" timeOffset="36915.42">10517 812 32,'0'0'511,"20"7"-129,-20-7-51,10 12-43,-5-1-23,-1 0-34,-3 1-25,1 0-18,0 1-25,-1 3-8,0-3-10,2 0-20,-2 2-31,3-3-21,6 14 40,-3-13-62,0-3-7,2-2 2,4-1-10,0-3 4,1-1-24,1-3 11,4-3-10,2-2-6,2-2 7,-3-3-2,4-3-10,-3-2-2,-2-4 9,-1-2-3,-5-3 1,-2 0 2,-2-2-10,-5-2 8,-3 4-4,-1-2-3,-4 2 5,1 2-5,-5 2 0,0 4-12,1 2-2,-5 6-19,3-3-52,-1 6-31,-13 2-218,23 3 88,-20 5-64,12 0 8,0 1-118,3 3-176,0 0-106</inkml:trace>
  <inkml:trace contextRef="#ctx0" brushRef="#br0" timeOffset="37230">10850 921 63,'5'7'457,"1"2"-111,-6-9-12,10 13-44,-3-7 2,-7-6 5,12 13-7,-12-13-13,12 8-6,-12-8-4,14 6-45,-14-6-12,19 0-48,-7-3 4,2-1-60,1-3-3,2-3-43,0 0 18,2-2-49,-2-2 22,0-4-44,1-2 39,0 0-32,10-26 26,-19 21-23,-3 2-24,-2-2-23,-3-3 2,-1 4 9,-1-3 18,-3 5 6,-1 0-5,-1 4 3,-1 5-3,0-2 6,-1 8-13,-1 3 4,9 4 3,-32 7-6,18 1 25,1 6-25,-1 4 27,3 4-34,0 4 41,3 0-41,1 3-24,3-5-60,3-1-33,1-1-24,1 3-30,3-2-9,1-2-12,2 0-7,12 12-301,-8-18 273,1-6-86,-1-1 28,3-1-282,-2-4-94</inkml:trace>
  <inkml:trace contextRef="#ctx0" brushRef="#br0" timeOffset="37634.73">11195 926 447,'9'-11'312,"0"2"-4,-2 1 13,-1 0 9,-6 8 6,10-13 14,-5 6-25,-5 7-43,9-10-37,-9 10-79,6-9-3,-6 9-59,0 0-10,0 0-31,10 6 9,-10-6-24,8 18-15,1 1 24,-4-7-43,3 1 10,-1-2-10,2 1 3,0-2 1,0 0 1,3 0-6,-4-2-4,3-2 6,0-1-3,-1-1 31,1-1-23,-11-3 38,20 0-17,-20 0 45,19-6-45,-11 0 35,-2 0-26,1-2 26,-2 1-31,-1-5 11,-2 3-40,-1-3-1,1 1 3,-1-1 12,-2 1-33,1 11 16,0-21-32,0 21-61,0-26-141,0 26 52,5-20-19,-4 10-4,2 1 44,1-1-12,1 0 21,3 0 30,0 1 20,1-2 8,-1 1 18,1 2 22,-1 2 6,-2-1 18,-6 7-3,19-14 75,-19 14 17,10-2 17,-10 2 18,13 2 15,-13-2-6,10 10 29,-10-10-20,9 19 10,-2-9-41,-1 4 36,-2-1-72,2 3 29,-2-1-59,0-1 31,5 18-3,-5-15-50,0-2 15,-2 1-94,2-3-49,-2 1-94,0-2-77,1-2-28,-1 2-78,-2-12-39,1 15-28,-1-15-265,0 0-235</inkml:trace>
  <inkml:trace contextRef="#ctx0" brushRef="#br0" timeOffset="37774.5">11666 737 202,'-1'-27'650,"1"5"-114,0 1-76,0 2-47,0 2-80,2-3-33,0 3-42,0 0-63,2 5-23,0-2-67,-2 4-19,-2 10-61,11-8-46,-11 8-100,12 2-99,-5 4-126,1 4-16,-1 2-479,3 1-382</inkml:trace>
  <inkml:trace contextRef="#ctx0" brushRef="#br0" timeOffset="38469.75">11840 897 256,'0'0'557,"0"0"-54,0 0-28,0 0-38,0 0-54,-4-11 17,4 11-54,-2-10-22,2 10-48,0-16-31,0 16-43,0-12-55,3-2 54,-3 14-141,4-10-1,-4 10-5,8-7-11,-8 7-26,0 0 1,15-1 0,-15 1-2,13 6-12,-13-6-34,14 12 56,-6-3-46,-2-1 32,-1 1-58,3 1 42,-2-3-47,-2 2 37,1 1-47,1-1 31,-6-9-28,7 13 34,-7-13-29,5 10 56,-5-10-30,5 10 33,-5-10-29,0 0 49,4 10-26,-4-10 38,0 0 31,0 0-58,0 0 41,0 0-50,0 0 38,0-18-56,0 18 57,0-11-39,0 11 4,4-13-49,-4 13 21,2-12-68,-2 12 16,7-10-27,-7 10-1,16-16-129,-9 11 97,1-1 1,2 2 4,-1-1 16,1-2 11,3 0 23,-2 1 11,2-3 11,0 2 17,-2-2-2,3 1 19,-3 1-5,1-1 34,-4 1 18,3-7 118,-11 14-32,10-11-15,-10 11 11,4-9-38,-4 9 4,7-8-25,-7 8 10,0 0-27,4-9-9,-4 9-23,0 0 35,0 0-24,7 13 20,-3-4-22,0 6 6,2 7-2,2 3 29,2 4-4,3 9 1,0 2-35,2 3 25,4 10-4,-2 1 22,3 2-1,-3 2 9,1 3 19,-2-1-7,0 1-13,-1-4-20,3 43 36,-9-52-30,-6 0-3,-1-4-15,-3 2 24,-3-10-6,0 3 28,-5-6-25,-1-4 23,2-2-34,-3-9 33,-1-1-24,1-2 62,-2-6-27,1-4-9,-14-14-1,10-6-61,-3-8 5,0-12 10,0-7-22,1-15 6,3-7-13,3-3 2,3 1 10,5-1-18,4 11 8,2 3 38,3-1 3,1 6-28,2 1 19,19-39-7,-12 47-14,3 0-17,0 3-38,0 7-49,-3 2-54,2 6-118,-2 0-123,-1 6-96,-3 3-206,0 2-382,-2-1-699</inkml:trace>
  <inkml:trace contextRef="#ctx0" brushRef="#br0" timeOffset="39119.73">13313 696 75,'-5'-10'354,"5"10"2,-2-10 277,2 10-293,0 0 21,0 0-29,-3-9-66,3 9-60,0 0-41,0 0-45,0 0-23,0 0-22,0 0 1,5 19-5,-3-3-13,1 1-7,1 3-10,-4 1-2,3 3-8,-3-3-11,0 0 3,0-1 4,-3 2-1,1 0 9,-5-2 20,2 0-5,-3-1-7,-1-1 8,-1-2-1,-3-1 26,-1-3-2,3-4 43,-20 5 58,16-12-125,-2-1 29,-1-1-23,3-3 45,-4-6-40,2-4 10,-1-5-64,3-7 4,0-9-6,7 4 0,6-5-25,2 1 28,6-1-46,3-5 17,5 2 0,5-1-1,2 1 8,4 3 24,0 2-31,4 4 19,2 1-9,-1 8-9,-5 4 4,1 2 16,-3 9-15,1 0 12,-5 4-3,-2 4 0,1 4-2,10 12-4,-20-4-14,1 3 13,-5 1 53,-2-1-58,2 6 62,-8 0-17,2 1-9,-2 1-27,2 1 43,-3 1-36,1-3 27,0 0-19,-1-1 40,2-4-53,3 18 48,0-20-8,0-3-16,3-1 18,2 0-41,1-2 42,3 0-41,1-4 21,3 0-56,0-1-44,3-2-125,1-2-123,2-1-149,1 1-173,0-5-378</inkml:trace>
  <inkml:trace contextRef="#ctx0" brushRef="#br0" timeOffset="39284.84">13983 854 713,'0'0'927,"21"0"-214,-21 0-126,17 1-108,-17-1-20,11 1-35,-11-1-43,0 0-52,14-1-60,-14 1-51,0 0-40,0 0-39,11-2-55,-11 2-50,0 0-85,0 0-90,14-8-303,-14 8 102,8-8-36,-1 2-39,1-1-43,2-3-17,-1 1-9,4-6-377,-1 2-411</inkml:trace>
  <inkml:trace contextRef="#ctx0" brushRef="#br0" timeOffset="39680.36">14236 630 323,'0'0'615,"9"-13"-144,-9 13-93,8-8-103,-8 8-37,0 0-19,0 0-15,8 4 21,-8-4-17,5 11-18,-5-11-24,4 21 4,-2-10-46,0 2 9,-2-1-56,3 1 22,-3 1-42,1-1 23,-1 0-32,-1 0 21,1 0-35,-3 0 47,-1-2-34,1 0 38,-3-3-16,2 2 26,-2-3-24,0 0 20,-9 0 56,15-7-103,-16 1 6,16-1-12,-16-7 1,6 0 0,2-4-22,3-4-14,-1-4-25,4-6-6,0 0 8,6-7-40,1-1-41,3-7 10,6 6 22,15-34-41,-11 37 50,-2 7-5,3 2-7,0 0 45,1 4-19,-2 5 24,-2 2-30,-1 3 25,0 4 0,-3 3 5,-12 1 5,19 5 6,-11 3-3,-3 3 23,-1 22 31,-8-15 19,2 5 50,-1-1-67,-3 0 31,3-1 13,-3 2-25,-1-1-8,6-1-11,-3 1-9,0-3 8,4-1-28,0-2 15,0-1-15,2-3 15,1 2-56,0-3 56,2 2-52,4-3 16,-4-2-80,6-4-35,1 0-121,3-2-144,3-1-172,0-1-585,6-4-760</inkml:trace>
  <inkml:trace contextRef="#ctx0" brushRef="#br0" timeOffset="39805.72">15036 628 454,'29'-5'926,"-4"-2"-108,-2 2-158,-5 3-36,-1-2-35,-3 0-21,0 1-20,-4 0-24,11 0 323,-21 3-538,13-4-63,-13 4-57,15-3-79,-15 3-115,10-4-217,-10 4-255,0 0-487,14-4-849,-14 4-1517</inkml:trace>
  <inkml:trace contextRef="#ctx0" brushRef="#br0" timeOffset="42964.69">12564 7112 270,'0'0'483,"0"0"-38,0 0-131,2-9 32,-2 9-80,0 0 29,-2-10-88,2 10 24,0 0-66,-6-11 50,6 11-40,-14-11 193,14 11-202,-13-5-84,13 5 28,-23 0-66,5 3 33,0 5-66,-7 1 42,-4 7-54,-3 4 50,-3 4-59,2 3 55,-1 3-55,3-1 51,1 1-56,-22 28 30,31-30-32,6-5 6,1-1 2,5-4 2,5-1 6,0-2 5,2-4 0,4 0 5,3-4 1,5-1 3,2-3-8,5-5 11,6-2-9,2-4-9,31-17 18,-26 5 16,-1-2-52,-3 0 52,-1 0-55,-7 0 54,-1 2-35,0 1 99,-6 3-5,1 4 33,-4 1-6,-1 2-32,-1 0-24,2 3-26,-8 6-9,4-5 12,9 10-21,-13-5-7,7 16-49,-2-3-78,2 3-62,-1 3-54,3 1-114,3 4-49,-1 1-79,2-1-76,1-2-354,1-1-471</inkml:trace>
  <inkml:trace contextRef="#ctx0" brushRef="#br0" timeOffset="43350.75">12837 7521 309,'-3'-14'743,"3"14"-199,-2-12-33,2 12-154,-4-12-31,4 12-120,0 0-2,-4-13-97,4 13 78,0 0-93,0 0-68,0 0 50,13 3-69,-7 5 49,-2-1-59,1 2 7,0 1 0,1 2-2,-3 2 3,1 0-3,-2 0 2,0-2-1,0 2 1,1 10 12,-3-14-5,0-10 10,0 17 36,0-17 42,2 14 34,-2-14-10,0 0-26,0 0-54,0 0 17,0 0-43,14-12 25,-8 0-18,1-2 7,3-4-5,11-15 2,-9 19-16,-1 1-8,-2 1-9,1 2 45,-2 3-64,1 2 55,-9 5-43,20-2 22,-11 6 9,0 2-1,3 2 7,-2 3-33,2 3 34,-1 2-33,0 2 41,-1-1-41,1 0 31,-1 0-4,2 1-21,-1 0-79,-2-4-92,1 0-13,-2 0-128,3-5-64,1-2-63,-3-2-535,2-4-571</inkml:trace>
  <inkml:trace contextRef="#ctx0" brushRef="#br0" timeOffset="43554.65">13544 7282 908,'0'0'810,"0"0"-168,6-5-140,-6 5-70,0 0-58,0 0-33,8-6-42,-8 6 137,9-6-272,-9 6-28,18-8-31,-3 4-14,1-1-27,2 0-26,5-2-60,1 0-101,-2 2-127,3 1-93,0-3-211,0 1-167,-2 2-317,0-3-652</inkml:trace>
  <inkml:trace contextRef="#ctx0" brushRef="#br0" timeOffset="43689.77">13789 7467 679,'-7'14'724,"3"-5"-166,0 1-110,4-10-106,-5 14-5,5-14-83,0 0-16,9 7-78,-9-7-23,25-3-131,-8-1-175,37-15-1222,-22 9-331</inkml:trace>
  <inkml:trace contextRef="#ctx0" brushRef="#br0" timeOffset="46094.99">15227 7068 465,'0'0'663,"-3"-18"-163,3 18-98,-6-13-67,6 13-43,-9-12-17,9 12-19,-23-9 179,23 9-260,-20 2-29,7 2-21,-1 2-25,-1-1 32,2 2-76,0 2 30,3-1-60,-1 2 38,3-2-60,0 3 51,5-3-55,1 4 52,2-12-57,11 31 48,1-19-48,3 0 0,4 1-19,6-2-6,-1 3 27,3-1-81,0-1 52,-3 3-69,0-1 54,-2 0-49,-5-2 71,-4 4-31,-2 0 47,-3-4-46,-6 5 63,-1-5-51,-4 5 10,-1-3 10,-5 5 11,-3-4 24,-1 3 13,-1-4-7,-1-2 44,-1 2-11,0-3 53,2-2-22,-1-2 24,4-1-30,0 0 17,-10-1 23,21-5-88,-15 0 1,15 0-52,-10-9 12,10 9-32,1-22-32,6 2-16,3-3 13,8-9-74,3-3 48,1-1-43,4-3 74,2-6-35,1 3 72,16-33-49,-26 41 51,-4 1 25,-3 5 23,-6 4 54,-2 4 49,-4 0 7,-2 3 6,-3 2-1,-3 1-9,-3 2-43,-4 4 21,0 1-43,-4 2 12,0 4-46,-21 10 36,17-2-85,6 4-68,0 0-70,0 4-20,5 2-125,3 1-28,3-2-88,5-2-54,2 0-394,1-3-432</inkml:trace>
  <inkml:trace contextRef="#ctx0" brushRef="#br0" timeOffset="46439.74">15857 6953 686,'19'-13'389,"-1"2"-56,-4 0-24,-5 2 9,-1 0 11,-8 9-19,5-13-17,-5 13-26,0 0-29,-14-4-31,4 8-44,-3 4 2,-4 3-22,-1 2-5,-24 24 64,23-16-132,2 1-12,1 0-8,2-1 11,1-1-30,7-3-8,-1 0-2,5-2-3,-1-3 0,4-1 0,3-1 3,1-2-3,3-4-7,6-1 6,-1-5-6,5-1-6,1-4 1,1-1-5,5-5 2,-3-3-3,0 0-28,0 0 35,-2-3-28,1 5 32,-7 0-16,-1 1 61,-2 5-5,0 0 9,-4 0-33,6 0 17,-13 8-14,0 0-32,13 5 5,-13-5-5,6 18 18,-1-9-53,-1 8-56,-1-1-84,0 5-84,0 1-15,1 1-137,1 0-18,-1 0 4,2 2-23,4 19-1582</inkml:trace>
  <inkml:trace contextRef="#ctx0" brushRef="#br0" timeOffset="46789.58">16197 7372 619,'0'0'472,"4"-19"29,-4 19-49,5-19 29,-5 19-99,4-19-33,-2 10-45,-2 9-51,4-16-56,-4 16-43,12-14 70,-12 14-149,11-4-9,-11 4-21,13 4-9,-13-4-4,18 7-8,-10 0-3,-2 0-2,1 2-4,0-1-3,-1 1 5,-2 1-5,0 0-1,-1-1 15,3 10-6,-6-19-12,1 12 5,-1-12 13,3 11-6,-3-11 33,0 0-27,0 0 20,0 0-8,0 0-8,0 0-5,6-8-2,-3-4-9,1-1-3,1 0-2,7-16 9,-5 17-9,-2 0 4,0 2-20,1 1 28,1 1-6,-7 8-5,9-11-1,-9 11-1,11-1-3,-11 1 5,12 2-9,-12-2 8,10 10-4,-4-2-7,1-1-55,-2 3-83,0 0-105,0 1-40,2 2-160,-2-2-72,0-1-133,0-1-275,0 0-495</inkml:trace>
  <inkml:trace contextRef="#ctx0" brushRef="#br0" timeOffset="46959.63">16656 7400 959,'10'-6'739,"2"3"399,-12 3-664,15-8-43,-15 8-55,19-9-58,-9 6-77,3-2-48,2 0-35,1 0-50,1 0-78,5-1-107,-1 1-121,2-2-59,0 2-158,1-2-46,-1 0-56,0-1-494,4-3-617</inkml:trace>
  <inkml:trace contextRef="#ctx0" brushRef="#br0" timeOffset="47089.96">17161 7165 883,'7'-8'689,"-1"0"-107,3-1 385,-9 9-577,8-11-65,-8 11-49,0 0-24,0 0 2,0 0-22,14 8-42,-14-8-32,3 22-30,-3-7-22,2 3-27,-2 3-88,2 4-97,-1 1-170,0 29-662,0-26 264,1-3-423,-2 0-713</inkml:trace>
  <inkml:trace contextRef="#ctx0" brushRef="#br0" timeOffset="47619.64">18033 6849 1037,'0'0'861,"0"0"-212,0 0-123,0 0-118,0 0-46,0 0-65,0 0-2,8-5-43,-8 5-3,20-7-44,-2 2-24,3 1-44,3-1-17,3 2-35,0-2-7,34-7-23,-34 8-141,0 0-78,-2 1-159,0 1-119,-5 0-122,-1 0-128,-2 0-411,-3 1-719</inkml:trace>
  <inkml:trace contextRef="#ctx0" brushRef="#br0" timeOffset="47829.91">18309 6633 638,'0'0'753,"-9"-8"-132,9 8-179,0 0-57,-10-4-83,10 4 57,-9 11-31,7-3 10,-2 8 10,1 4-59,1 3-27,-1 10-53,2 5-29,1-1-45,4 59 82,-2-49-168,3 2-71,-1-3-65,1-1-71,3-3-110,-2 0-70,1-9-91,-1 1-81,4-4-41,-6-5-540,5-5-709</inkml:trace>
  <inkml:trace contextRef="#ctx0" brushRef="#br0" timeOffset="49609.55">19098 6695 63,'0'0'765,"0"0"-241,0 0-48,-3-11-121,3 11-20,0 0-117,0 0 1,0 0-68,0 0 40,0 0-35,-6 7 39,6-7-55,-2 22 2,2-7-8,2 4-33,-1 3 26,0 1-29,1 5-20,0-3-21,1 2-11,1 4 0,-2 2-8,6 30-34,-5-37-56,0 0-118,0 1-27,-1-3-121,2-1-18,-1-6-72,2 0-26,0-3-431,0-5-413</inkml:trace>
  <inkml:trace contextRef="#ctx0" brushRef="#br0" timeOffset="49919.48">19385 6949 305,'4'-13'671,"-1"4"-143,-3 9-81,2-15-52,-2 15-58,0 0-23,-4-10-25,4 10 6,-10 5-48,4 2-14,1 0-46,-3 7 9,1 0-33,1 2-32,1 1-25,1 3-19,2-4-16,0 3-18,5 15 43,-1-17-58,5-2-4,0-3-8,2 0-2,3-3 4,3-1-9,1-3 7,0-2-7,0-3-2,1-3-1,0 0-2,0-3 2,0-2-4,-1-4 12,9-14 47,-14 10-61,-4-3 13,-3 0-21,-3 1 31,-1-1-23,-2-2 11,-4-1-21,-1 2 12,-1 1-25,-2 1 25,0 1-32,-2 2-17,0 1-79,2 2-118,-2 2-68,1 0-37,2 2-140,0 1-38,1 0-83,0 2-340,2-2-520</inkml:trace>
  <inkml:trace contextRef="#ctx0" brushRef="#br0" timeOffset="50367.93">19531 6304 168,'0'0'896,"-5"-17"-277,5 17-57,-5-15-113,5 15-55,-4-15-45,4 15-56,-3-15-46,3 15-22,0-14-75,0 14-12,0-13-57,0 13 7,5-12-49,-5 12 18,9-7-44,-9 7-11,16-2 31,-16 2-6,14 5-7,-3-1-7,-2 3-3,1 0-4,0 1 1,1 1-3,7 10-7,-11-11 44,-2 1-49,2-1 39,-2-1-42,-5-7 43,8 14-39,-8-14 42,5 10-31,-5-10 8,4 10 55,-4-10-3,0 0 34,0 0-14,0 0-7,0 0 57,0 0-83,-4-12 0,4 12-17,0-23-7,2 7-9,1 1-12,1-2 11,0 1-19,-1 1 14,1 1-6,2 0-5,0 3 1,-2-1-25,-1 4 13,3 1-3,-6 7-5,10-10-3,-10 10 6,11-1-12,-11 1 30,14 10-5,-6-2 1,0 3-2,-1 3-21,1-1-13,1 2-38,-3 1-40,1 1-41,0 0-23,6 18-410,-8-18 222,2-1-58,-1-2-54,0-2-517,1-2-594</inkml:trace>
  <inkml:trace contextRef="#ctx0" brushRef="#br0" timeOffset="50539.55">20013 6304 160,'0'0'835,"6"-9"-232,-6 9-26,0 0-133,8-10-7,-8 10-95,6-7-39,-6 7-44,10-11-51,-1 7-44,-1-1-36,2-2-27,3 2-34,0-1-73,3 0-91,-2 1-103,4-1-72,1-1-156,3-1-64,20-7-2040</inkml:trace>
  <inkml:trace contextRef="#ctx0" brushRef="#br0" timeOffset="50684.86">20498 6007 789,'13'-15'1514,"-13"15"-963,8-10-144,-8 10-24,6-7-109,-6 7-15,0 0-90,9-5-21,-9 5-1,5 9-5,-5-9-25,4 25-14,-2-5-33,0 8 15,0 7-80,1 10-171,-1 4-117,0 2-235,-1 2-146,0 3-441,-1-1-721</inkml:trace>
  <inkml:trace contextRef="#ctx0" brushRef="#br0" timeOffset="54739.49">22793 7062 550,'-20'-3'422,"3"1"-11,-2-1-114,0 0 33,1-1-75,0 2 50,0-3-58,0 3 69,0-1-49,4-1 65,1 1-38,-1 0-5,4 2-21,-1-2-32,11 3-29,-17-4-37,17 4-35,-15-4-30,15 4-25,-10-2-22,10 2-22,0 0-2,0 0-6,0 0 2,10-5 9,8 2 14,7-1 6,56-9 43,-29 8-47,4-3-19,15 0 13,3 1-14,-1 1-11,-1-1-1,-1 1-12,-13 3 7,0 0-13,-4 1-13,-3 0-42,-9 0-39,-4 2-81,-1 0-37,23 0-440,-32 0 287,-2 2-126,-5 0-46,-1 1-29,-2-1-409,-3 0-560</inkml:trace>
  <inkml:trace contextRef="#ctx0" brushRef="#br0" timeOffset="55314.79">24180 6774 824,'0'0'587,"8"-3"-84,-8 3-166,0 0-34,12 0-116,-12 0 9,0 0-89,7 10 42,-7-10-68,4 15 29,-2-3-40,2 17 106,-2-10-83,1-2-65,1 0 49,-3 3-55,1 0 40,0-2-58,-1-1 57,-1 2-50,0-1 68,-1-4-47,-1 2 66,-1-1-42,-3-2 75,1 1-41,-3-2 47,0-2-25,0-2 38,-1-1-17,-2-3 9,0 1-13,1-3-7,10-2-27,-22-2 1,11-1-1,1-2-4,-1-3-14,0 0-9,1-2-13,1-2-12,-6-15 17,9 12-49,3 0 6,1 0-14,5-3 5,1 4-14,5-8 4,3-2-9,4 3-2,3 1-6,3 1 1,0 0-2,2 2 3,1 0 0,2 2 5,23-7-12,-30 15 4,2 1-23,-2-1-13,-4 4-6,-2 2 5,0 0 6,-14 1 4,24 0 7,-24 0 8,14 5 7,-14-5 9,8 8 3,-8-8 3,-3 12-1,-6 6-20,2-8 42,-2 1-1,-1-2 0,1 1 3,1 0-3,0-2 0,-1 1-6,4-1 2,-2 0 0,1 2 2,-1-3-3,2 1-2,1 1 1,4-9 4,-5 13 7,5-13 7,-2 16 19,2-16 23,6 15 1,-6-15-3,10 17-9,-3-12-7,4 4-8,-1-2-7,4-2-1,-1 2-8,4 0-37,-2-4-67,1 1-76,19 3-440,-17-6 206,-2 2-153,3-3-96,-1 0-491,2-3-746</inkml:trace>
  <inkml:trace contextRef="#ctx0" brushRef="#br0" timeOffset="55459.56">24806 6974 747,'11'-2'751,"-11"2"-92,0 0-179,12-2-59,-12 2-28,0 0-22,7-7-25,-7 7-41,0 0-65,7-5-46,-7 5-42,0 0-60,0 0-101,7-9-130,-7 9-130,0 0-54,13-6-152,-13 6-32,18-5-100,-9 1-280,1-1-447</inkml:trace>
  <inkml:trace contextRef="#ctx0" brushRef="#br0" timeOffset="55879.75">25174 6786 373,'10'7'727,"-10"-7"-449,9 12-15,-4-4-11,1 1-20,-3 1 28,3 3-75,-3 0 35,2 0-72,-2 2 33,-1-1-78,1 0 32,-1-4-76,-2 4 53,0-3-63,0-11 58,0 21-44,0-21 60,-5 19-52,5-19 63,-8 14-67,8-14 53,-14 10-39,14-10 56,-15 3-51,15-3-1,-18-3-5,9 0 8,2-4 0,-4-2-26,-3-15 34,8 7-75,0 2 13,2-7 12,2 1 20,2-1 26,0 2 3,0-4 0,4 1-24,1 0-4,2-1-23,0 3-8,1-1-9,4 3 2,-1 1-21,12-13 3,-14 19 5,0 1-23,2 3 0,-3 1-13,1 4 17,-9 3-24,14 0 24,-14 0-11,12 11 12,-10-2 0,0 4 11,0 2-11,-4 2 3,-1 1 2,-1 20-1,2-16 10,0-1-3,2-2 1,0 1-1,0-1 0,2 1 3,0-3-2,3 0-1,4 1-25,0-1-29,0-1-36,5-2-23,1-3-81,3 0-129,0-2-51,2-2-148,0 1-66,-4-3-559,0 0-752</inkml:trace>
  <inkml:trace contextRef="#ctx0" brushRef="#br0" timeOffset="56245.46">24201 7392 513,'-13'3'783,"1"2"-266,12-5-54,-16 3-174,16-3-7,0 0-108,0 0 24,0 0-64,9 6 56,5-6-54,6 0 60,6 0-40,12-2 61,10 1-39,7-2-6,4 0 8,5 1 1,92-4 166,-76 2-177,-2-1-10,-1 2-12,-13 0-11,-3 0-6,-4 1-4,-2 1-1,-6 0-5,-9 0 9,-4-1-16,-6 2 20,-2-1-26,-7 0 5,0 1-45,9-2 59,-16 2-64,-2-1-44,-12 1 4,23 0-78,-23 0-87,13-1-97,-13 1-113,0 0-139,13 2-74,-13-2-130,0 0-103,0 0-462,-9 8-867</inkml:trace>
  <inkml:trace contextRef="#ctx0" brushRef="#br0" timeOffset="63350.41">10120 8919 224,'0'-20'947,"0"20"-611,-1-16 16,1 16-75,0-14 38,0 14-63,-2-13 44,2 13-83,0 0 13,0-16-99,0 16 12,0 0-86,0 0 35,0 0-67,0 0 49,-1 14-7,0 4-64,-2 4 2,-2 10-5,-3 6 10,-2 5 1,0 1 2,-2 2-6,-1-3 56,-2 3-63,1-1 46,2-3-52,-2-3 48,2-1-52,2-10 50,-9 22-18,12-30-35,1-3 56,0-3-50,0-1 81,3-2-26,-1-1 81,1-1-34,3-9 9,-5 13-23,5-13-17,0 0-13,0 0-14,0 0-7,0 0-6,0 0-4,0 0-21,0 0-4,9 4 5,-9-4-4,0 0 0,16 4 2,-16-4-1,13 4 8,-13-4-5,19 5-36,-8-1-41,0-1-39,2-1 16,0 2-87,19 1-278,-13-4 199,-2-1-79,3-1-11,-1-1-19,0-2-55,3 0-215,0-2-159</inkml:trace>
  <inkml:trace contextRef="#ctx0" brushRef="#br0" timeOffset="63624.8">10337 9491 628,'8'-5'564,"-8"5"-131,11-7-6,-11 7-126,9-5-21,-9 5-104,0 0 13,12-5-92,-12 5 29,0 0-78,9-3 44,-9 3-75,0 0 40,0 0-56,5-1 45,9 0 2,-14 1-56,0 0 54,15-3-54,-15 3 54,14-4-49,-5 0 48,-1-2-61,2-1 50,0-2-56,-1-1 55,0 0-58,-1-2 59,-2 0-62,5-15 33,-8 14-5,1 2 18,-4 11 26,3-19 13,-3 19-5,1-15-15,-1 15-11,0 0-11,-3-14-5,3 14-7,0 0 51,-10 5-61,10-5 46,-7 11-70,0 7-80,7-18 22,-4 17-90,4-17 45,0 17-80,0-17 67,7 14-60,-7-14 28,11 7-51,-11-7-37,18-1-37,-6-4-298,2-1-114</inkml:trace>
  <inkml:trace contextRef="#ctx0" brushRef="#br0" timeOffset="63849.88">10800 8923 351,'4'-17'620,"2"-8"196,-3 15-574,-3 10-3,3-14-107,-3 14 15,0 0-70,2 12 64,-4 3-52,0 7 60,-1 4-70,-2 8 14,1 8-7,-1 3-10,0-1 40,0 2-69,-1 39 66,3-48-43,2 0-58,1-1 46,-2-4-59,2-3 53,0-4-66,0 0 18,2-5-90,-2-1 14,0-3-94,1-2 44,-1-1-71,0-13-6,0 18-26,0-18-66,-3 11-59,3-11-309,0 0-171</inkml:trace>
  <inkml:trace contextRef="#ctx0" brushRef="#br0" timeOffset="63984.73">10698 9472 601,'-7'-6'598,"7"6"-135,-13-16 376,13 16-467,-5-7-88,5 7 15,0 0-97,-6-10-37,6 10-34,0 0-26,5-14-20,3 6-19,3-1-13,7-3-12,5-2-43,1-3-46,8-1-63,41-18-376,-37 18 108,4 1-107,-1-1-392,1 3-434</inkml:trace>
  <inkml:trace contextRef="#ctx0" brushRef="#br0" timeOffset="64549.48">13006 8998 390,'0'0'471,"0"-15"-27,0 15-111,-4-14 15,-5-2 205,3 10-322,0-1 19,-2 2-96,-3 0 21,0 2-84,-5 2 35,-1 5-60,-6 1 38,-2 7-57,-4 2 3,-3 7-6,-1 4 0,3 4-17,-1 3 24,-32 50 30,38-44-6,2 0-61,1 0 46,4-2-57,4 0 44,2-8-56,3 0 57,1-6-60,4-1 55,2-4-54,2-3 55,2-4-51,2 0 53,4-4-53,7-4 1,-1-5 16,-1-4-7,1-5-2,1-2-2,2-4 4,0-1-1,-3 4 20,-1-2 37,1 4-23,-6 1 24,1 2-52,0 2 26,-1 1-42,-2 0 30,7-1-31,-13 8 20,14-5-3,-14 5 6,15 5-4,-5 0 2,-1 0-14,-1 2-52,1 1-59,3-1 6,-1 1-106,1 0 9,1 0-83,-2-1 14,5-2-64,-1-3-29,1 1-41,-3-6-338,6 2-251</inkml:trace>
  <inkml:trace contextRef="#ctx0" brushRef="#br0" timeOffset="64724.78">13178 9068 320,'4'-15'565,"-2"1"-194,-2 14-27,2-17-102,-2 17 34,-2-10-86,2 10 34,0 0-47,-13 7 40,7 3-66,-2 3-15,-1 4-15,-2 25 44,5-19-48,3 0-78,-1-1 42,4 2-53,2 1 39,0-3-65,3-1 26,-1 0-109,1-4-19,1 0-113,1-4-13,3 0-92,0-2-92,-1-8-386</inkml:trace>
  <inkml:trace contextRef="#ctx0" brushRef="#br0" timeOffset="65044.47">13313 9147 233,'0'-11'525,"0"11"-133,0 0-89,0 0-44,0 0-41,0 0-34,0 0-21,0 16-30,0-16-15,-3 22-13,6-10 26,-3 3-76,0 2 38,2 0-64,0-1 43,0-1-65,-1 1 53,1-3-60,0-1 49,0 0-58,-2-12 57,4 19-52,-4-19 71,3 13-45,-3-13 58,0 0-40,11 3 16,0-13-7,-4 2-41,-3-3 8,4-2-7,-2-1 0,-1-1 8,1 0 16,-1 2 38,2 0 18,-3 2-32,-1 1 3,3 2-43,-6 8 10,7-13-28,-7 13 18,4-3-2,12 9 8,-16-6-5,11 12-33,-5-2-35,2 0-42,-1 2-6,1 0-115,-3-1-57,4 0-22,-2 1-11,-1-2-37,1-3-388,-1-1-233</inkml:trace>
  <inkml:trace contextRef="#ctx0" brushRef="#br0" timeOffset="65234.42">13694 9065 148,'11'-6'405,"-11"6"-8,14 2-100,-7 2-30,2 4 9,0 4 6,0 2-25,0 2-55,2 5-13,-6 0 37,3 4-61,-3 2 67,2 3-78,-4-4 22,-1 2-75,-2 0 28,0 0-68,-2-2 35,1-2-69,-4 3 7,1-5-127,2 1-24,-1-5-145,-1-1-43,2-2-114,0-4-500</inkml:trace>
  <inkml:trace contextRef="#ctx0" brushRef="#br0" timeOffset="65469.57">14071 9273 329,'0'0'919,"19"-3"395,-19 3-821,0 0-27,9-2-48,-9 2-5,0 0-66,11-4-43,-11 4-72,0 0-35,14-5-48,-14 5-21,16-10-37,-3 4-15,-1 0-17,1 0-63,18-7-194,-17 5-40,2 1-80,0 1-115,-3 0-99,3 1-63,-6 0-539,1 0-748</inkml:trace>
  <inkml:trace contextRef="#ctx0" brushRef="#br0" timeOffset="65599.39">14288 9414 370,'-4'12'642,"4"-12"-205,-3 17-27,3-17-91,-1 12 44,1-12 268,8 11-404,-8-11-47,13 0-38,1-2-64,2-2-74,2-1-204,5-1-135,2 0-219,-2 0-301,-2 0-403</inkml:trace>
  <inkml:trace contextRef="#ctx0" brushRef="#br0" timeOffset="66649.76">15987 9065 313,'3'-11'484,"-3"11"-94,1-11-80,-1 11-32,-1-10 43,1 10-83,-5-12 24,5 12-65,-17-18 237,10 13-220,-3 1-79,-1 0 34,0 4-61,-5 0 25,-2 3-64,-2 2-14,-3 4-12,-2 1-7,-1 5-6,-6 4-27,4 2 24,0 0-5,5-3-4,-14 20 5,21-21-15,5-2-1,-1 0-3,5-3 2,2-2 1,2 0 3,3-10-2,1 14 2,-1-14 1,13 5 4,-13-5-10,24-4 3,-7-2-4,1-1-26,1-5 29,-2 2-22,2-2 26,-1-1-5,-3-1 0,0 2 5,-3 0 30,-2 3 24,1 1-15,-3 0 29,0 2-51,-2 1 13,-6 5-41,13-8 24,-13 8-37,17 2 26,-17-2-1,12 13-20,-5-1 31,-1 0-30,3 5 14,-1 0-74,-2 1-24,5 1-50,-3 2-4,1-1-127,-1-1-44,2 0-96,0-1-44,-1-1-447</inkml:trace>
  <inkml:trace contextRef="#ctx0" brushRef="#br0" timeOffset="66959.6">16272 9305 393,'9'-12'578,"-9"12"-141,0 0-71,4-10-35,-4 10-30,0 0-30,0 0-23,0 0-22,-9 10-25,4-4-34,1 3-31,0 2-26,1 4-16,-2 0-22,2-1-10,0 1-10,3-1-11,2 0 42,0 0-58,5-1 46,-2 1-57,2-3 1,1 0 3,3-4 0,1 0 0,0-4 4,13-3 23,-10 0-34,0-4 4,0-3 3,-2 1-4,-1-3 13,-1-2 16,-2-1-10,-3-1-2,0-2-4,-3-2-35,-3 0 27,-1 0-22,-3 0 47,-3 1-36,-5-11 32,3 14-16,0 4-44,-1-1 34,0 4-81,2 1-27,-1 1-78,9 4-88,-16-2-111,16 2-50,0 0-64,0 0-420,0 0-471</inkml:trace>
  <inkml:trace contextRef="#ctx0" brushRef="#br0" timeOffset="67144.8">16866 9068 691,'12'-4'687,"0"-1"-135,0 0-80,1 1-85,2-4-53,1 2-60,0 1-56,23-10 110,-18 6-217,0 4-29,1-3-79,1 2-50,1 0-164,-2 2-67,1-3-123,0 2-119,-3 0-326,-3-1-389</inkml:trace>
  <inkml:trace contextRef="#ctx0" brushRef="#br0" timeOffset="67334.55">17180 8775 388,'0'0'389,"-9"5"-22,1 2-150,4 0 66,2 5-101,-1 2 36,1 2-94,0 2-20,2 2-21,2 2-16,4 26 38,-1-24-74,3-2-53,2 5-30,-1-6-47,4-3-27,-2 1-40,4-4-61,1-2-97,0-2-161,0-5 29</inkml:trace>
  <inkml:trace contextRef="#ctx0" brushRef="#br0" timeOffset="67634.91">17635 8852 174,'1'-24'1142,"-1"24"-685,-3-17-116,3 17-15,-9-9-122,9 9 6,-14 0-91,14 0 25,-16 9-78,6 1 34,-1 1-68,2 2 45,-1-1-64,4 3 44,-1-3-60,2 1 48,2-1-64,0-2-3,3-10 4,2 16-11,-2-16 3,8 9 6,-8-9-26,17 0 43,-6-4-57,3-4 48,3-1-53,1-4 61,2-4-42,2-1 51,16-19 13,-24 23 20,2 1 86,-6 1-17,1 3 60,-2 0-74,-2 1 22,0 3-73,-7 5 34,10-4-65,-10 4 44,0 0-57,8 14 51,-5-3-58,-2 1 39,0 25-255,-1-15 10,0-1-91,0 4-25,0 4-72,-1-3-410,1-1-346</inkml:trace>
  <inkml:trace contextRef="#ctx0" brushRef="#br0" timeOffset="67804.73">18074 9099 537,'0'0'648,"12"7"-155,-5 8 263,-3-4-469,0 2-46,-1 2-32,1 0-40,-1 1-31,1 2-25,0 0 27,0 4-78,0-1-11,-1-1-131,1-3-35,2 0-143,0-2-52,0-1-68,6 5-1724</inkml:trace>
  <inkml:trace contextRef="#ctx0" brushRef="#br0" timeOffset="68169.51">18324 8853 547,'6'-10'931,"-2"2"-238,3-1 233,-7 9-598,0 0-69,13 2-44,-13-2-49,9 12-28,-4-3-31,2 4-24,-1 0-16,-1 1-14,-1 0-8,1-2-39,0 1 29,-2-2-31,0-1 27,5 7 18,-8-17 1,4 12 50,-4-12-12,5 9 20,-5-9-41,0 0 3,12-1-36,-12 1 15,11-10-13,-5-1-5,1-1-8,-1-1-14,-1-1-13,3-1 4,3-11 0,-7 16-3,1 2-8,-5 8-4,8-13 3,-8 13-1,0 0 7,0 0 29,14 4 4,-11 7-4,1-1-21,-1 4 20,2 2-22,-1 2 4,0-1 2,1 3-8,0-1-36,1 2-86,1-3-53,1-1-29,1-3-87,-2-2-105,6-2-102,-3-3-646,7-2-760</inkml:trace>
  <inkml:trace contextRef="#ctx0" brushRef="#br0" timeOffset="68389.86">19006 8901 802,'0'0'881,"0"0"-172,0 0-152,0 0-92,0 0-86,0 0-44,0 0-26,0 0-32,14-8-37,-4 5-42,4-2-36,3-1-30,3 1-27,2-2-21,1 0-16,1 1-28,0-1-59,-2 0-89,1 0-92,-1 2-104,-3-3-53,1 2-150,-3-1-61,11-7-2511</inkml:trace>
  <inkml:trace contextRef="#ctx0" brushRef="#br0" timeOffset="68524.53">19320 8666 148,'0'0'679,"0"0"-138,-13 3-171,13-3 19,-9 13-86,4-2 22,-1 1-92,1 4 13,0 2-93,-1 6 22,3 0-81,0 0-23,2 1-106,1 0-104,1 0-153,0-1-71,-1-3-547,3 1-477</inkml:trace>
  <inkml:trace contextRef="#ctx0" brushRef="#br0" timeOffset="69079.66">20365 8548 387,'0'0'599,"5"-8"-127,-5 8-85,0 0-48,-3-9-53,3 9-34,-9-5-14,9 5-6,-17-2-1,17 2-37,-20 4-26,5 3-36,-2 3-24,0 3-6,-3 4-21,-1 5-13,1 4-10,1-2 40,2 5-70,-10 22 16,16-25-24,4-3 8,1-2-15,2-4-5,1 0 3,2-3 0,1-2-2,1 0 4,3-5 1,1 1 1,-5-8-3,16 6 2,-16-6-3,19-4-6,6-10 12,-12 4-14,1-3 0,2-1-2,-2-2-1,0 0 3,-2 3 9,-1 1 31,-1 2-3,0 1-26,-4 1 8,1 1-12,-7 7 5,13-3-10,-13 3 2,11 5 1,-4 2 1,-2 1 0,2 6 1,-2 1 0,1 2-49,-3 4-89,1 1-70,0 2-99,-1-1-107,-1 0-26,1 0-56,-1-5-439,-1-1-496</inkml:trace>
  <inkml:trace contextRef="#ctx0" brushRef="#br0" timeOffset="69364.58">20571 8970 719,'8'-10'538,"-1"1"-23,0 1-104,3 0-23,-4 0-125,-6 8 12,11-8-93,-11 8 69,12-1-22,-12 1 32,9 7-18,-9-7-17,8 17-4,-7-7-9,1 6-6,-1-2-16,-1 1-15,-1 2-28,1 0-23,-2 1-8,1-2-1,0 4-30,-1-4-1,1-3-22,0 1-7,0 8 30,1-22-52,1 17 5,-1-17-5,6 14-9,-6-14 0,18 5-9,-18-5 2,26 0-11,-11-4-26,3-1-7,2 0-16,1-2-27,0-1-22,1 0-72,19-9-367,-22 9 148,1-1-100,-1 1-102,-4-2-124,3 0-384,-3 0-709</inkml:trace>
  <inkml:trace contextRef="#ctx0" brushRef="#br0" timeOffset="69819.75">21119 8640 650,'-7'-8'782,"7"8"-176,-9-11-116,9 11-87,-6-11-51,6 11-15,-6-18 205,6 18-352,0-11-24,0 11-46,1-11-9,-1 11-50,4-9 1,-4 9-37,0 0 16,11-4-33,-11 4 24,11 9-28,-5-1 23,2 1-29,-2 4 28,2 1-5,-2 1-10,1 2 0,-2-2-12,-1 2 15,0-1 1,-1-1-2,1 1-8,-3-3 8,2-3-3,-2 2 3,2-3 4,-3-9 5,4 16 25,-4-16 2,1 4 19,-1-4-46,0 0-2,13-4-2,-8-6-7,0-2-5,0-4-4,2-2-6,-2 0-36,2-7 27,1 4-19,-3-1 36,2 3 5,-4 3 41,2 2-16,0-7 19,-1 10-36,-4 11-22,4-8 22,-4 8-21,0 0 29,0 0-14,9 14 17,-6-4-2,2 0-11,-3 5 5,2-1 0,0 3-1,0-2-9,-2 1-47,6 16-225,-3-18 14,-1-1-27,0-1-114,0-3-30,0 0-97,-4-9-596,6 8-729</inkml:trace>
  <inkml:trace contextRef="#ctx0" brushRef="#br0" timeOffset="70079.97">21396 8201 1478,'3'-19'579,"1"2"-162,0 0-49,0 2-101,0 1 10,2 2-91,-1 3 20,0 1-56,-5 8 42,10-5-59,-10 5 59,14 4-48,-7 4 28,0 5 5,3 16 147,-4-12-166,-3-1-14,4 3 15,-3 0-13,1-3-14,2 3-18,-3-3-19,3-2-14,-2 1-11,0-2-11,4-2-3,-1-3-8,-1-1-8,6-1-9,-2-5-67,4 2-87,0-3-104,2-2-177,2 0-149,5-6-164,-2 1-723,1-2-1054</inkml:trace>
  <inkml:trace contextRef="#ctx0" brushRef="#br0" timeOffset="70484.52">22066 8778 71,'0'0'928,"0"0"-240,0 0-121,0 0-109,0 0-59,0 0-72,0 0-29,10-6-46,-10 6-38,21-9-30,-7 2-35,8-2-33,4-2-25,37-9 42,-30 11-87,2 0-6,5-1-19,-6 3-55,-4 0-70,-3 1-86,-1 2-30,-3 0-149,1-1-29,-6 1-59,0 0-81,-2 1-305,-3-2-385</inkml:trace>
  <inkml:trace contextRef="#ctx0" brushRef="#br0" timeOffset="70674.82">22439 8459 531,'0'0'649,"-9"-9"-166,9 9-100,0 0-81,0 0-22,0 0 9,-15 6 6,10 3 13,1 6-23,0 2-50,-4 29 128,5-20-235,0 6-26,-1 2-14,4 0-13,0 1-32,4-1-95,-1-1-86,0-1-111,1 0-155,3-4-88,-3-2-603,2-4-713</inkml:trace>
  <inkml:trace contextRef="#ctx0" brushRef="#br0" timeOffset="71174.45">23452 8490 330,'0'0'392,"-3"-15"-30,3 15-2,-1-14-17,1 14 10,-6-12-14,6 12-19,-6-13-15,6 13-57,-17-12 162,17 12-238,-19 0-58,3 7 17,-1 2-56,-2 4 19,-4 4-16,1 1-10,-2 5-4,-1 3-12,4-1-6,3-1-10,1-4-3,4 2-1,1-3-6,-4 12 25,10-16-34,2-4 7,2 0 10,2-11 4,5 14-2,-5-14-6,15 5-9,-1-6 3,3-3-2,0-1-6,5-4-3,3-4 0,0-2-5,-1-1-3,21-13 28,-27 17-7,-3 2 34,-1 0-27,-2 3 14,-2 0-36,-1 2 7,0 2-25,-9 3 20,14 1 0,-14-1 1,13 12 2,-8 0-5,0 1-3,3 3 3,-4 1-19,1 2-43,1 3-73,-1 0-75,-1 0-70,2-1-33,-1 3-141,2-3-27,-2-3-35,-1-1-456,2-1-548</inkml:trace>
  <inkml:trace contextRef="#ctx0" brushRef="#br0" timeOffset="71529.6">23750 8787 443,'9'-12'530,"-2"1"27,-1 1-73,-1 2 51,0 0-82,1 1-27,-6 7-41,7-12-55,-7 12-60,6-9-63,-6 9-47,0 0-50,7-8-17,-7 8 157,0 0-106,0 0-11,0 12-13,0-12-17,-4 11-5,4-11-21,-5 17-10,5-17-22,-4 17-5,4-17-9,-3 19 3,3-19-14,2 21 2,0-10-25,7 12-2,-1-11 1,1 1-15,2 3 8,2-2-13,1 1 12,-1-3-14,2 1 16,-2 2-16,1-3 17,-1 1-15,-2-3 15,-3 2-11,0 0 16,-3-3-8,2 13 12,-7-22 6,-2 20 5,-1-10 3,0 0 7,-4 2-14,-2-3 9,-1 2-24,0-2-22,-1-2-64,0 0-48,1-2-113,-1-1-55,0-1-88,11-3-57,-17-2-37,9-3-79,8 5-449,-11-15-628</inkml:trace>
  <inkml:trace contextRef="#ctx0" brushRef="#br0" timeOffset="71859.47">24106 8450 634,'9'-10'571,"-1"2"-136,-8 8-40,16-5-26,-16 5-9,15 6-21,-7 1-19,7 13 179,-7-8-297,0 1-47,-3 1-16,1-2-22,0 3-23,1-4 1,-2 0-13,-1-1-16,1-1-2,-1-1 3,-4-8 16,8 14 22,-8-14 9,6 10 11,-6-10-6,7 4-22,-7-4-22,9-4-15,-1-3-23,-2-1 9,2-2-17,1-2 2,-2-2-16,2-3 6,0 0-14,-1 4 11,0 0 1,-1 0 6,-1 3-17,3-2-7,-9 12-2,8-7-9,-8 7 14,0 0-9,9 10 11,-9-10-7,6 17 11,-2-5-15,-2 2 18,2 1-15,-1-1-16,2 1-62,-3-1-60,2 1-71,3 9-400,-4-14 188,1-1-19,3 1-89,-7-10-105,9 10-291,-9-10-500</inkml:trace>
  <inkml:trace contextRef="#ctx0" brushRef="#br0" timeOffset="72179.41">24586 8168 287,'6'-28'716,"1"6"-73,5-18 360,-6 26-630,-3-1 6,1 1-105,-1 3-45,-3 11-50,6-17-39,-6 17-31,7-13-23,-7 13-18,7-5-17,-7 5-3,0 0-12,8 3 37,-8-3-18,11 18 30,-7-8-50,0-1-7,-1 2 20,-1 3 1,0 1 8,-4 3 4,2-1-10,-1 3-6,0-4-29,-1 4 15,1-2-23,1 1 24,0-3-30,0 2 21,0-2-19,1-2 17,2 1-22,0-2 19,-1-1-15,1-2 12,-1 1-22,1-1 21,-1 1-25,-2-11 18,6 15-17,-6-15 4,1 18-37,-1-18 4,-1 19-96,-12 2-355,4-8 76,-2-1-110,-5 3-646,-1-6-781</inkml:trace>
  <inkml:trace contextRef="#ctx0" brushRef="#br0" timeOffset="72429.71">25626 8596 766,'10'4'649,"-10"-4"-34,16 4-120,-16-4-64,13 2-75,-13-2-73,16 0-53,-7-2-32,5-1-19,1-2-57,6-1 9,3-1-57,-2-2 15,7 0-48,-2 1 24,0-4-65,1 3-41,-2-1-104,-1 2-61,16-9-471,-21 9 270,-2-3-24,-4 4-455,-2-3-444</inkml:trace>
  <inkml:trace contextRef="#ctx0" brushRef="#br0" timeOffset="72584.91">26038 8351 342,'-12'-6'568,"12"6"-130,0 0-114,-17 2-45,11 3-4,0 4-12,0 3 20,-1 1-21,3 3-27,-3 4-3,2 1-42,1 1-29,1 2-33,3 1-24,0-2 30,0 1-80,1-1-26,3 1-153,3-2-21,-3-1-140,3-2-38,2-2-98,-3-2-518,4-3-516</inkml:trace>
  <inkml:trace contextRef="#ctx0" brushRef="#br0" timeOffset="72734.46">26283 8682 301,'0'0'738,"9"-6"-215,-9 6-57,9-10-152,-9 10-25,16-9-109,-8 3 15,6 0-80,-1-1-39,6 0-166,0-2-105,4 2-76,0 0-85,2 0-370,4-3-232</inkml:trace>
  <inkml:trace contextRef="#ctx0" brushRef="#br0" timeOffset="72879.55">26821 8537 39,'26'-2'1150,"-26"2"-664,14-3-110,-14 3 13,11-4-104,-11 4-30,14-2-47,-14 2-42,15-7-34,-15 7-28,18-8-22,-9 5-69,5-1-73,-3 1-84,4-1-99,3 0-39,-1-1-55,6-1-124,0-1-222,2 2-191</inkml:trace>
  <inkml:trace contextRef="#ctx0" brushRef="#br0" timeOffset="73224.79">27652 8254 511,'0'0'377,"4"-14"52,-4 14-41,-5-14 271,5 14-341,-10-7-80,10 7 28,-21 1-73,7 5 17,-1-1-83,-5 4 34,-2 4-78,-3 1-3,2 2-15,0 4-34,-4 3 29,8-2-7,-2-3-4,3 2-6,5-3-4,2-2-6,-3 0 0,7-5-2,0 1-1,3-3 4,4-8 7,-5 14-1,5-14-8,0 0-1,14 3-6,-14-3-7,19-6 0,-4-1-26,16-12 10,-12 9 15,-2-2-6,-1 0-3,-1 2 3,0 1 18,-5 1 10,1 1 0,-1 0-10,-2 2-16,-8 5-8,12-5-2,-12 5 1,9 5-26,-9-5 41,7 24-24,-5-12-28,-2 2-60,0 2-62,2 2-13,-2 2-161,2-2-39,-2 0-68,2 0-7,1-2-472,1 1-484</inkml:trace>
  <inkml:trace contextRef="#ctx0" brushRef="#br0" timeOffset="73534.56">27702 8570 1054,'4'-9'470,"0"2"-23,-4 7-41,9-11-87,-9 11-66,4-11-53,-4 11-39,0 0-34,12-4 34,-12 4-90,7 7 35,-7-7-65,8 10 41,-8-10-67,12 20 50,-12-20-12,7 12-55,-7-12 53,4 13-65,-4-13 64,6 11-65,-6-11 60,3 8-34,-3-8 60,0 0-59,12 4 53,-12-4-68,13-4 56,-13 4-57,16-9 3,-8 2 15,1 0 15,0-2 11,0 4 6,-2-1 3,2 0-9,-9 6-16,13-10-11,-13 10-8,12-5-1,-12 5 2,0 0 2,18 2-7,-18-2 9,17 10-103,-17-10-21,15 8-7,-15-8-124,13 9-10,-13-9-121,10 8-45,-10-8-523,10 4-525</inkml:trace>
  <inkml:trace contextRef="#ctx0" brushRef="#br0" timeOffset="73889.45">28134 8307 441,'0'0'669,"5"-16"-88,-5 16-178,5-9-34,-5 9-135,0 0 38,0 0-82,0 0 28,9 4-54,-9-4-17,7 12 1,-5-3-37,2 4-14,-1-1-12,3 17 43,-4-14-81,1-1 6,0-2-17,-2 1-9,2-4-1,-1 3-6,-2-12 0,3 17 4,-3-17 7,2 12 30,-2-12 23,4 10-6,-4-10-19,0 0-7,0 0 21,13-4-74,-13 4 31,14-13-40,-10 4 24,5-4-29,0 1 19,-2 2 3,0-2-2,-1 3-3,1 1-3,-2-1-6,-5 9-4,8-12-7,-8 12-1,10-7 0,-10 7 11,0 0-6,0 0-5,13 1 15,-13-1-39,7 8 17,-7-8-26,6 12-40,-6-12-52,7 12-7,-7-12-125,5 13 2,-5-13-95,7 12-27,1-5-876,-8-7 104</inkml:trace>
  <inkml:trace contextRef="#ctx0" brushRef="#br0" timeOffset="74224.7">28441 8007 470,'4'-21'757,"-3"4"-168,2 0-18,-1 5-180,1 0-35,-2 0-131,-1 12 0,3-14-95,-3 14 31,0 0-82,0 0 47,0 0-66,12 6 46,-12-6-58,4 16 54,-1-7-69,-3-9 50,5 17-56,-5-17 66,5 22 50,-5-22-76,7 10 38,-7-10-12,5 9 30,-5-9-23,0 0-1,21-5-26,-11-3-5,2-1-3,4-7-2,1-2 1,1-3 11,0 1-2,-2-2 8,13-14 110,-15 21-94,-4 1-14,-1 6-27,0-1-19,-2 2-18,1 2-2,-8 5-2,0 0-2,15 5-27,-8 2-74,-3 5-60,-1 3-46,0 1-150,-2 4-71,-1 3-133,-4 1-167,-1 3-544,-4-1-867</inkml:trace>
  <inkml:trace contextRef="#ctx0" brushRef="#br0" timeOffset="74599.89">29268 8661 360,'0'0'773,"-11"-2"-122,11 2-186,0 0-61,-12-6-140,12 6-9,0 0-118,0 0 12,0 0-99,0 0 17,0 0-110,12-9-18,-1 7-81,5-1-105,23-4-592,-14 5 127,1-2-218</inkml:trace>
  <inkml:trace contextRef="#ctx0" brushRef="#br0" timeOffset="74737.52">29770 8635 186,'13'2'727,"-13"-2"-182,19 2-104,-19-2-73,14 1-60,-14-1-13,15 0-57,-15 0 47,0 0-102,18-1 15,-18 1-92,14-2 15,-14 2-128,32-7-176,-19 5-108,5-1-134,0 0-544,7-1-556</inkml:trace>
  <inkml:trace contextRef="#ctx0" brushRef="#br0" timeOffset="75229.67">31172 8340 495,'14'-4'846,"-14"4"-264,11-1-69,-2-4 130,-9 5-398,0 0-51,0 0-38,0 0-14,12 5-67,-12-5 56,-4 14-48,-1-5 25,-2 2-66,-2 1 60,-3 2-55,-1-2 58,-4 2-56,0-2 39,-21 14 26,19-15-97,1 0 42,0-3-45,2 0 34,1-2-45,2-1 43,2 1-42,1-4 40,10-2-47,-14 2 33,14-2-46,-9-4 36,9 4-43,0 0 42,4-17-46,1 9 49,0 0-41,3-1 35,-1 2-47,0 1 47,1 0-53,-8 6 48,13-9-60,-13 9 56,12-2-44,-12 2 58,12 4-48,-12-4 48,16 10-43,5 4 19,-10-7 29,3 1-46,7 1 44,-1-2-42,6 0 41,-2-1-41,4-2 48,0-1-54,0-3 57,2 2-26,-2-6 57,-3 1-26,0 1 66,-4-5 15,14-10 104,-24 7-135,-2-5-13,-2 3-12,-4-3-21,-3 1-9,-5-2-11,-2 3-31,-7-1-91,-4-1-91,-8 4-283,-3 1-234,-3 0-670,-10 1-979</inkml:trace>
  <inkml:trace contextRef="#ctx0" brushRef="#br0" timeOffset="77210.42">14848 10880 678,'0'0'635,"-11"2"-78,11-2-144,0 0-23,-14 3-87,14-3 46,0 0-60,0 0 33,-11 2-81,11-2-38,0 0-40,0 0-31,0 0-19,0 0-25,0 0-19,13-2-15,-13 2-12,24-5-43,8 3-261,-13 1-59,-1 1-86,2-1-117,-1 1-579,-1 0-719</inkml:trace>
  <inkml:trace contextRef="#ctx0" brushRef="#br0" timeOffset="77379.59">15017 11052 756,'-5'9'752,"-1"0"-231,0-1-83,6-8-129,-7 12 3,7-12-64,-6 9 36,3-1 163,3-8-298,0 0 26,5 9-77,-5-9-11,20 2-20,-1-4-34,5 0-83,9-2-29,3-3-134,7-2-27,2 3-69,3-4-161,1 0 1,2-1-426</inkml:trace>
  <inkml:trace contextRef="#ctx0" brushRef="#br0" timeOffset="78264.51">15990 9806 245,'-20'0'514,"20"0"-143,-23-2 147,23 2-325,-15 2 1,15-2 0,-13 0-6,13 0-19,0 0-16,-16 0-27,16 0-22,0 0-19,0 0-34,0 0 92,0 0-22,5 9 57,8-7-71,6-1 29,4 1-65,6-2 33,10 0-71,1-2 42,2 2-98,0-1-8,2 1-130,5-3-43,2 3-146,-1 0-65,-1 3-492,2-3-474</inkml:trace>
  <inkml:trace contextRef="#ctx0" brushRef="#br0" timeOffset="79369.55">16363 10216 28,'0'0'830,"3"-12"-284,-3 12-82,2-11-146,-2 11-32,8-15-121,6 1 118,-5 4-158,4 0-71,-2 1 34,6-3-70,-1 3 46,3-1-61,-3 4 45,0 0-61,0 1 46,-1 2-57,-2 2 48,0 0-54,-2 3 56,-2 1-50,4 11 88,-11-4 35,-2 4-36,-2 1 64,-5 5-37,-3 1 57,-1 2-50,-3-1 40,2 1-63,1-4 41,-2-2-73,4 0 41,1-4-64,1 0 42,2 2-60,-3 4 50,8-19-10,-1 19-46,1-19 49,4 18-54,-1-11 46,4 2-57,2 2 51,-2-2-55,4 3 5,-1 0 1,0 2 0,0 1 3,-1 4 0,-3 5 8,-2 5-10,-4 5 65,-4 9 21,-3 4 0,-7 9 24,-5 1 18,1-1 17,-3-3 11,2-2 15,1-8-7,3-3-24,1-2-29,0 0-7,2-3-24,3-6-1,-3 21 24,9-32-56,3 0 4,1-1-28,2-3-20,4-2-66,1-3-49,3-1-100,1-4-54,2-4-87,4-2-82,5-4-65,2-6-83,5-6-459,1-5-677</inkml:trace>
  <inkml:trace contextRef="#ctx0" brushRef="#br0" timeOffset="79849.71">17229 10654 349,'0'0'478,"-7"-7"236,7 7-413,0 0-20,-17 0-18,7 5-29,0 0-31,-3 4-22,-4 1-22,3 3-26,-1 3-15,1 0-21,0 1-19,4 0 25,1-2-40,0 1 29,4-3-59,0 2 39,2-4-55,2 0 54,1-11-56,4 17 55,-4-17-60,10 12 51,-10-12-60,18 2 52,-7-4-58,2-2 3,1-1 1,0 0 3,-2-3 1,10-11 9,-13 9-11,-1-1 19,0 1 4,-3-2 39,-3 0-34,1 0 30,-2 2-23,-1-2 47,-1 0-17,1 12 31,-1-20-17,1 20 16,-3-17-34,3 17 10,-2-21 34,2 21-68,-2-11-10,2 11-7,0 0-7,-1-14-7,1 14-6,0 0-4,0 0 0,0-12-3,0 12-17,0 0 21,0 0-17,6-8 19,-6 8-19,0 0 11,15 4 8,-15-4-21,11 8 24,-11-8-19,10 13 26,-5-4-23,2 1 26,-1 0-23,0 1 28,1 3-24,-2-2 25,2 2 2,0 0-6,-2 1 1,9 13-23,-5-14-73,-1 0-68,2-3-65,1-1-21,2-2-157,0-1-72,4-2-63,-2-3-464,2-1-585</inkml:trace>
  <inkml:trace contextRef="#ctx0" brushRef="#br0" timeOffset="80134.46">17749 10698 442,'0'0'537,"0"0"-86,0 0 346,-11-4-425,11 4-9,-13 11-51,6-3 0,-4 1-79,4 1-1,-2 5-63,1-2 0,-1 3-17,4-2-17,0 1-22,1 1-11,1-1-12,3-1-20,2 11 53,2-13-69,1-2-10,3-1 3,0-4-15,4 1-8,-2-4-1,4-1-2,-1-1-2,1-2-1,1-2 2,-1-3 0,-1-1 7,-1-1 7,-1-1 40,6-17 35,-13 13-71,2-3 9,-4 5-21,0-4 9,-2 3-13,-2 1-1,-1 0-21,-2 2-28,0 2-94,-2 1-72,-1 2-142,-2 1-80,10 4-108,-15 0-119,15 0-507,-13 2-765</inkml:trace>
  <inkml:trace contextRef="#ctx0" brushRef="#br0" timeOffset="80259.55">18044 10880 275,'15'14'647,"-4"-1"-141,-1 3 7,-4-1-83,-4 2-25,-3 3-101,-6 2-22,-5 7-123,-4 5-195,-4-1-254,-6 0-709,-2 1-596</inkml:trace>
  <inkml:trace contextRef="#ctx0" brushRef="#br0" timeOffset="80918.59">19333 10532 10,'0'0'658,"0"0"-202,-7-10 4,0 4 276,7 6-467,-9-9 7,9 9-96,-14-9 23,4 4-52,1 1 43,-2 1-69,-1 0 32,-1 2-78,-2 1 42,-4 3-61,0 1 39,-2 2-60,-1 4-15,-23 13 32,27-9-33,0-3-11,4 1-21,0 1 27,5-1-28,3 0 30,1-3-26,2 2 26,3-11-24,3 14 24,-3-14-25,15 7 28,-15-7-27,24 0 26,-7-5-27,1 0 22,2-2 10,-2-4-14,1 1-3,-1-2 0,-1-1-5,-2 0-1,1 0 24,-5 2 31,1 1 26,-3-1 28,-2 5 2,0-2-23,0 3-23,2-1 5,-9 6-52,0 0-2,12 7-2,-12-7 2,7 18-18,-3-5 22,0 3-24,0 1 24,1 3-23,-1 2-18,3 0-106,0 1-35,-1 0-77,1 0-80,13 25-569,-10-27 326,-1-4-391,4-1-531</inkml:trace>
  <inkml:trace contextRef="#ctx0" brushRef="#br0" timeOffset="81094.7">19689 10672 648,'0'0'702,"7"-8"-168,-7 8-78,0 0-41,0 0-53,0 0-1,5 12-55,-5-12-23,1 18-63,2-7-11,-2 2-60,0 1-9,1 3-25,0 2-19,-1 0-23,4 4-77,-1-4-110,0 2-129,1 0-73,9 14-762,-4-23 45,1 0-647</inkml:trace>
  <inkml:trace contextRef="#ctx0" brushRef="#br0" timeOffset="81239.73">20201 10989 322,'0'0'624,"6"16"-170,-6-16 4,-8 17-104,2-7-10,-4 1-111,-1 0 1,-4 2-115,0-2-78,-2 1-239,-1 0-174,0-3-453,4-1-362</inkml:trace>
  <inkml:trace contextRef="#ctx0" brushRef="#br0" timeOffset="81644.74">20842 10409 832,'11'-10'872,"-3"0"-246,-1 3-104,-1-1-151,-2-4 262,-4 12-386,0 0-29,-14-5-39,14 5-29,-21 8-27,7-2-26,0 2-18,-2 2-15,1 2-11,0 2-12,2-2-11,2-1 17,2 0-29,2 1 3,-3 5 2,10-17-18,-3 15-5,3-15 11,4 10 1,-4-10-6,11 2-1,-11-2-4,16 0-3,-4-3-8,-2-2 8,4-2 2,-2 2 4,-1-2 0,-1 2-6,-2-1 4,1 0 7,-9 6 6,14-6-13,-14 6-7,10-4-5,-10 4 6,0 0-4,14 5 0,-14-5 3,7 13 2,-4-2 4,0-1-14,1 5 24,0-1-47,2 17-192,-1-14 33,-1-2-62,-1 0-57,-1-1-74,2 1-29,-1-3-13,2 0-79,-1-2-279,-4-10-311</inkml:trace>
  <inkml:trace contextRef="#ctx0" brushRef="#br0" timeOffset="81859.76">21092 10620 444,'0'0'538,"12"-9"-53,-12 9-43,10-7-22,-10 7-46,8-7-39,-8 7-29,0 0-14,0 0-20,14 2-28,-14-2-2,5 10 8,-5-10-30,5 19-5,-5-19-9,1 36 203,-2-24-248,1 1-20,-1 3-34,-2 0-13,1 1-23,0-1-14,1-3-66,0 0-64,0 0-103,-1-3-74,2-10-104,2 19-62,-2-19-31,5 17-145,7-13-2815</inkml:trace>
  <inkml:trace contextRef="#ctx0" brushRef="#br0" timeOffset="81989.66">21478 10824 283,'17'8'676,"-2"-1"-140,-2 3 21,-1-1-86,-1 4 4,-3-2-122,-2 4-17,-2-1-37,-3 1-55,-3 3-50,-5 3-69,-2-1-173,-6 5-227,1-3-223,-4 2-674,-3 1-783</inkml:trace>
  <inkml:trace contextRef="#ctx0" brushRef="#br0" timeOffset="82469.45">22692 10403 461,'9'-5'508,"-2"-2"-5,-7 7-116,11-15 335,-11 15-372,5-9-79,-5 9 45,-1-12-72,1 12-10,-8-6-25,8 6-29,-10-5-33,10 5-31,-20 1-16,7 3-22,-1 2-21,-2 1-11,-1 3-9,-14 10 14,19-9-33,1-1-4,-1-1-2,3 1-1,3 0 0,0-3 1,6-7-1,-4 12 0,4-12 2,6 8-3,-6-8-2,14 0-4,-2-2-3,4-4 0,0 2-1,-1-2-3,0-1-18,2 2 24,-4 1-2,2-3-5,-5 4-4,2-1-7,-2 1 2,-10 3 0,19 2-1,-19-2 0,16 10 3,-7-2 3,-1 3-22,6 18-8,-7-12-47,0 3-103,0-1-52,-1 0-108,2 0-82,-1 1-56,-3-3-511,3-4-594</inkml:trace>
  <inkml:trace contextRef="#ctx0" brushRef="#br0" timeOffset="82774.67">23044 10515 365,'7'-12'368,"1"3"-6,-3 1-120,1 0 30,-6 8-99,9-10 40,-9 10-63,9-7 78,-9 7-31,0 0 80,0 0-96,-1 15 266,1-15-264,-11 14 4,3-4 1,0 1-57,-1 0 13,3-1-62,-1-3 14,2 4-50,0-3 19,0 1-34,5-9 18,-4 18-33,4-18-1,4 21 26,9 5-4,-5-13-37,2 2 27,1 0-35,0-1 28,-4 1-36,3-1 34,-3 0-4,-2 1 0,-1 2 7,-2-3-3,-3 4-6,-1 1 6,-5 1-19,-4 4-85,-3-1-152,-2 2-110,-2-4-215,-3 0-594,0-2-773</inkml:trace>
  <inkml:trace contextRef="#ctx0" brushRef="#br0" timeOffset="83044.83">23927 10556 751,'0'0'717,"-6"11"-122,6-11-141,0 0-75,0 0-96,0 0-23,0 0-81,11 4-6,-11-4-68,19-3 8,-5-1-21,5 0-20,3-1-36,2 1-81,0-3-73,7 2-30,1-1-136,2-1-45,0 2-22,0 1-29,-6 1-427,0 0-339</inkml:trace>
  <inkml:trace contextRef="#ctx0" brushRef="#br0" timeOffset="83169.67">24655 10544 60,'19'2'525,"-2"0"-108,2-1-48,0-1-40,0 0-28,2 0-36,1-1-45,0-3-20,27-1 91,-24 2-188,2 1-54,1-1-139,4-3-150,0 2-203,2-2-305,0-1-259</inkml:trace>
  <inkml:trace contextRef="#ctx0" brushRef="#br0" timeOffset="83589.79">26040 10232 297,'3'-13'727,"-3"13"-135,-2-13-168,2 13 7,-9-20 274,-1 15-396,1-5-23,-2 4-30,-5 2-32,1-1-46,-3 3-38,-3 2-17,-4 2-29,-6 3-8,-3 4-35,-2 4 13,3 3-10,-1 1-9,3 1-8,-19 15 21,29-18-37,4 0-3,4-1-3,-1-1 0,5-1 2,3-3 4,6-9-3,-5 13-1,5-13-3,11 8-2,-11-8 0,28-1-4,-7-3-5,4-2 0,4-1-3,-2-3 6,1 0-12,-1-2 2,0 2 4,-4 1 4,-4-1 15,1 3 21,-5-1 25,0 3 13,-5-1-9,2 3-13,-3-1-11,-9 4-15,13 0-2,-1 7 17,-12-7-34,5 16 3,-1-6 1,-4 2 0,2 0-5,-2 3-32,2-1-63,-2 0-53,0 1-54,2 0-74,0 1-58,-2-3 10,3-1-120,-1 0-20,7 10-1028,-9-22-121</inkml:trace>
  <inkml:trace contextRef="#ctx0" brushRef="#br0" timeOffset="84014.66">26148 10536 776,'0'0'745,"0"0"-130,0 0-94,0 0-57,-3-11-78,3 11-5,0 0-55,5-14-27,-5 14-50,5-12-42,-5 12-39,9-12-37,-9 12-27,9-11-23,1-1 30,-10 12-77,10-7-8,-10 7-9,13-3-12,-13 3 1,14 1-4,-14-1 1,11 6-3,-11-6-23,11 9 24,-3-1-19,-8-8 17,10 15-32,-10-15 17,11 19-50,-11-19 28,8 12 28,-8-12-23,4 10 17,-4-10-5,2 8 26,-2-8-5,0 0 8,9 4-33,-9-4 27,10-7-23,-10 7 25,15-13-3,-6 6 0,2-4 1,-2 2-2,2-2 4,-1 1 12,-2 2-2,1 2 11,-2-2 4,2 1-6,-9 7-7,14-7-9,-14 7-2,14-3 1,-14 3-1,15 3-1,-15-3 2,22 13 6,-15-7-6,0 2-45,2 1-39,-5-1-79,3 0-88,0 0-74,-1 0-75,4-1-87,-2-2-63,1-1-479,-1 2-634</inkml:trace>
  <inkml:trace contextRef="#ctx0" brushRef="#br0" timeOffset="84184.72">26784 10461 850,'0'0'784,"14"-10"-157,-14 10-142,13-8-57,-3 2-37,-2-1-57,1 3-66,0-2-55,3 0-55,-2 1-70,4-1-112,18-5-321,-15 8 29,2-2-133,3 2-90,-2-4-387,3 4-500</inkml:trace>
  <inkml:trace contextRef="#ctx0" brushRef="#br0" timeOffset="84319.61">27391 10379 454,'13'3'321,"-1"-2"8,-12-1-103,22 1 54,-9-1-59,3-1 37,-2 1-100,4-1 19,-1 0-92,4-2 26,0 1-135,-2 0-26,3 0-129,-1-1-175,2 1-280,-1-1-144</inkml:trace>
  <inkml:trace contextRef="#ctx0" brushRef="#br0" timeOffset="84889.83">29296 10251 704,'-4'-14'657,"4"14"-102,-1-12-164,1 12-49,0 0-119,0-14 9,0 14-88,0 0 41,0-12-84,0 12 33,0 0-69,0 0 26,0 0-57,0 0 80,0 0-59,-14 5 68,6 2-39,-2 3 62,-6 1-56,-19 10 150,15-10-114,0 0-39,-2-1 15,3-2-39,0 0 13,2-2-29,3 1 14,0-3-23,3 0 19,0 0-24,11-4-1,-16 0-14,16 0-20,-12-4 3,8-8-46,4 12 8,3-18 12,1 8-11,1 0 31,-1 1-35,1 0 34,1 3-32,-6 6-3,9-15-18,-9 15 34,8-8-54,-8 8 58,10-3-54,-10 3 60,26 3-93,-12 0 31,0 1 43,4-2-67,1 1 36,5-1-80,2 2 50,1-3 0,-1 1 15,2-2 13,-1-2 9,-2 0 14,-1-1 15,-4-1 37,-3 1-18,12-10 209,-16 8-45,-5-3-57,-2 0 52,-6 8-40,4-16 6,-4 16-3,-5-16-21,0 9-19,-3-1-23,0 1-8,0 1-5,-1 0-40,1 2-63,-1-1-35,1 0-135,8 5-22,-11-4-131,11 4 42,0 0-45,-8-6-40,8 6-476,0 0-474</inkml:trace>
  <inkml:trace contextRef="#ctx0" brushRef="#br0" timeOffset="85286.69">29597 9942 431,'12'-8'357,"1"-2"38,-1 1-112,19-13 295,-13 11-273,-3 2-34,2-3-27,-3 5-27,1 0-84,-2-1 31,0 1-86,-3 3 47,0-1-71,0 2 43,1 1-58,-11 2 62,20-1-73,-10 2 56,-10-1-59,19 7 54,-11-1-49,0 0 81,-3 1-35,0 1 8,-2 1 1,-1 1 6,-2 2-4,-1-1 1,-3 3-1,-1-1-17,0 2-9,-2-2-2,1-1 9,-7 14 10,7-14-65,1-1 24,1-1-31,0 1 23,0-2-32,1 3 27,1 0-31,1-2 27,2 2-30,1 2 21,1 1-24,1 1 30,0 2-33,2 1 33,10 24-30,-9-21 0,2 4 30,2 0-32,0 3 32,-1-3-33,2 3 31,-2-2-31,2-1 3,-1 1 6,0-2 2,-1 0 10,0-5 0,-4-2 5,0-1 0,2 14 24,-7-19-16,-1 2 8,-3-1-31,-4 0-84,-3 3-176,-5-1-157,-8 3-281,0-4-515,-3-4-826</inkml:trace>
  <inkml:trace contextRef="#ctx0" brushRef="#br0" timeOffset="88525.1">12753 9653 275,'0'0'468,"-21"-3"-165,21 3 19,-22-2-111,22 2 65,-28-4 216,28 4-274,-17-1-4,17 1-55,-13 0 43,13 0-84,-12-1 27,12 1-80,0 0 43,0 0-27,0 0 107,0 0-35,0 0 57,19 7-54,1-5-26,43 5 101,-25-4-165,12 3 17,-1-2-52,3 1 28,0-1-40,-3-2-2,2 3-4,-3-2-1,-10 0-8,-2-2 7,-5 2-3,-4-1 0,2-2 4,-8 2-2,19 1 8,-25-2-13,-1 0-3,-14-1-1,21 0-1,-21 0-4,0 0-7,11-2-13,-11 2-16,0 0 32,-16-5-55,0 0 49,-4 5-62,-9-2 51,-9 0-37,-3 1 50,-11 1-37,-4 1 52,-2 1-50,1-1 60,-1 0-52,5 2 57,3-1-57,0 0 58,10 1-49,4-2 61,7 1-40,2 0 67,4-1-47,4-1 46,-13 1-18,32-1-54,-16 3 55,16-3-29,0 0 27,7 5 8,7-4-3,7 0-5,6 1 0,12-1 26,2-1-31,10-1 26,2-1-29,0 1 21,5-1-27,45-2 34,-55 0-24,-8 1-28,-5 1-1,-2 1-2,-7-2-4,-5 1 9,-3 2-2,-1-2 4,-3 2-1,-14 0-8,16-3-7,-16 3 8,0 0 14,0 0-23,-23-2 15,3 2 2,-7 2-20,-9 1 19,-5 1-22,-3 1 23,-2 0-19,6-1 20,4 0-24,-1 1 1,9-1 4,2-1 2,5-2 6,1 2 20,4-2-27,-9 3-10,25-4 13,-13 3 6,13-3 6,0 0 13,0 0 1,25 0 19,-3-3-14,9 3 24,6-4-23,1 1 10,2 1-9,-2-3 15,3 2-14,-5 0 1,27-3 36,-38 6-32,-3-3-3,-2 2-4,-2-2-3,-5 2-2,1 0-5,-14 1-3,22-1-17,-22 1-59,16-2-89,-16 2-135,0 0-170,0 0-236,0 0-703</inkml:trace>
  <inkml:trace contextRef="#ctx0" brushRef="#br0" timeOffset="91979.54">17145 11205 226,'0'0'388,"-6"-7"-91,6 7-37,0 0-36,-8-5-70,8 5 274,-6-6-230,6 6-6,0 0-10,-8-9-3,8 9 0,0 0-15,-8-7-68,8 7 47,0 0-56,-7-6 30,7 6-70,0 0 30,0 0-65,0 0 46,-3-4-19,3 4-53,0 0 53,13-3-55,-13 3 53,20 2-57,-4-1 56,3 2-60,1-2 59,6 1-52,1-1 62,2 2-49,2-3 56,1 0-59,4 1 53,34 0-12,-37-1-51,-2 0 59,-3-1-62,-1 1 53,-6 0-50,0 0 52,-6 0-40,0 0 62,-2 0-52,-13 0 49,18-1-58,-18 1 46,0 0-54,0 0 46,0 0-45,0 0 51,-18-4-52,5 4 44,-3 0-44,-5 0 58,-7 1-53,-1 2 61,-9-1-46,1 1 61,-3 1-50,-6 1 52,1 0-58,-2 2 47,3 0-63,-35 6 35,47-7 7,7-1-53,3-1 48,3-1-53,6 0 55,3 2-52,10-5 10,0 0 42,0 0-46,15 3 28,4-5-69,11-2 10,14-1-85,9-2-2,73-10-375,-54 7 123,2 2-40,-5 0-533,-1 1-537</inkml:trace>
  <inkml:trace contextRef="#ctx0" brushRef="#br0" timeOffset="92629.83">19297 11207 130,'-15'2'408,"15"-2"-50,-20 2-101,20-2 21,-16 0-89,16 0 47,-13 3-90,13-3 144,-13 1-142,13-1-59,0 0 51,0 0-50,0 0 40,13-1-61,-13 1 47,19 0-61,-3 0 43,-2-3-65,6 3 47,2-2-64,1-1 51,4 1-56,26-5 38,-26 3-2,-1 1-64,-6 1 58,1-1-54,-4 1 53,-2 1-56,-1-1 68,-3 2-50,-1-3 56,-10 3-63,13-2 52,-13 2-53,0 0 50,0 0-61,0 0 59,-14-4-53,14 4 57,-24 0-47,10 1 52,-5 0-55,2 2 55,-1-2-61,1 0 53,2 1-58,4 0 53,-2-1-68,3 1 42,10-2-71,-17 5 37,17-5-189,0 0-1,5 10-29,-5-10-108,31 1-92,-3-5-326,9 1-282</inkml:trace>
  <inkml:trace contextRef="#ctx0" brushRef="#br0" timeOffset="93179.69">20979 11125 1128,'0'0'364,"-13"1"9,13-1-92,-14 2 22,14-2-96,0 0 30,-13 0-90,13 0 22,0 0-88,0 0 37,0 0-75,0 0 50,0 0-68,0 0 47,21 0-13,-6 0-68,0-3 59,4 3-65,0-3 59,1 3-65,0-3 57,0 1-58,0 1 54,-1 0-50,-1-2 50,-5 3-54,-1-1 58,-12 1-51,22-1 61,-9-2-26,-13 3-41,0 0 53,0 0-55,0 0 59,-18 0-57,5 3 61,-5-3-41,-3 2 63,-5 2-36,-2-1 70,-5 3-36,5-3 65,1 1-45,1 0 28,-12 2 16,22-4-104,6 2 46,10-4-61,-12 6 49,12-6-55,0 0 53,12 7-57,2-7 46,4 2-54,3-2 49,2-2-55,3 2 3,3-1 51,-1 1-49,25-2 26,-31 2 19,0-2-49,-1 2 44,-1 0-50,-4 0 50,-2-1-46,0 1 43,-1 0-71,-13 0-4,21-1-130,-21 1-46,15 0-141,-15 0-149,11 2-575</inkml:trace>
  <inkml:trace contextRef="#ctx0" brushRef="#br0" timeOffset="101399.88">18583 8593 131,'0'0'401,"0"0"-57,0 0-95,0 0 23,-12-1-91,12 1 59,0 0-61,0 0 33,-11-3-77,11 3 38,0 0-71,-5-3 126,-6-2-89,11 5-55,0 0 52,-14-6-64,14 6 42,-9-4-71,9 4 43,-11-2-68,11 2 46,-15-2-60,15 2 44,-18 0-58,5 2 52,1-1-57,-2 0 52,-1 2-50,0 0 57,-1 2-55,0-1 58,0 0-55,0 0 54,-1 3-41,1-2 53,0 3-61,1-1 48,-2 2-57,-1 0 52,3 1-48,-2 2 46,-12 12-30,16-11-33,1 1 55,1 1-54,0 1 62,3 2-63,2 2 54,-1-2-56,2 4 59,0 0-50,3 0 49,0 1-50,1-1 9,2 0 6,1 2 10,6 24 39,-1-20-12,2-2-5,0 1-1,2-2 6,0-2 9,1 1 7,1-2-5,-1-4-1,0 0 2,1-1-2,1-2 4,0-1 11,1-1 13,1-2-5,3-3 19,-2-3-9,2-1-1,2-4-2,0-2-32,3-1 20,2-4-32,3-2 31,-1-3-16,0-1 10,3-6-24,-2-1 15,1-3-25,-1-2 12,-2-4-9,22-31 12,-28 23-29,-3 1-5,-4 0 2,-3 0 2,-4 4-4,-3 1 1,-4 2-3,-3 1 4,-4 0-1,-2 0-3,-1 2 0,-4 3-1,-1 3-7,-1 6-44,-21-7-363,14 17 74,2 2-185,-9 10-235,-1-1-287,-1 2-666</inkml:trace>
  <inkml:trace contextRef="#ctx0" brushRef="#br0" timeOffset="102759.45">21508 8090 506,'0'0'431,"3"-12"-70,-3 12-39,0-13-50,0 13-22,-2-12-22,2 12-30,-6-11-14,6 11-19,-9-14-31,9 14-24,-13-10-24,-6 1 40,8 7-85,-1 1-9,-1-2-7,-1 6-5,-3-1-3,-2 3-1,-4 2-1,0 0-59,-4 5 62,-1 0-51,-5 4 60,0 2-53,-1 0 62,1-1-56,-21 17 22,32-20 18,2-1-57,4-2 63,-2 8-59,0 1 66,-3 6-44,0 7 11,2 2 57,-1-2-59,1 4 51,4-1-59,0 1 55,3-2-57,3 2 64,2-3-57,1-2 59,4 2-49,1 2 57,3-4-59,1 2 50,3 0-51,3-3 62,0 0-44,3 0 15,3 0 9,-2-5 23,4-3-27,1 2 47,2-5-18,25 17 95,-19-24-79,0-1-36,3-3 27,2-1-41,-3-4 9,1-1-14,2-5 35,5 0-34,2-3 25,4-5 10,-1-2-6,2-4-9,0-5 1,4-5-3,44-38 18,-52 27-45,0-3-4,-4 0-3,-3-6-4,-6-2-1,-2-2-23,-7 4 26,-6 0-26,-2 0 23,-2-2-5,-5 0-2,-4 2 21,-2 0-25,-5 1 22,-13-38-1,5 46-35,-2 3 25,0 2-39,-5 3-1,-3 7-119,-2 4-37,1 6-148,-4 7-57,2 2-151,1 3-632,-7 5-786</inkml:trace>
  <inkml:trace contextRef="#ctx0" brushRef="#br0" timeOffset="103714.9">24415 8078 26,'0'0'335,"0"0"-94,-18 3-41,18-3-25,-18 1 4,8 2-7,-3-1-6,-1 1-7,-3 2-5,2-3 2,-4 4-8,-1 1-16,-1-1-19,0 2-18,0 1-16,0 1-63,-3 4 49,0-1-58,1 5 51,2-2-61,1 6 9,-1-3-3,2 10 8,0 0 8,-12 34 75,20-29-71,-1-2 50,3 4-58,3-3 54,1 1-53,1 1 53,0-1-57,4 2 58,3 0-61,-1-1 56,5 0-36,-1-1 31,4 1-55,3 0 67,22 26 16,-15-33-31,3-3 6,4-6 15,5 0 6,-1-7-4,2-2-3,4-5 9,1 0 13,2-3-33,4-4 30,4-3-9,2-2-9,-3-1 0,1-6-1,0 0-14,-2-6-5,6-4 5,-3-7-15,-5-3-6,0-3-9,-1-9-4,-5-1-11,-4-7-4,-1-1-21,-6-1 39,-4-2 12,-6 4 41,-7 6 12,-6 2 6,-12-34 52,-6 41-111,-5 1-9,-9 4-40,-7 7-20,-3 2-105,-6 7-79,-8 6-197,-4 5-166,-3 6-759,-5 1-933</inkml:trace>
  <inkml:trace contextRef="#ctx0" brushRef="#br0" timeOffset="106909.75">17584 10992 409,'0'0'396,"0"0"-9,0 0-120,0 0 38,8-8-66,-8 8 245,0 0-267,0 0-88,0 0 21,0 0-76,0 0 21,0 0-119,0 0-48,0 0-156,0 0-78,0 0-126,0 0-227,0 0-171</inkml:trace>
  <inkml:trace contextRef="#ctx0" brushRef="#br0" timeOffset="107250.43">20158 10919 555,'5'7'778,"-5"-7"-599,0 0-51,0 0-19,0 0-22,0 0-25,0 0-15,0 0-3,0 0-7,0 0-14,9 5-9,-9-5-19,0 0-34,0 0-29,0 0-79,9 6-619,-9-6 329</inkml:trace>
  <inkml:trace contextRef="#ctx0" brushRef="#br0" timeOffset="115559.81">17584 11300 484,'0'0'457,"0"0"-59,0 0-120,0 0 18,0 0 172,0 0-284,0 0 49,12 1-72,-12-1 35,0 0-84,0 0 43,0 0-75,0 0 40,0 0-65,0 0 36,0 0-64,0 0 47,0 0-66,0 0 45,0 0-57,0 0 50,0 0-51,0 0 45,0 0-73,0 0 33,0 0-83,0 0-15,9-4-160,-9 4-12,0 0-90,0-13-34,0 13-401,1-16-320</inkml:trace>
  <inkml:trace contextRef="#ctx0" brushRef="#br0" timeOffset="134401.36">17571 12267 112,'0'0'336,"9"-5"-72,-9 5-78,17-6-9,-5 1-66,3 1-12,2 1-33,6-2-11,1-1-11,7-1 20,2 2-30,2-2 38,8-1-40,2 2 36,51-5 10,-45 6-75,-1 0 38,2 3-44,3-3 38,0 5-39,2-1 33,1-2-38,6 3 34,1-1-37,13 1 35,2 0-37,3 0 36,-2 1-38,3-1 40,87 2-12,-82-2-28,4 0 51,3-2-37,5 1 60,3-1-58,4-1 47,22 1-44,2-3-13,2 0 55,3 2-57,1-3 52,4-1-55,-1 2 55,4-1-56,153-10 39,-146 7 21,1 0-59,2 0 55,2 0-2,-3-3 4,1 3-19,-4-2 7,-1-1 2,1 1-60,0 0 70,0-1-3,-3 2-7,-1 0-1,-4-1-5,3 0-6,-5 2 0,0-1-9,0 1 4,-4 0-7,-5-1-13,-3 0 15,-5 1 2,-20 2-1,1-2-1,-2 1-3,-1 0-5,-2-1-1,-3 1 0,-5 0 1,82-10 0,-91 10-1,-5 0-1,-1 1 0,-6 0 1,-2-1-1,-12 4 3,-3-3-1,-5 4-6,-2-1-10,-11 0-8,-2 0 0,-7 1-8,-6 2-4,-1-2-15,4-2-81,-24 5 75,12-5 10,-12 5 9,0 0 13,0 0-2,-4-12 7,4 12 3,-14-7 4,5 2 13,9 5 14,-17-8 6,17 8-45,-15-9 66,15 9-62,-16-12 43,16 12 15,0 0-66,-4-9 66,4 9-61,0 0 67,13-6-54,-13 6 73,18 1-10,-6 1-2,1 3 2,1 2-5,1 0 7,2 3 12,-2 1-14,1 2-15,-5 2-12,-2-3-6,0 2-1,-5 0-1,-3 1-3,-4 0-22,-9 5-71,-7 1-111,-13 5-155,-15 2-375,-7 0-223</inkml:trace>
  <inkml:trace contextRef="#ctx0" brushRef="#br0" timeOffset="134914.87">23187 12342 360,'0'0'340,"0"0"-44,-18 0-94,18 0 1,-33 12 97,20-6-208,-1 0 55,0 1-25,1 0-25,3 1-7,2-1-19,0-1-19,8-6-1,-7 14-9,7-14-12,5 15-4,2-8-3,4 2-3,0-1-3,20 10 15,-12-8-21,-1 0 3,-3-1-7,-1 0 24,-2 2 5,-2-2-2,0 0 17,-5 0 26,-2 2 18,-2 1 0,-5-2-6,-2 3-13,-7 3-21,-1-1-2,-5 2-11,-3 0-4,0 0-8,-3 0-8,1-1-68,0-2 6,-1 2-61,5-5-72,2-1-90,1 0-44,3-3-101,3-4-266,11-3-182</inkml:trace>
  <inkml:trace contextRef="#ctx0" brushRef="#br0" timeOffset="135210.7">23229 12625 1092,'11'-3'357,"-11"3"-73,17-4-42,-17 4-26,15-5-18,-15 5-18,17-4-13,-17 4-21,19-5-21,-9 1-17,3 0-26,0 1-16,1-3-13,1 0-10,-1-1-9,3 0-4,-3 0-7,3-1-5,-3 0-4,0-1-1,-3 0-5,2-1 2,-4 2 0,-1-1-6,-2-1-4,-1 3 0,-5 7-2,3-12-1,-3 12-9,-13-15 4,13 15 23,-17 0 6,3 3 3,0 0 6,-2 4 12,-2 2-4,0 1-6,0 4-7,1 1-6,2-1 2,2 3-6,3 0-16,1 1-37,4-1-42,2 14-225,7-16 73,5-1-44,1-2-56,6-3-80,2 0-253,1-3-173</inkml:trace>
  <inkml:trace contextRef="#ctx0" brushRef="#br0" timeOffset="136069.7">23852 12439 174,'4'-9'456,"1"-2"141,-5 11-417,0 0 49,0 0-31,0 0-28,-10-3-18,10 3-18,-11 12-22,4-7-25,1 5-6,-1 1-18,2 0-9,-2 2-10,2-2-10,0 4-3,-3 8 9,5-11-24,1-1-3,-2-1-4,4-10 3,0 16 1,0-16-3,4 11 1,-4-11-1,0 0 7,10 6-8,-10-6-6,12-4 1,-12 4-1,13-13 1,-4 3 1,-1 1 2,1-3-5,-1 0 0,-1 0 0,0 0 9,-1 0 22,2 2 24,-3 0 18,-1 1 4,-4 9-15,8-14-19,-8 14-11,5-8-4,-5 8-7,0 0 31,0 0-30,3 12-3,-3-12 3,-1 17-6,1-17 0,-2 20-3,2-9-1,0 1-2,2 0 0,-1 1 3,2-1-4,-1-2-1,2 1-2,1-3 3,11 7-2,-7-11-3,1-2-2,-10-2-13,24 0-7,-12-2 2,3-3-6,-1 0-2,0-5 3,-1 3 5,1-3 1,-1 1 6,-2-1 3,1 2 17,-3 2 23,0-1 8,-2 2-8,0-2-8,-7 7-12,11-6-9,-11 6 5,10-4-6,-10 4 0,0 0-2,13 4-1,-13-4 2,8 5-2,-8-5 3,11 8 0,-11-8 1,20 9 8,-20-9-7,16 5-3,-6-2 0,-10-3 1,22-1-1,-10-1 1,0-3-2,3 1 6,-2-1-8,0-5 3,0 3-2,4-6-6,-1 0-50,-2 0 62,12-13-36,-15 15-11,-4-1 58,0 3-56,-7 9 55,7-13-57,-7 13 47,0 0-39,0 0 62,-9-6-53,9 6 58,-14 7-6,6-1-3,-2 3-2,0 0 1,2 1-5,0 2-3,0-2-3,1 2-1,3 0 0,-1-2 0,3 0-4,0 0-3,2-10 1,2 16-7,-2-16 9,9 9 0,-9-9-1,16 5-1,-6-7-1,16-8-5,-12 3-54,5-1 63,-1-1-56,0-3 62,1 4-56,-5 0 57,1 0-55,-2 3 57,0-2-58,-1 4 56,-3-2-55,2 3 57,-11 2-57,15-2 61,2 2-35,-17 0 31,13 2-1,-13-2-4,18 3-2,-18-3-1,18 5-3,-6-4 2,0 0-3,-1 1 0,6-2-2,-4 2-1,3-2 8,2 5 8,0-5 2,0 3 4,-1 1-10,0 1 3,0 1-6,2 1 2,-1 1-1,-1 3-5,1-2-69,-4 1-138,2 2-178,-3 1-239,1 0-328,-3-2-521</inkml:trace>
  <inkml:trace contextRef="#ctx0" brushRef="#br0" timeOffset="137419.99">12493 10757 197,'0'0'476,"-8"-10"-81,8 10-26,-6-10-19,6 10 6,-11-11-22,11 11-23,-8-15-22,4 7-4,4 8-18,-13-14-31,-1 4 92,14 10-232,-17-7 0,3 9-50,-1 5 20,-11 5-40,-3 12 22,-7 3-7,-4 11-7,-1 2-9,3 2 2,3 0-5,3 0-4,7-7-6,2-1 3,-8 25 14,20-33-8,2-3-9,4-4 0,1 0-3,4-4-30,4 0 38,4-2-31,1-4 36,5-1-31,5-5 19,-1-3-11,6-3-19,3-5 3,0-1 4,29-17-12,-30 14 16,-1-2-1,-6 4 7,1 2 3,-1 0-8,-4 2-5,-1 2 0,-1 3 5,-2 0 1,-1 3-5,1 2 8,0 3 3,1 0 1,-2 3 7,2-1 2,-1 3-2,-2-1 0,1 1-33,0-1-40,-1 2-48,5-4-44,-3 1-60,0 0-50,5-3-63,-1-2-32,3-3-22,1-2-84,0-3-269,4-3-244</inkml:trace>
  <inkml:trace contextRef="#ctx0" brushRef="#br0" timeOffset="137594.95">12941 10832 639,'8'-29'1002,"-8"29"-639,0-17-44,0 17-48,0 0-24,-10-3-4,2 9-19,-1 5-8,-3 6-24,1 2-21,0 5-28,-1 4-21,2-1-20,3 2-18,0 2-17,2 21 25,5-25-82,2-3-47,1 1-76,4-2-56,2-1-1,-1-2-112,6-1-43,-3-4-18,2-2-13,-1-2-499,1-6-401</inkml:trace>
  <inkml:trace contextRef="#ctx0" brushRef="#br0" timeOffset="137924.52">13131 10931 1301,'0'0'474,"0"0"-147,0 0 6,0 0-98,0 0 25,6 12-101,-6-12 24,0 21-50,0-9 44,-2 4-62,2-3 37,2 3-77,-2 0 38,1-1-64,3 1 47,-2-2-60,0-2 50,0-1-58,3 1 27,-5-12-12,9 16 10,-9-16-2,9 9-1,-9-9-10,13 0-7,-3-5-3,-1 1-10,1-4 4,2 1 5,3-6 54,-6 8-56,-1 1-13,-8 4-8,15-3-4,-15 3 1,20 1 7,-11 4-6,3 1-4,-3 4 2,2 0 0,-2 0 4,2 2 3,-2-1-1,0 2-35,9 8-50,-11-12 0,2 0-39,-4-1-29,-5-8-6,12 12-4,-12-12-25,9 5-82,-9-5-70,14-4-5,-9-4-1,1 0-21,4-5-397,-1-6-267</inkml:trace>
  <inkml:trace contextRef="#ctx0" brushRef="#br0" timeOffset="138061.86">13625 10954 108,'15'-11'563,"-1"1"-81,2 5 15,-2 1-101,-1 4 31,1 2-116,-1 2 27,-2 3-79,9 13 241,-13-6-268,-2 2-41,-8 2-38,-2 7-28,-7 2-81,-7 9-173,-1 0-207,-11 6-208,0 1-590,-6-3-748</inkml:trace>
  <inkml:trace contextRef="#ctx0" brushRef="#br0" timeOffset="139714.46">15810 9992 389,'0'0'226,"-12"-3"-30,12 3-34,-12-4 18,12 4-40,-13-3-7,13 3 3,-13-1 8,13 1 4,-12-3-4,12 3-8,-11-2-12,11 2-15,0 0-19,-6-1 45,-7-3-89,13 4-8,0 0-9,0 0-11,0 0 1,0 0 9,0 0-22,0 0 1,0 0 2,10-4-2,-10 4 0,15-2-4,-15 2 2,14-2-1,6 0 1,-20 2-1,18-1-4,-6-1 9,-12 2-4,22-2-7,-9 0 7,1-1-5,0 3 7,3-2-11,0 1 4,0-3 0,2 3-5,0-3 5,-1 4 2,1-3 4,0 1 4,-1 0 0,-1 1-2,-3-1 1,0-1 5,-2 2-10,-1 0-26,-11 1-63,18-2-66,-18 2-75,12-1-165,-12 1-249,0 0-149</inkml:trace>
  <inkml:trace contextRef="#ctx0" brushRef="#br0" timeOffset="145451.01">15619 9989 172,'0'0'342,"-15"0"-109,15 0-38,-14 1-56,14-1-9,-13-1-42,13 1 14,-13-1-28,13 1 48,-17-1 88,17 1-94,0 0 9,-13-2 1,13 2 9,0 0 9,0 0-69,-15-3-19,15 3-10,0 0-11,0 0-4,0 0-10,-12-1-4,12 1-3,0 0-2,0 0 5,0 0-10,0 0 1,0 0 0,0 0 5,-15 0 14,15 0 12,0 0 9,0 0 49,0 0-56,0 0 44,0 0-62,0 0 45,0 0-60,0 0 56,0 0-57,0 0 47,0 0-55,0 0 44,0 0-59,0 0 49,0 0-55,0 0 51,0 0-58,0 0 57,0 0-56,0 0 50,0 0-48,0 0 54,12-5-50,3 2 29,-15 3-28,20-2 50,-9 1-51,2-1 50,0 1-56,3-2 11,1 0 3,2 0 7,4-1-1,2 0 2,2-2 5,5 1 3,1-1-3,2-2 2,45-6-1,-37 7 49,-1-2-61,-5 4 53,2 0-60,-4 1 60,2-3-59,-1 2 50,0 0-55,-1 0 53,2 2-54,-3-2 54,1 1-53,-2 0 53,1 0-54,35-3 31,-34 5 22,-7-1-58,1-1 58,2 2-57,-1-1 57,-1 0-56,0 1 54,-1-1-53,2 2 59,-2-2-61,-1 1 55,1-1-54,-3 3 49,2-2-47,23-4 29,-24 4 25,0 0-58,2-1 58,1 0-57,0-1 56,5 1-57,1-1 57,0-1-60,0 2 65,2-3-61,0 2 57,2 0-55,-1-1 54,8 0-53,-1 1 55,2-1-61,0 0 56,-1 0-53,3 0 56,-2 0-55,2 3 57,-1-3-59,1 0 57,1 3-56,0-3 57,-1 1-59,1 1 59,-1-1-55,-1 0 59,49-2-36,-56 5-25,8-2 56,-7 1-58,1 1 59,0 0-58,5-2 57,1 2-57,-1-2 57,-4 3-55,6-2 57,-2 1-57,-1-2 56,-3 2-60,3-2 59,36-1-30,-41 1-28,-1 1 59,0 1-58,-1-2 58,1 1-58,-2-2 56,1 3-54,1-1 57,-2 0-51,1 1 53,1-1-61,-2 2 60,2-2-12,0 1-2,41 0 4,-41 0-11,0-1-3,0 1 0,1 1 2,-1-1-6,-1-1-52,0 1 60,0-1-44,0 1 55,-1 0-63,-1 0 62,2-2-56,0 2 59,-1 0-55,41-3 22,-40 4 35,0 0-4,0-3-6,0 3-1,1 0 0,-1-2-8,2 1-1,-1 1-2,1 0 0,0-1-1,1 1-3,-1 0-50,-1 1 61,-2-1-52,2 0 58,0 0-55,-1 0 65,-1 0-64,1 1 60,-2-1-57,1 0 60,-1 0-7,0 0-4,1 0-2,-1 0-2,1 0-3,0 0-2,-1-1-1,3 1 4,35 0-4,-38 0-2,1 0 1,0-1-2,-1 1-4,3-1 3,0-1-51,-1 2 61,0-1-57,0 0 62,0 1-50,-1 0 59,2 0-10,-1 0-3,-1 0-3,42 0 5,-41 0-10,2 0 0,-3 0 2,1 1-4,1-1 1,-2 0 0,2-1-3,0 1 0,-1-3-52,1 3 64,1 0-55,-1-2 60,2 2-53,-2-2 59,50-2-33,-42 3-23,-1-2 59,2 2-64,-2 0 70,2-2-50,-1 2 51,-1-2-66,1 1 61,-2 1-56,2-2 58,-7 1-59,0 0 59,0 2-58,0-3 56,7 1-52,-8-1 54,7 1-56,-7 0 56,8-1-55,-1 1 54,0-2-56,-1 0 57,0 2-57,2-3 66,-3 1-61,2 1 60,1-1-58,-2 1 58,0-1-57,48-4 43,-55 5 21,1 1-60,1 0 50,-1-3-57,7 3 57,-7-1-62,1 2 60,0-1-61,-1 0 59,8 0-55,-8 1 54,2-2-55,5 2 54,2-2-57,45 0 29,-44 1 28,-4 0-55,1-1 54,-6 1-54,5 0 72,2-1-62,-9 1 67,10 0-61,0-2 56,-1 3-58,1-2 56,2 1-63,-1-1 58,0 1-65,55 1 39,-53 0 21,-2 0-59,0-1 56,0 2-57,-1-1 58,0 1-56,-7-1 56,2 1-60,4 0 58,-4 0-60,4 0 61,-4 0-60,7 0 62,-3 0-56,3 0 54,0 0-57,-3 0 60,3-3-55,0 6 55,-3-6-56,-4 6 56,0-3-55,-2 0 56,6 0-59,-6 0 61,2 1-58,-2-1 49,6 1-55,-6 1 58,56-1-25,-57 0-34,4-1 57,5 1-56,-9 1 57,1-2-59,5 3 60,-6-3-54,3 0 52,-3 0-59,0 0 57,-2-2-50,0 2 56,1-1-66,-3-1 66,36 0-26,-35 1-35,-8-1 64,7 1-55,-2 0 58,-5-2-57,3 3 61,-2-2-54,-1 2 51,0-3-58,2 2 54,-3-1-60,7 1 60,-6 0-59,1-1 57,35 0-19,-32-1-38,0 2 53,-3-2-53,-2 2 54,6-3-52,0 1 61,-2 2-56,2-2 58,0 2-58,0-1 55,1-1-52,2 2 48,0-2-57,-1 2 63,4 1-69,-1-3 57,7 0-52,0 2 54,2-1-59,-3 0 59,-5-1-59,0 1 56,-1 1-51,8-3 53,-8 1-58,1 1 68,5 0-61,-6-1 60,0 0-58,42-3 32,-37 3 23,-4 1-62,-1-1 57,6 0-50,-1-1 49,-5 2-57,8-1 60,-2 0-63,-6 1 59,5-2-61,3 1 59,-8 1-56,8-1 55,0-1-56,45-1 33,-46 2 22,-1-1-54,-5 3 59,8-2-62,-3 2 57,-3 0-58,-1-1 60,6 0-6,-8 2-4,1-3-8,-3 3 2,0 0-5,1-1 1,-2 0 2,0 1-51,-2-3 49,-4 3-50,0-1 56,-2 1-51,1-2 61,-2 2-7,0-1-5,-1 1 1,-2 0-4,-3 0 0,-1-1-4,-1 2 0,-2-2 0,-1-1 1,11 2 14,-14-2-5,-3 2-1,1-3-2,-13 3 3,21 0-7,-9-2 8,-12 2-11,19-3 0,-19 3-3,19-2 0,-19 2-2,19-5 0,-19 5-1,20-4 1,-1 1 4,-19 3-3,17-5 7,-17 5-5,17-5-1,-17 5 1,18-5-2,-18 5 7,15-7-57,-15 7 60,18-7-51,-10 0 57,0 2-49,2-3 56,-1 1-9,12-14-1,-10 10-39,0-5-12,2-2 10,-1 0-14,0-6 12,1-1-7,0-4 12,3-2-3,-1-5 11,0 2-6,-1-3 11,1 0-18,1-1-2,-1 0-16,16-37-66,-16 36 48,0 0-5,-1 2 17,2-1-2,-3 4 21,0-1-6,-2 3 11,1-2-2,-1 5 1,0-3 5,1 4 7,-2-2 0,-1 3 6,1-2 2,12-45-15,-16 52 21,-1 0 1,-1-3 0,0 4 2,-3 2-1,1-1-3,-2 1 6,0 1-1,-2-2 6,1 0 2,-2 1-12,0-3 21,0 1-2,-1-2 20,-5-13-3,5 18-29,2 1 10,-2 0-11,-1 1 15,1-1-20,-1 0 16,1 5-17,-1-5 15,0 5-18,0-2 18,-3 1-19,-1 1 16,0 2-17,-1 0 17,-16-9-10,11 11-6,-2-2 17,0 2-18,-1 0 20,-3 2-17,1-1 17,-1-1-17,-2 3 15,2 0-16,-2-1 16,1 1-14,-2 1 14,-2-2-16,2 3 16,-24-5-5,24 5-7,0 0 9,1 0-9,-1 1 9,2 1-10,-2-1-6,-3-1 5,-1 2 22,0-2-15,-2 0 12,1 1-18,-3 1 18,-3-1-16,0-1 12,-2 0-13,-3 3 14,3-3-16,-3 0 15,2 1-19,-3-1 19,0-1-17,1 4 19,0-3-17,-1 1 18,1 1-18,-2-1 15,1 0-16,-2 1 18,2-1-14,-51 1 3,48-2 10,-5 3-16,-1-1 17,0 1-13,0-2 11,-1 1-16,2 0 17,5-1-17,-5 1 13,4 1-14,-2-1 18,-3-1-18,0 1 2,2 1 6,-53-5 8,51 5 0,-1 0-15,-1-1 15,0 1-16,-1 0 15,-1 0-15,1 0 18,0 0-19,-1 0 18,1-1-15,0 1 1,2 0 6,0 0-6,-3-2-1,3 2 3,-2 0 4,-2 2-4,0-2 3,-1 2 13,2-2-17,-4 0-11,1 0 16,-1 2 7,-2 1-6,1-3-2,1 0 3,-3 2 0,2-1-5,-1 0 6,-62 3-3,60-3-1,1 1 2,1-2-2,-1 1 5,0-1-3,2 0-3,-3-1 3,3 1-3,0-2 2,1 0-9,2-1 5,1 1-2,-2 0 0,-1-1-1,-61-4 9,58 4-6,-2-1-3,0 3 4,2-3-3,-1 1 5,3 1-1,0 0-1,1-1 2,2 0 2,-1 0-9,1 2 12,1-2-1,1 2-4,-3-2 1,3 0 0,-2 2 1,-1-2-1,2 1-2,-3-2 0,3 0 0,-1 1 0,0-1 1,2 2 5,2-3-7,-1 2 3,1-3-1,0 3 0,0-1 1,-1-1-5,-50-3 6,52 2-3,0 2 5,4 0 1,-3 1 1,0 0-4,3-1-2,-2 0 13,2 1-14,4 2 3,0-2-5,2 3 3,-2-1-2,-4-1 1,3 1 0,-55 0 5,48 1-5,1 0-1,-3 0 1,1 0 2,0 0 0,0 0-2,0 0-3,0 0 3,3 1-3,5-2 3,0 2 8,-6-1-3,-1 0-5,1 1 1,-2 0 1,-2 1 1,1-2-3,0 3 2,-2-2-1,0 2-2,0 0 4,-1-1-2,1 1 5,-1-2-4,-2 1 0,2 0 0,-1-1 1,-1 1 2,1 0-4,-62 1-1,61-2 2,-1-1-1,-1 0 0,2 3 4,-2-3 0,-2 2 1,1-1-4,-2 1 2,-2 0 1,-9-1-4,-1 0 1,-1 1 1,11-2-1,-11 1-1,-54 3 5,55-4-6,7 0 0,3 1 3,-10-1-1,9 0 1,3 0-2,-14 1 0,10 1-1,-9-2 2,-1 1-4,-1 0 6,3 0-1,-3 2-5,2-2 0,0 1 1,0 0 2,-1-1-2,1 1 2,-2 0 1,0 1-1,0-1-1,-1-1 0,0 2 2,-3-1-4,0 0 3,2 0 0,-5-1-3,2 2 3,-1 0-1,-86 0-1,83 2 0,-2-2 0,-3 0 1,1 2 1,2-1 0,-1 0 9,-1 2-5,2-2-4,-2 3 1,2-3-4,-1 1-1,1 0 4,2 0-2,1 1 1,-84 5-53,85-7 63,2 1 0,1 1-4,-1-2 0,2 3 0,1-1 1,-1-1-11,2-1-43,2 3 58,0-2-50,1 1 58,1 0-48,1-1 51,2 0-53,-62 4 23,65-3 36,8-1-58,0 0 57,1 0-56,0-1 58,3 0-56,-2 1 61,3 0-57,0 0 54,3 0-57,0 0 53,2-1-55,1 1 58,1 1-53,-35 3 27,48-6 25,1 0-54,7 0 55,3-2-53,3 1 57,3-1-54,0 0 53,5-1-54,0 0 58,1 3-57,13-3 50,-22 0-54,22 0 53,-18 0-54,4 3 26,14-3 26,-11 0-55,11 0 55,0 0-56,-17 1 55,17-1-57,0 0 53,-13 0-54,13 0 56,0 0-57,-12 2 61,12-2-55,0 0 52,-13 2-56,13-2 55,-13 3-51,13-3 53,-12 4-53,12-4 57,-14 3-56,14-3 53,-15 3-53,15-3 53,-15 4-49,15-4 55,-17 4-57,17-4 58,-17 0-53,17 0 54,-23 5-23,23-5-35,-16 2 53,16-2-52,-16 3 56,16-3-60,-15 2 51,15-2-52,-15 2 55,15-2-55,-18 4 56,18-4-58,-15 3 57,15-3-54,-20 5 56,0-2-27,20-3-28,-18 3 62,18-3-54,-16 3 62,16-3-50,-16 1 62,16-1-53,-14 3 59,14-3-49,-13 2 52,13-2-56,0 0 45,-16 0-51,16 0 50,-13 2-7,13-2-50,0 0 44,0 0-57,-14 0 50,14 0-63,0 0 47,0 0-53,-12 7 58,12-7-57,-8 11 48,5-1-40,-5 4 54,2 7-48,-4 6 53,1 4-55,0 9 60,-3 2-62,1 4 51,0 3-46,-2 10 56,4 6-32,-4 3 13,-2 2 61,0 2-58,0 3 66,1 0-56,-2 1 49,1-2-61,0-1 14,-14 71 17,18-73 3,0-1-3,1-2-11,1-2-2,1-1 0,4-10-7,0-2-9,2-1 4,2-4-12,0-1 1,0-2-1,2-7-5,1-1 1,-1-4-29,4 24 17,-4-31 22,1-2-29,-2-2 27,3-5-23,-2 0 31,1-2-34,-2-1 23,3-3-17,-2 0 33,-2-11-30,3 19 39,-3-19-17,3 14 14,-3-14 19,2 17 84,-2-17-58,0 0 20,2 15-13,-2-15 14,0 0-14,1 10-11,-1-10-8,0 0-8,0 0-13,0 0 0,0 0-20,0 0 3,0 0-58,0 0-23,0 0-237,-13-5 0,13 5-101,-6-16-166,2 6-185,0-5-382,1-2-738</inkml:trace>
  <inkml:trace contextRef="#ctx0" brushRef="#br0" timeOffset="145889.52">16124 9211 614,'-8'7'523,"8"-7"-130,0 0-99,0 0-83,0 0-70,-7 7-67,7-7-66,0 0-48,0 0-163,0 0 74,0 0-7,0 0-43,0 0-315,0 0 18</inkml:trace>
  <inkml:trace contextRef="#ctx0" brushRef="#br0" timeOffset="146229.45">18001 9022 130,'0'0'324,"0"0"-101,0 0-74,0 0-35,0 0-24,0 0 35,0 0-78,0 0-16,-9 3-2,9-3-14,0 0-27,0 0-14,0 0-51,0 0-56,0 0-190,0 0 218</inkml:trace>
  <inkml:trace contextRef="#ctx0" brushRef="#br0" timeOffset="146609.77">20567 9221 224,'0'0'362,"0"0"-89,0 0-41,0 0-37,0 0-32,0 0-31,0 0-23,0 0-14,0 0-16,5 7-9,-5-7-17,0 0 24,0 0-54,0 0-17,0 0-17,0 0-37,0 0-34,12-3-34,-12 3-52,0 0-354,11-7-23</inkml:trace>
  <inkml:trace contextRef="#ctx0" brushRef="#br0" timeOffset="151899.52">27519 7758 271,'0'0'304,"11"3"-33,-11-3-45,0 0 51,0 0-61,0 0 291,0 0-240,0 0-70,0 0 37,9 3-89,-9-3 31,0 0-84,0 0 32,0 0-69,0 0 34,0 0-71,0 0 53,0 0-60,0 0 67,0 0-39,0 0 152,0 0-18,0 0-39,0 0 49,0 0-78,12-6-27,-8 0-20,1-5-9,3-3-12,1-5-39,5-3 31,1-4 0,5-9 32,-1-2-59,-1-4 42,2-2-58,-2 0 51,0-1-55,0 1 51,-3 1-52,-1 1 55,0 3-59,-1 1 52,-4 5-50,0 4 6,-1 0 2,-2 7 18,0 0 24,-1 4 1,-1 2 11,3-11 19,-5 15-43,1 3-10,1-2-6,-4 10-4,2-15-8,-2 15-8,3-10-4,-3 10 3,0 0 15,0 0-9,0 0-3,0 0 47,0 0-42,0 0 36,-19 8-4,19-8-44,-12 13 44,5-6-42,0 2 33,-1-3-40,0 2 48,2 0-51,-4-1 52,5 2-41,-1-4 42,-1 3-46,0-2 47,7-6-37,-13 10 45,4-2-11,9-8-17,-10 3 49,10-3-37,0 0 32,-12 2-40,12-2 29,-9-5-34,9 5 27,-4-9-40,0-1 34,4 10-25,3-22 20,1 5-47,-1 2 11,5-3 8,-1 2 0,1 2 2,0 1-3,1-1 0,-1 3 1,3 0 2,0 2-4,-1 2 5,4 2-28,-1 0-93,2 7-77,0 2-203,5 2-158,1 6-594</inkml:trace>
  <inkml:trace contextRef="#ctx0" brushRef="#br0" timeOffset="154994.47">28970 5059 620,'0'0'500,"-12"2"-102,12-2-22,0 0-28,0 0-13,0 0-19,-9-5-2,9 5-20,0 0-25,0 0-30,0 0-48,-8-6-42,8 6-30,0 0 44,0 0-109,0 0-10,0 0-15,0 0-10,0 0-1,0 0-5,0 0-3,0 0-4,21 0 7,-21 0 2,30 0-3,-10 0-11,1 0 5,2 0-6,-1 0 2,3 0 3,-3 0-7,1 0 2,-3-1-17,0 1 18,0 0 1,-4 0 8,-3 0-3,1 0-4,-2-3 5,-12 3 4,20 0 8,-20 0 2,14 0-5,-14 0-16,0 0 3,0 0-4,0 0-10,-15-6 12,-2 7-1,-3-1 5,-2 1-12,-4 1 6,-2 0-12,1-2 12,1 3-2,-1-1 4,1 1-8,3 1 3,-21 1-5,27-2 4,-1-1 2,4 1-7,1-1 4,2 3-5,-1-4-2,12-1 4,-17 5 1,17-5-3,-11 8 0,11-8 14,0 0 2,4 12-14,-4-12 14,16 10-3,-2-3 10,2-4-10,3 1-1,2 2-5,-2-2-3,4 1-9,-5 0-6,-2-1-5,0 0-8,-3-2-17,-2 3 5,0-2 14,-3 1 2,-8-4-8,4 19 16,-11-9 13,-7 4-27,-7 3 74,-8 5-38,-4 0 64,-2 2-41,-1-2 50,0-2-58,7 1 37,-2 0-52,7-3 44,2 0-55,0 0 48,4-1-56,-6 14 79,18-16-38,4-1-37,5-2 47,6 1-43,5-1 45,7-3-51,9 0 35,6-3-70,11-2 26,4-1-46,0-1-47,0-1-47,-9-2-31,1 1-82,-4-2-67,-7 0-131,-5 2-528,-8-1-607</inkml:trace>
  <inkml:trace contextRef="#ctx0" brushRef="#br0" timeOffset="155534.62">28589 6345 209,'0'0'874,"0"0"-242,2 11-144,-2-11-113,0 0-93,0 0-54,3 11-40,-3-11-9,0 0-12,0 0-23,12 3-30,-12-3-22,18-4-16,-8 0-14,6-2-66,1-2 56,4-2-65,-1-1 53,5-3-56,0-2 55,23-18-18,-25 17-46,-3-1 58,0 0-44,-6 2 46,-1 0-53,-3 1 69,-1 3-25,-1 0 91,-3 1-73,-1 1 33,-4 10-67,0-14 43,0 14-63,-6-10 49,-7 7-32,13 3-25,-19 5 5,7 0 46,0 5-51,2-1 48,-1 0-52,2 3 56,1 1-58,1-1 55,0 0-53,3 1 54,0 1-52,3-2 59,1 0-53,4 12 15,0-14-22,1-1-101,2-2 0,0 1-67,2-3-60,1-1-75,-10-4-42,18 1-112,-18-1-413,20-7-452</inkml:trace>
  <inkml:trace contextRef="#ctx0" brushRef="#br0" timeOffset="155834.39">28969 5913 705,'-8'-17'1044,"8"17"-679,-8-10-98,8 10-43,-11-3-48,11 3-9,0 0-27,-17-2-23,17 2-24,-12 4-19,12-4-13,-12 6-11,12-6-5,-7 7-9,7-7-7,0 0-3,-2 12 3,2-12 2,0 0-20,4 7 15,-4-7-1,0 0-1,15 3-4,-15-3-4,17-4-1,-8-1-5,1-1 2,-2-1 5,2 0 13,-4-1 7,8-8 125,-9 6-66,-5 10 13,7-12-31,-7 12-15,1-11-21,-1 11-15,0 0-3,-4-9-8,4 9-5,0 0 0,-17 3-8,17-3-40,-13 6-37,6 2-55,-7 7-315,9-4 133,2-1-56,2 3-37,1-13-476,1 21-437</inkml:trace>
  <inkml:trace contextRef="#ctx0" brushRef="#br0" timeOffset="156214.65">29241 6049 6,'0'0'665,"0"0"-171,0 0-86,0 0-23,0 0 1,0 0-77,0 0 50,0 0-71,0 0 28,0 0-96,10 4 11,-10-4-73,0 0 20,0 0 75,0 0-164,0 0 27,0 0-41,0 0 23,0 0-31,0 0 24,0 0-28,0 0 17,0 0-22,0 0 12,0 0-25,0 0 3,0 0-28,0 0 7,0 0-8,0 0 3,15-1-14,-15 1 12,14-2-16,-14 2 10,14-2-14,-14 2 12,17-3-15,-17 3 12,14-1-13,-14 1 10,15-3-39,-15 3 5,0 0-21,22 0-62,-22 0 72,0 0-36,0 0 38,17-2-32,-17 2 38,0 0-33,0 0 45,11-1-36,-11 1 53,0 0-40,0 0 26,0 0-82,0 0-1,0 0-109,6-2-292,-6 2 122,0 0-95,0 0-123,0 0-252,0 0-391</inkml:trace>
  <inkml:trace contextRef="#ctx0" brushRef="#br0" timeOffset="156914.62">28935 5955 568,'0'0'512,"-2"-10"-81,2 10-34,0 0-11,-3-16-28,3 16 4,-2-9 4,2 9-67,-3-12 18,3 12-75,0 0-17,-2-12-81,2 12-4,0 0-71,0 0 5,0 0-50,0 0 31,0 0-47,0 0 30,-8 15-45,6-1 42,-1 5-40,0 4 12,-3 34 43,2-24-41,1 1 40,-3 0-38,3-2 30,-1 2-20,-1-1 17,1-2-12,0-1 21,1-4-30,-1-1 20,0-3-30,2-2 22,-4-2-23,4-1 24,-4 10-5,5-15-46,-3-3 14,4-9-35,-3 18 10,3-18-99,0 0-59,-4 7-127,4-7 26,0 0-26,0-16-25,3 3-22,1-6 1,2-3 27,1 0 47,3-7 47,0 0 37,-1 2 44,1 0 41,3-1 49,-3 1 40,3-1 74,-2 3 33,2 0 52,0 1 47,-3 6 21,2 0 10,-3 1-5,0 3-13,-1 2-29,5-8 68,-13 20-144,11-10-2,-11 10 2,0 0 1,10-5-5,-10 5 20,0 0-60,1 13 61,-1-13-38,-5 12 71,0-3-36,0-1 53,-2 4-59,0-2 38,-11 10 44,10-12-64,-1 2-40,2-5 23,0 2-36,7-7 28,-13 12-29,13-12 16,-10 8-21,10-8 10,-8 6-24,8-6-9,0 0-4,-7 8-13,7-8-10,0 0-17,-7 8-21,7-8 19,0 0-27,-2 10 43,2-10-29,0 0 37,6 14-46,-6-14 24,9 12-46,-2-5 18,0 0-74,1-1 2,0 0-102,2 1 11,13 7-422,-9-7 180,0-1-133,1-3-297,1 1-437</inkml:trace>
  <inkml:trace contextRef="#ctx0" brushRef="#br0" timeOffset="157134.98">29375 6072 466,'-1'-11'675,"1"11"-166,0 0-100,0 0-90,0 0-62,0 0-34,0 0-11,0 0-45,6-8 70,-6 8-58,0 0 30,16 2-71,-16-2 37,17 2-77,8 1 82,-14-2-84,3 0-69,-1 0 18,0 1-112,-13-2-22,25 1-132,-25-1-35,23 1-142,-23-1-57,21 3-525,-21-3-574</inkml:trace>
  <inkml:trace contextRef="#ctx0" brushRef="#br0" timeOffset="157299.61">29315 6259 58,'-10'8'499,"3"-2"-113,7-6-29,-7 11 3,7-11 25,0 0-11,0 0-51,3 12-63,-3-12-54,13 0-39,0-1-49,0 1-71,5-4-105,20-5-342,-16 2 32,-1 2-487,-1-2-403</inkml:trace>
  <inkml:trace contextRef="#ctx0" brushRef="#br0" timeOffset="157664.37">29872 6070 49,'0'0'759,"0"0"-170,0 0-92,0 0-34,4-9-101,-4 9 40,0 0-79,0 0 7,0 0-102,-5-8-10,5 8-86,0 0 12,-19 10 11,12-3-87,-2 2-17,1 2 5,-2-1 27,0 6-48,1 0 35,-1 1-39,2 0 31,1 1-42,1-3 28,0 1-34,4-2 23,0 3-24,2-4 35,3 0-1,2 0 27,0-1-4,4-2 28,0 1-9,4-5 4,-2 1-6,3-3-8,-1-3-2,0-1-20,2 0 11,1-3-7,-2-3 12,0 0-15,0-4-1,14-14 16,-21 10-42,1 2-17,-3-3-25,-1 1-32,-3 2-55,-2-2-71,-5 1-49,1-1-154,-4 3-55,-4 0-100,-1-1-157,-3 1-561,-1 0-853</inkml:trace>
  <inkml:trace contextRef="#ctx0" brushRef="#br0" timeOffset="158369.72">29646 4446 372,'0'0'406,"0"0"230,0 0-369,0 0-36,0 0 11,0 0-8,7 4 20,-7-4-3,0 0 4,-7 11-4,7-11-14,-14 7-10,5-2-18,-1 0-53,-2-1 27,-1 1-53,-2-3 14,1 4-36,-1-2 11,2-2-25,-1 1 18,1-2-9,13-1 8,-23 1-30,23-1-1,-18-4-34,18 4 3,-15-10-30,15 10 2,-5-14-12,5 14-13,1-22 2,-1 22 0,4-13-9,-4 13-7,6-9-16,-6 9-1,12-2 0,-12 2 6,11 2 2,-2 2 6,0 4-41,1-1 53,2 3-23,1-1 37,-2 1-27,24 10 14,-16-11 23,2 1-31,3-3 31,1-1-30,2-2 31,0-4-30,1 0 29,0-4-33,-1-3 22,2-2-21,-2 0 30,-4-5 1,-3-1-4,-2-4-4,-6 0-4,-4-1-17,-5-2 18,-3 4-9,-1 0 27,-4 3-17,-3 1 8,-3 2-8,-3 5-56,-2 2-109,-3 5-145,-1 2-165,-4 5-172,-2 1-522,-4 3-780</inkml:trace>
  <inkml:trace contextRef="#ctx0" brushRef="#br0" timeOffset="159364.73">30666 5066 437,'0'0'373,"0"0"-67,2-13-46,-2 13-37,0 0-24,-4-12-19,-3 5 134,7 7-181,-16-6-17,5 5 16,11 1-10,-27 0 22,10 1-20,-1 3 16,-2 0-34,-1 2 8,-5 2-35,3 3 3,-1 1 0,1 2 15,-1 3-21,-14 13 33,24-15-69,2-1-16,2 0 6,3-2-5,2 0-7,2 0 6,3-12-2,0 17-48,0-17 56,9 16-59,-1-10 64,2-2-65,1-1 54,1 0-6,1-1-1,-13-2-2,25 0-4,-13-3-13,-2 1-1,0-3-10,-1-2-13,-1-1 9,-2-1-2,0 1 5,-3-3-3,0 1 13,-3 10 2,-2-19 11,2 19 2,-7-28 29,2 19-19,5 9-1,-5-14-5,5 14-3,-6-10-1,6 10-7,0 0 3,-1-15-15,1 15 3,8-9-20,-8 9 0,14-8-2,-4 4 15,2 2-20,13-3-13,-11 2 34,-1 3-10,1-2 18,-1 1-16,-2 0 14,-11 1-8,23 1 17,-23-1 4,18 3 32,-18-3 5,13 8 16,-13-8 15,6 12 22,-6-12 10,2 17 10,-5-5-13,1-1-41,-2 3 30,-1-1-50,1 0 24,0 2-42,1-2 30,1 0-36,-1 0 20,2 0-41,1-1 36,1 1-36,2-2 35,0 0-38,8 10 0,-5-11-33,3-3-139,0 0-29,1 1-113,6-4-145,-2 0-231,1-3-312,0-2-606</inkml:trace>
  <inkml:trace contextRef="#ctx0" brushRef="#br0" timeOffset="161709.6">31038 5501 367,'0'0'420,"0"0"-91,0 0-5,0 0-47,2-10 8,-2 10-32,0 0-5,0 0-39,0 0 3,0-12-35,0 12 143,0 0-179,0 0-15,1-12-5,-1 12-11,0 0-5,0 0-11,0 0-2,0 0 3,0 0-1,0 0-4,0 0-7,-1-10 1,1 10-8,0 0-2,0 0-2,0 0-3,0 0-2,0 0-1,0 0-3,0 0-28,0 0 14,0 0-2,0 0-18,0 0 0,0 0 1,0 0-7,0 0-2,0 0-6,0 0 2,0 0 11,0 0-12,0 0 2,0 0-5,0 0-16,0 0 29,0 0-13,0 0 23,-2-11-15,2 11 19,0 0-10,0 0 12,0 0-12,0 0 8,0 0-8,0 0 31,0 0-30,0 0-8,0 0 3,0 0-1,0 0 0,0 0 0,0 0 3,0 0 5,0 0 0,0 0 2,0 0-3,0 0 10,0 0-5,0 0 11,0 0 31,0 0-44,0 0 11,0 0-19,0 0 12,0 0-24,0 0 12,0 0-20,0 0 18,0 0-26,0 0 26,0 0-27,0 0 37,0 0-20,0 0 30,0 0-23,0 0 38,0 0-24,0 0 24,0 0-38,0 0 38,0 0-50,0 0 0,0 0-7,0 0 40,0 0-47,0 0 33,0 0-45,0 0 42,0 0-44,0 0 4,0 0 25,0 0-35,0 0 39,-2 15-38,2-15 33,0 21-26,-1-7 35,1 3-38,0-1 38,0 2-32,0 2 25,0-1-26,1-2 36,-2 3-39,1 16 24,0-17 13,0-4-40,0 2-6,-1-1-66,1-1-28,-3-3-43,2 1-57,-2-1-21,2 0-30,-2-3-59,3-9-18,-2 17-44,2-17-50,-3 9-134,3-9-87,0 0-328,0 0-588</inkml:trace>
  <inkml:trace contextRef="#ctx0" brushRef="#br0" timeOffset="161964.36">31216 5562 461,'10'-10'403,"-1"1"-23,-1 3-77,-1-2 11,0 2-30,0 0 1,-7 6-44,9-9-14,-9 9-48,6-7-14,-6 7 109,0 0-143,0 0 8,0 0 8,-13 5 1,4 0 10,-3 2-7,1 0-10,-3 2-22,1 0-11,0 2-21,1-3-12,-1 6-3,2-2-12,0-2-11,4 0-5,0 2-5,2-3-1,5-9-3,-2 20-3,4-11-7,4 0-2,2 2-5,1-4-7,4 1-36,0 0-52,2-2-58,0 0-68,1-1-92,-1-2-45,18 0-613,-17-3-88,0-3-655</inkml:trace>
  <inkml:trace contextRef="#ctx0" brushRef="#br0" timeOffset="162649.41">31556 5102 464,'0'0'767,"0"0"-468,-7-9-30,7 9-20,0 0-20,0 0-28,0 0-14,1-13-13,-1 13-17,0 0-18,6-7-21,-6 7-20,0 0-21,9-3-11,-9 3-6,12 8 35,-12-8-52,7 15 14,-3-4 8,-1 3 4,-2 2-19,2-1 0,-2 3-18,-1-1 1,0 2-8,0 0 4,-1 1-7,-1-3-3,1 1 10,0 0-16,-3 15 27,0-17-20,3-5-1,-2 0 11,2 1 20,1-12 32,-1 15 34,1-15 18,-3 11-16,3-11-28,0 0-16,0 0-15,0 0-14,0 0-9,7-12-39,4-10 59,-3 3-38,1 0-6,2-6-17,1 1 16,-1-3-23,2 3 18,-3-3-15,1 4 17,-3 2-17,1 1 30,-2 3-7,-2 2 22,1 3-21,-1 2-16,2-9 12,-7 19-16,0 0 12,0 0-10,0 0 13,0 0-16,0 0 18,-6 14-13,4-4 12,1 0-16,-2 2 16,3-12-3,-1 24 2,2-14-5,0 2 5,4 10 5,-2-10-17,2-2-17,0-1-31,2 1-46,-1-1-48,2-1-49,-2-1-39,2 0-70,1-2-51,-9-5-101,16 7-64,-16-7-417,17 0-512</inkml:trace>
  <inkml:trace contextRef="#ctx0" brushRef="#br0" timeOffset="163279.05">31912 4311 17,'-2'-11'526,"2"11"221,-1-10-438,1 10 7,0 0-9,0 0-9,-1-12-10,1 12-33,0 0-2,0 0-50,-3-11-3,3 11-36,0 0-31,0 0-22,0 0-21,0 0-18,0 0 11,0 0-52,0 0 1,0 0 6,0 0 8,0 13 10,0-13 5,1 21-6,-1-6 21,0 1-15,2 1 18,-2 2-20,1 1 19,-1-2-5,1 3-4,1 19 55,-1-19-58,-1-2-30,1 1 14,0-1-31,-1 0 15,0-2-16,0 0 13,0 0-19,2-5 15,-2 2-22,0-1 23,0-13-30,0 21 22,0-21-20,0 27-65,0-27-4,0 13-42,0-13-28,0 0-74,-3 13-86,3-13-71,0 0-102,0 0-60,0 0-523,0 0-673</inkml:trace>
  <inkml:trace contextRef="#ctx0" brushRef="#br0" timeOffset="163719.4">32245 4378 150,'9'-4'555,"-9"4"-123,9-6-96,-9 6-33,8-5-56,-8 5-32,0 0-48,9-4-30,-9 4 111,0 0-117,0 0 1,0 0 17,0 0-7,-7 9 23,7-9 0,-14 11-16,5-5-12,1 0-9,1-1-42,-2-1 24,0 3-9,0-2-17,9-5-7,-22 13 60,22-13-77,-11 7 3,11-7 0,-9 5 15,9-5-16,0 0 33,-12 5-15,12-5 10,0 0-28,0 0 3,0 0-31,0 0 6,-11-1-20,11 1 9,0 0-6,0 0-25,0 0 3,0 0-16,0 0 16,0 0-17,0 0 14,0 0-9,0 0 21,9 8-28,-9-8 22,5 14-5,-1-4 12,1 0-22,-1 0 23,7 13 7,-6-12-27,12 11 17,-9-11 2,-1 0-15,3-3 18,-2 1-18,0-2 18,-1-1-16,2 1 35,-1-2-9,-8-5 31,14 8-16,-14-8 11,14 4-22,-1 1 39,-13-5-31,14 0-39,-14 0-32,0 0-78,15-2-128,-15 2-235,0 0-294,14-3-580,-14 3-952</inkml:trace>
  <inkml:trace contextRef="#ctx0" brushRef="#br0" timeOffset="168509.77">28360 4399 320,'4'-13'541,"-1"3"-126,-3 10-110,6-16-63,-6 16-50,4-11-48,-4 11-32,0 0-27,0 0-23,0 0-12,0 0-9,-4 12 1,-3 8-10,-4 10 18,-3 14-8,-6 17 28,-2 10-20,-7 24 48,-3 7 1,0 6-6,1 7-47,-1 5 74,-1 3 7,4-5-15,-1-2 5,1-9-68,7-5 61,-12 55 87,21-87-112,-1-5 55,3-4-56,2-11 44,-1-5-77,0 0 35,3-4-54,0-9 46,-2-1-63,1-2 48,1-4-66,-2-3 21,1-4-81,0-3 23,1-3-100,-3-1 13,-1-4-65,1-3-49,10-4-49,-16-5-31,7-6-55,2-6-49,0-8-375,3-7-324</inkml:trace>
  <inkml:trace contextRef="#ctx0" brushRef="#br0" timeOffset="169364.33">28173 4509 16,'4'-20'449,"-1"3"-103,-1 0-64,-1 2-52,2-1-28,-2 4-20,1-1-13,1 2-13,0-1-32,0 0-20,4 2-24,-1-2-20,5 2-13,5-1-6,3 1-4,3-1-9,9 3-9,3-2-2,9 2-3,4 1 10,3 0-4,61-5 16,-40 5-15,3 1 1,3 0 4,4 1-9,4-1-5,2-1 2,3 2 5,3-1 2,2-1-6,4 2-1,2-3 0,2 3-9,3-3-9,19 0 13,87-5 8,-84 7-8,-22 0-11,23 0 9,-20 2-9,1 0 8,0 1-7,0-1 2,-3 2-11,2 1 7,-5-2-9,0 2-6,-6 1-20,-3 0 10,-3-1-8,-5 2 20,-4-1-19,-4 1 25,-4 1-10,-13-1 14,-4 0 3,-1-1-6,-6 1 6,0-1 2,-9 0-1,0 0-6,-3 0 8,-1-1-2,0 0-1,-2-3 6,33-2-7,-36 2-1,1 1 1,-2-2-1,-4 1 6,0-2-1,-2 2-3,1-2-2,-2 4 18,-2-2 18,-4 1 2,0-1-1,-2 1-7,15-3 31,-19 3-36,13 2 12,-26 1-20,21-3-7,-21 3-1,16-1-1,-16 1 0,16-1-6,-16 1 6,15-2 1,-15 2-5,0 0 3,18 2 3,-18-2 6,14 2 0,-14-2 6,23 3 4,-23-3-11,15 4 2,-15-4-2,18 3-2,-18-3-3,15 5-2,-15-5 1,17 3 3,-17-3-9,14 5 6,-14-5 13,14 5 13,-14-5-13,14 4 31,-3-1 39,-11-3-58,11 3 0,-11-3-11,0 0-7,10 5-10,-10-5 0,7 7 5,-7-7-14,6 10 9,-6-10 1,1 14-5,-2-2 8,-2 3 2,-3 1-1,-11 33 3,2-16-2,-2 3 4,-3 3 5,-7 11 5,0 3 6,-2 3-13,-2 3 1,1 3 2,-1 2-4,-1 1 4,0 1-5,1 1 2,3-4 0,-1 3 13,-24 60 72,29-62-52,-1 0 13,0 0 14,2-3-10,3 0-10,-2-3-8,2-1-8,2-2-10,3-9-3,3-1-7,-2-2 3,4-1 9,-1-1 5,1-2 4,-4 26 14,6-34-30,2-2-7,-2-2 0,3-3-6,-1-1 3,1-2-5,-1-2-5,0-3-2,1-1-65,0-2-74,-3-1-129,0-3-128,-4 0-242,-3-5-273</inkml:trace>
  <inkml:trace contextRef="#ctx0" brushRef="#br0" timeOffset="170184.59">27959 6196 474,'0'0'497,"0"0"-112,-4 3 158,-1 4-340,5-7-22,0 0-28,-6 11-16,6-11-17,-9 17-14,4-5-13,-2 3-5,1 2-5,-4 2-8,2 2-10,-1 2 17,-3-1 10,2 2 6,-13 27 98,12-28-99,-3 2-7,1 0-57,-1 0 75,-1 0-52,1-3 61,-2 1-65,3-1 41,1-4-66,1-2 40,4-2-61,-2-1 55,5 0-59,2-2 53,2-11-45,6 22 7,8-9 8,9 0 17,14 0-10,12 1 66,22 0-13,17-3 27,33 1-2,14-1-7,11-1-12,11 0-7,12-2-9,4 0-16,2 0 4,179 9 45,-182-10-68,-6-1 4,-9 0 7,-8-4 10,-6-1 35,-31-1 16,-5 0 14,-7-1-17,-7-2-17,-10-2-15,-9 2-5,-18-1-11,-6 1-3,-12-1 0,22-4 20,-35 3-55,-6 0-50,-5 0-69,-2-2-60,-4 2-58,-1 0-146,-7 5-55,4-11-110,-4 11-130,-4-16-731,-4 8-986</inkml:trace>
  <inkml:trace contextRef="#ctx0" brushRef="#br0" timeOffset="171134.49">30437 4455 405,'0'0'452,"0"12"-92,0-12-81,0 13-55,0-13-19,1 9 2,-1-9 5,1 12 6,-1-12 26,0 0 20,2 10 13,-2-10-29,0 0 48,0 0-88,0 0-3,0 0-72,10-6-7,-4-7-70,3-4 23,0-4-5,3-5-21,3-8-15,-3-4 3,0-5-9,0-3-9,1-11-10,-1-3-3,10-60 73,-14 57 7,-2 13 17,-1-1 44,-1-1-40,-1 5 4,-1-2-33,2 5 13,-3 8-39,0-1 16,1 4-22,-1 6 36,-1 3-13,1 3 17,-1 2-40,0-11 29,0 17-55,0 1-26,0 12 7,-2-13-23,2 13 13,0 0-7,-18 4 19,8 6-22,-6 2 12,1 4-30,-5 1 20,-1 4-12,2 0 28,-5 3-8,3-4-6,2 1 4,0-4-1,5 0-5,-3-2 8,4-1-1,1-3 6,1 0-1,1-1 1,1-3 13,9-7-4,-10 7-1,10-7 1,0 0-7,-2-8-2,21-24-23,-4 6 26,7-5-19,1-3 19,2 1-20,0 1 60,0 0-2,2 1 13,-2 2-33,2 0 32,-1 7-28,-7 4 9,-1 4-34,-4 2 17,0 5-30,12 2 4,-10 8-53,1 6-95,2 6-87,3 4-161,1 8-190,-3 6-272,2-1-450,-4-3-921</inkml:trace>
  <inkml:trace contextRef="#ctx0" brushRef="#br0" timeOffset="172069.69">29802 1821 132,'-4'-8'666,"-1"0"-166,5 8-90,-8-20 268,8 20-441,-2-13-35,2 13-36,-3-10-22,3 10-9,0 0-30,1-16-24,-1 16-8,5-10-15,-5 10-15,7-7-10,-7 7-19,0 0 0,15 0-14,-15 0 0,10 5-4,-10-5-7,10 11 12,-6-3 6,0 1-1,-4-9 5,5 18 10,-3-6 4,-2 1 21,-2 0-5,0 0 36,-1 3-22,-2-1 35,0 1-25,-12 19 104,7-16-76,1-1-31,-1-2-38,1 1 16,0-2-13,4-1 0,0 0-6,0-2-11,1 1-3,3-1 2,1 0-12,0-12 1,1 24 3,2-13-4,7 17-16,-5-11 6,0-1 13,-1 7-6,-3 0-2,-2 4 7,-7 7-1,-1 8 2,-6 1 9,-4 0 25,-6 6 8,-1-3 38,4-8 14,-2-1-43,2-3 23,2-1-31,3-5 4,3-5-26,4-2 11,2-3-17,3-2 11,1-1-11,5-1-2,3-1 4,4-3 13,2 1-45,4-3-40,4-1-79,1-2-89,1-4-72,29-7-602,-18-3 289,6-5-324,1-6-505</inkml:trace>
  <inkml:trace contextRef="#ctx0" brushRef="#br0" timeOffset="172414.7">30531 2046 200,'11'-15'626,"-5"3"-151,2 0-100,-5 4-81,-3 8-58,2-14-45,-2 14-20,-10-3 0,10 3-12,-21 3-26,2 5-8,-1 4-18,-4 2-26,-1 3 10,-3 3-33,4 0 0,1-2-18,3-1 5,1 2-10,5-5-7,0-1-4,5-3 2,-5 9 42,14-19-10,-2 12 33,2-12-3,10 5-7,-10-5-2,19-4-19,-4 0-5,1-4 37,1-1 5,3-3-10,-2-1-13,3-2 13,-1 0-27,-3 1 18,14-12 116,-19 18-109,-1-1 1,-1 1-23,-2 1-34,-8 7-16,14-7-3,-14 7-5,12 1 7,-12-1-5,11 8 6,-6 1-9,-1 2 15,1 3-23,0 0-19,7 20-182,-6-17 17,-1 4-56,2 0-55,-1-2-45,1 2-63,0-1-36,-1-5-60,1-1-373,0-2-431</inkml:trace>
  <inkml:trace contextRef="#ctx0" brushRef="#br0" timeOffset="172629.67">30704 2267 435,'0'0'1244,"0"-12"-722,0 12-93,0 0-68,0 0-66,0 0-65,0-13-52,0 13-52,0 0-26,0 0-11,0 0-15,-1 14-5,-1-1-20,1 3-4,0 1 1,-4 30 23,3-23-35,0 0-13,-1 0-46,2-1-44,0-3-46,1-2-50,-2 1-60,2 0-32,2-4-49,-1 1-24,3-2-80,1-3-386,0-2-321</inkml:trace>
  <inkml:trace contextRef="#ctx0" brushRef="#br0" timeOffset="172829.32">30966 2406 198,'5'-12'716,"-5"12"-186,0 0-127,0 0-59,-6-5-33,6 5-39,-12 8-39,5-1-47,-1 2-28,-1 1-28,2 2-4,-1 2-30,2 1-9,3 0-21,-1 0-2,2-1-20,4 1 25,2 0-36,2-1 16,4-2-25,4 1 12,4-2-58,0-5-78,5 0-93,0-1-118,0-5-96,24-6-961,-22-3 195</inkml:trace>
  <inkml:trace contextRef="#ctx0" brushRef="#br0" timeOffset="173234.59">31582 1813 376,'11'-21'1227,"-3"9"-820,2 0-89,2 3-69,0-2-50,5 1-36,-2 1-31,2 1-36,-2 1-12,2 3-23,-2 0-5,1 3-31,-4 2 3,2 0 4,-2 4-20,8 5 7,-12 1 6,-4 0 16,-1 1 25,-5 3 22,0 2 25,-5 4 14,-3-2-3,-4 5-7,0-3 6,0 1-47,1-5 13,0 1-49,2-1 18,0-1-40,3-3 19,1 0-25,2 0 18,3-3-29,0 1 39,4 0-30,1 0 15,6 0-22,3 1 24,1 3-37,2-1 37,-1 0-58,5 3 42,-2 3-5,1-1 8,15 29-30,-16-17 58,-5-4-25,-1 2 22,-1 1-18,-4 1 81,-1-2 8,-1 2 59,-1-6-18,-3 1-21,1-1 44,-1-1-20,-1 0-14,-1-3-32,1-1-22,-5 22 45,2-21-188,-4 3-168,-3 1-263,-12 0-432,-8 0-559,-10-1-1100</inkml:trace>
  <inkml:trace contextRef="#ctx0" brushRef="#br0" timeOffset="174722.6">28146 769 340,'0'0'594,"-12"-8"-140,12 8-103,-19-6-76,6 3-58,-2 3-61,-3 1-29,-6 5 0,-3-2 10,-2 6 7,-3 2-8,1 1-15,4-1-23,2 0-11,0 0-17,7 0-18,2-3-15,3 1 3,4-2-11,0 0 1,9-8 10,-5 11 14,5-11 6,0 0 1,13 6-8,-3-10-18,4 0 10,22-14 29,-17 6-29,4-3 5,-6 1 59,0 2 10,-1-1 15,-3 2-23,-2 4 11,1-3-49,-3 3 4,0 2-48,-9 5 20,13-7-51,-13 7 30,0 0 13,20 11-29,-13 0-6,-3 2 25,1 3-74,0 0 16,3 4-94,2 1-14,-1 4-63,3-1-50,2 0-32,0-2-21,2 0-34,2-5-13,2 2-99,4-5-373,-6-4-354</inkml:trace>
  <inkml:trace contextRef="#ctx0" brushRef="#br0" timeOffset="174969.53">28509 970 421,'7'-19'1103,"-7"19"-674,2-11-67,-2 11-67,-6-7-37,6 7-51,0 0-15,-15 0-38,5 4-40,10-4-16,-15 10-18,9-5-11,-2 2-20,8-7 0,-7 17-13,7-17 0,-2 16-12,2-16 19,6 17-13,0-10 11,2 0 1,2-3 13,2 1 20,-2-3 11,4-1 25,-14-1 23,24-1 34,-12-2 1,-3-1-20,0-3-29,3-12 43,-8 7-117,-4 12-61,-1-22-9,-2 12-46,-3-2-31,-2 4-94,1 1-61,-2 3-73,-3 1-45,12 3-94,-15-2-1,15 2-503,-13 5-562</inkml:trace>
  <inkml:trace contextRef="#ctx0" brushRef="#br0" timeOffset="175144.69">28809 1069 109,'13'7'621,"-2"0"-159,-3 0-93,-2 0-44,-2 3-53,-3 2-54,-2-2-58,-3 0-26,0 2-22,-1 1-44,1-2-92,-1-2-80,3 1-107,2-10-99,1 12-388,-1-12-204</inkml:trace>
  <inkml:trace contextRef="#ctx0" brushRef="#br0" timeOffset="175394.59">29790 592 402,'0'0'656,"0"0"-172,0 0-80,-22 10 199,9-1-358,-3 3-19,0-2-41,1 2-15,0 0-30,4-2-35,-2 1-13,5-3-14,0 2-18,2-1-1,0-1-16,6-8 2,-3 12 9,3-12 7,8 6 31,-8-6-55,14-4-1,-4 2 1,4-4 2,0 2 0,0-5 50,0 2-22,0-2 18,-2 3 5,1-2-26,-4 2 20,0 1-74,-9 5-3,15-5-50,-4 4-77,-11 1 40,9 10-27,-5 2-90,-2-1-128,-2 6-110,2 5-81,-2 2-443,0 1-546</inkml:trace>
  <inkml:trace contextRef="#ctx0" brushRef="#br0" timeOffset="175564.43">30185 1131 305,'10'10'614,"-5"0"-123,-6 11 221,-7-9-452,-4 1-53,-4 0-49,-5 4-49,-4-2-75,-3 0-73,-5 2-71,-1-3-157,-2 2-517,4-6-305</inkml:trace>
  <inkml:trace contextRef="#ctx0" brushRef="#br0" timeOffset="175759.54">29472 892 1220,'0'0'494,"0"0"-104,6 5-78,-6-5-66,-6 14-37,0-2-31,-8 3-37,-2 3-7,-4 0-43,0 2-14,0-1-41,1-1-77,0-1-99,5-1-58,2-2-148,0 2-131,4-5-263,8-11-245</inkml:trace>
  <inkml:trace contextRef="#ctx0" brushRef="#br0" timeOffset="176544.36">30392 727 519,'0'0'522,"0"0"-68,0 0-17,0 0-23,0 0-48,0 0-36,0 0-7,0 0-77,0 0-9,0 0-111,0 0-14,0 0-1,0 0-22,-6 12 28,4-1 8,0 1 34,1 4-65,-3 3 7,1-2-47,-3 4 14,2 3-26,-1-1 8,-5 23-26,3-24-108,1 0-91,1 1-123,-2-1-106,5-4-104,-1 0-637,3-5-760</inkml:trace>
  <inkml:trace contextRef="#ctx0" brushRef="#br0" timeOffset="176944.6">31064 623 208,'17'-10'840,"-6"3"-207,1 0-131,-3 2-118,5-6 183,-14 11-329,11-6-35,-11 6-48,0 0-20,0 0-28,0 0-7,-4 10-13,-6-2-9,-2 6-26,-1 0-28,-1 3 14,1-2-2,-4 4-15,3-1 8,0-1-2,3-1-13,-2-1-3,3-2-2,2-3 10,-1 0-9,4-1-11,-1-1 13,6-8 12,-7 12 6,7-12 14,0 0-11,0 0-12,17 1 8,-6-4-14,17-12-12,-12 6 43,2-5-52,-2 2 20,3-1-10,-3-2-13,2 2 16,-3 0 16,-4 4 15,1 0-25,-2 1-9,-2 3-4,0 1-16,-8 4 9,11-4 7,-11 4-11,8 7 2,-8-7-40,5 14-109,-3 0-24,0 2-115,-2 1-73,1-1-133,0 2-25,1-1-336,-1-2-412</inkml:trace>
  <inkml:trace contextRef="#ctx0" brushRef="#br0" timeOffset="177154.56">31446 783 565,'0'0'501,"12"-7"-115,-12 7-97,0 0-67,15 0-42,-15 0-15,0 0-15,10 7 17,-10-7-22,7 22 135,-7-22-161,5 19-19,-3-9-10,-2-10-18,5 19-11,-5-19-2,7 18-8,-2-11 8,0 2-12,5 1-9,-1-2-43,3-2-91,2 2-98,1-4-133,21 3-957,-14-5 45</inkml:trace>
  <inkml:trace contextRef="#ctx0" brushRef="#br0" timeOffset="177349.62">32190 807 393,'0'0'669,"0"0"-132,0 0-78,8-1 211,6 1-448,-14 0-35,0 0-48,0 0-45,0 0-60,14-1-49,-14 1-43,10 2-70,-10-2-35,13 0-113,-13 0-41,20 0-128,-7-2-185,0-1-141</inkml:trace>
  <inkml:trace contextRef="#ctx0" brushRef="#br0" timeOffset="177499.33">32585 755 673,'20'-4'1007,"-9"1"-551,0-1-45,1 2-27,3-1-54,2-1-16,2 0-49,2-1-34,4-2-38,-1 3-41,4-1-47,0 4-22,5-6-71,1 1-144,-2 2-203,-3 0-199,4 1-599,1-1-748</inkml:trace>
  <inkml:trace contextRef="#ctx0" brushRef="#br0" timeOffset="178654.41">30922 1905 526,'0'0'428,"5"-11"-79,-5 11-42,2-16-43,-2 16-34,-4-18-20,4 18-25,-9-18-35,1 7-14,-1 1-27,-2-1-26,-6 1-11,-21-10 31,16 13-71,-3 0-3,-3 3-7,0 0 9,-3 2-3,-1 2-8,-4 3-13,-7 5 5,-2 2 11,-1 7-12,-8 4 3,1 4-8,2 5 5,1 4 12,1 1-11,4 6 13,3 0 0,5 4 39,4 0-3,2 4-9,8-1-12,7-4 1,4 1 21,6-1-15,6-5 34,5 7 3,8-5 7,2 0 0,9-3 1,54 43 199,-31-46-166,10-5-6,4-5-38,3-4 4,5-7-34,6-2 8,2-5-8,2-4 15,2-4 9,-3-5-4,1-1-4,-4-5-6,-1-1 0,-6-4-3,53-26 35,-68 14-55,-6-5-11,-5-5-9,-7-2 12,-6-5-3,-12 4 14,-4-2-13,-7-3 8,-6 0 3,-5 1 6,-7 2-28,-4 2 7,-11-5-23,-6 3-37,-50-27-240,38 41 56,3 8-89,-3 8-159,-1 5-166,6 5-675,-7-2-912</inkml:trace>
  <inkml:trace contextRef="#ctx0" brushRef="#br0" timeOffset="180349.7">30944 5037 204,'0'0'402,"0"0"-80,-1-14-42,1 14-47,-1-11-23,1 11-9,-3-12-10,3 12-2,-8-21 157,8 21-184,-7-13-17,1 4-15,-1 1-18,1-1-16,-3 1-17,-2-2-13,0 1-20,-1 0 10,-2 1 12,1 2-11,-4-2-6,1 1 6,-5 2-22,-27-5 46,25 6-32,-2 1-10,-1 2 3,-1-1-9,1 1-22,-3 2 18,1 1-2,-1 1-8,2 0 3,-6 2-5,0 3 5,1-2-6,0 3 11,1 0-10,0 0 1,2 3 2,1 0-5,1 0 0,3 2 2,-2 3-2,3-2 6,2 3-3,0 1-8,2 0 16,0 2 9,3 1-8,0 0-6,3-1-44,0 3 46,-9 20-28,12-20-20,3-2 51,-1 5-53,1-5 60,2 4-9,-1-1-4,2 0-2,2 1 0,0 2-4,2-1 10,2-1-3,0 1-4,2 4 1,4-2 4,10 30 30,-7-30-29,2 0 1,2 2-50,4 1 55,0-3-51,2 0 57,1-3-51,1 1 54,1-1-59,-1-1 56,3 0-53,2-2 55,1-1-50,2 1 50,-1-1-53,1-4 45,1 2-46,0-2 54,1-1-44,3-3 44,-2 1-41,-2-5 42,2 0-41,0-3 42,2 0-39,1-2 44,0 0-38,1-1 40,-1-1-41,41 0 39,-41-3-9,1 0-20,-1-2 28,-1 1-18,2-3 29,-4 0-20,1-2 18,-1 1-24,-1-2 13,-1 0-19,0-2 16,-1 1-6,-2-2 12,1-1-13,22-14 46,-28 12-50,1-1 3,-4-3-7,1 0-2,-2-1-1,-1 0-4,0-2-3,-2-1-6,-2 0 3,-4 3-1,1-3-5,-5 1 1,1-2-1,-1 0-4,1-26-8,-5 22 8,-3 0 1,-2-2 1,0-3-5,-3-1 3,-3-1-8,2 1 16,-3-7-13,-4 0 10,0 1 2,-3-2-7,-1 0-1,-2 1 0,-3 2 6,-29-35-29,26 38 22,-2 4-11,-1 2-5,0 0-47,-3 5-40,-1-1-56,-1 7-89,-3 3-86,-4 3-116,3 2-179,-5 3-573,-3-2-813</inkml:trace>
  <inkml:trace contextRef="#ctx0" brushRef="#br0" timeOffset="185669.53">30239 5876 219,'0'0'318,"0"0"-71,0 0-42,5 1 145,-5-1-199,0 0-7,0 0-17,13 1-46,-13-1 15,0 0-51,0 0 18,0 0-40,0 0 30,0 0-17,0 0 1,0 0-11,0 0-4,0 0 0,0 0-5,0 0-41,0 0 29,0 0-23,0 0 37,0 0-11,0 0 9,0 0-8,0 0 11,0 0-6,0 0-4,0 0-3,0 0-2,0 0 2,0 0-1,0 0-9,0 0-28,10 3-23,-10-3-34,0 0-30,0 0-33,0 0-41,0 0-63,0 0-209,14-3 54</inkml:trace>
  <inkml:trace contextRef="#ctx0" brushRef="#br0" timeOffset="193094.62">28528 2305 238,'0'0'559,"-14"5"-151,14-5-111,0 0-51,0 0-47,-4 7-25,4-7-21,13 3 1,-2-2-13,3-1-3,8-1-17,1 1-26,4-1-16,31-1 41,-30 1-72,2-1-13,-3-1-9,-1 1 3,-1-1-2,-1 2 0,-2-4 8,-4 3 24,1-2 31,-3-1 7,-1 1 8,-2 0-5,-2-1-2,-2-2-23,4-8 31,-13 15-77,5-17 0,-5 17-14,-2-21 16,-1 11-23,3 10 43,-8-18-23,8 18 40,-4-14-37,4 14 12,-4-12-42,4 12 14,0 0-32,0-13 14,0 13-4,15 0-8,-4 4 24,6 3-11,4 0 5,6 5 6,2 3-6,5 1 13,-7-1-4,-1-1-7,-1 3-6,-9-4-4,0 3-31,-7 4 5,-12 1-28,-45 55-864,3-38-133,-10-2-673</inkml:trace>
  <inkml:trace contextRef="#ctx0" brushRef="#br0" timeOffset="204729.52">11685 6537 171,'0'0'474,"-6"-12"-158,6 12 33,-8-12-58,8 12-30,-6-11-21,1-1 187,5 12-227,-5-9-9,5 9-58,-5-10 53,5 10-75,0 0 29,-6-11-89,6 11 36,0 0-72,0 0 45,-4 10-60,4 3 58,2 6-50,-1 8 65,3 55-36,-3-28-25,-1 3 25,0 2 48,-2 10-65,-1-1 46,0-12-45,-1-2 44,-2 1-46,1-6 6,0 1 2,-1-3 2,-2-1-36,2-3 32,-2-3-45,-7 30-127,8-41 23,2-5-57,0-1-46,0-3-41,1-5 14,-1-2-47,5-13-78,-8 13-383,8-13-277</inkml:trace>
  <inkml:trace contextRef="#ctx0" brushRef="#br0" timeOffset="207084.39">11537 6534 91,'0'-14'525,"0"2"-154,0 12-82,0-19-73,0 19-52,1-17-33,-1 17-28,6-21 45,-6 21-98,5-12-7,-5 12-7,11-11 8,-6 4-8,3 2-4,2 0-7,0 1 15,4-3-14,4 3-54,0-1 68,5 0-55,8-2 65,2 2-6,49-9 21,-32 7-37,0-1-3,4-1-4,1 2-6,3-1 0,9-2-4,0 0-36,3 0 62,0-2-60,1 1 72,4 0-58,-1 0 75,7-3-36,1-1 74,2 0-57,6-1 44,0-1-66,4-1 7,21-3 47,2 2-61,0-1 49,0-1-70,0 4 51,-3-2-58,-18 3 54,21-2-6,-2 1-14,0-3-2,-18 7-5,101-12 8,-102 12-17,3 1-2,0 0 5,2 0-7,-2 0 1,2 2 3,-1-2 2,0 3 1,1-2-3,0 2 0,0 1 3,0-1 1,1 2-3,0 0 4,104-8 2,-104 9-12,-1-2 0,3 3 2,-3-2 6,1 2-11,2-2 3,-3 2-4,-2-2 2,1 0-2,-2 1 2,1 1 1,-3-2-2,0 2 1,0 0 1,97-5 0,-95 5-3,-4 1 0,3 0 12,-1-1-8,0 1 1,0 0-2,0 0-3,-2 1-1,3 0 3,-2-1-3,-2 1 0,-1 2 2,0-2-1,-3 1 3,89-1-1,-91 0-3,0 2-1,-1 0 2,-3-2 1,-2 3-3,-4-1-1,-12 1 0,-1 0 2,-1-1 3,-1 1 0,2 0 0,-3-2-10,-4 2 5,2-1 3,-2 1-1,1-1-1,-2 0 2,0 1 1,0 0 1,-1 0-1,0-2 2,1 2 1,1 0-2,-1 0-3,0-1 1,-1-1 1,0 1-1,0 0 1,1-1 0,54-1 1,-56 1 3,-2 0 0,2 1-5,-3-2 1,-3 2 1,-4 0-1,-2-1 0,-2 2-2,0-2 3,-1 2-3,-2-1 6,-5 1 0,-1 0 0,-1 0 5,28 1 9,-35-1-11,0 0 0,-3 2 8,2-2-5,-3 2-1,-5-2-6,1 1 0,-1-1-1,-2 1-5,1 0 1,-13-1-1,21 2-2,-21-2 2,17 7-7,0 5-1,-11-3 7,0 3 5,0 2-1,-1 3 5,-2 2-1,1 3 2,-2 2-57,-1 4 68,-1-1-53,0 7 50,0 2-37,-1 1 27,-1 6 4,0 3 59,-3 46 0,1-43-66,1-4 56,2 1-49,-2-3 53,2-4-59,1 0 72,0-1-32,1-3-10,-1 1-12,0-3 2,2 0 21,-1-4 8,0-2-2,1-1-38,0 0 30,0-1-29,1-1 32,0-2-37,-1-2 30,1-2-36,-2-1 30,2-2-34,-1 2 27,1-7-30,-2 3 30,-1-13-32,4 21 30,-4-21-32,3 16 32,-1-1-17,-2-15 1,4 12 14,-4-12-30,2 10 22,-2-10-29,0 0 30,2 13-29,-2-13 36,0 0-37,1 11 32,-1-11-30,0 0 31,0 0-32,1 11 30,-1-11-11,0 0-19,0 0 34,0 0-33,0 0 32,2 13-30,-2-13 31,0 0-32,0 0 32,0 0-32,0 0 38,-8 5-31,8-5 25,0 0-29,-15 2 22,0 1-15,15-3-13,-19 3 33,8-3-35,-3 2 30,1 0-28,-4 2 34,2-3-33,-4 2 32,1-1-4,-1 1-8,-2-1-2,-3 2 5,-3-1-6,2 2 1,-38 2-14,26-2 3,0-1 1,-1 1 0,-7 0 1,0 2 4,1-2-1,-1 1 2,-1 1 4,1-3 1,-2 3 0,2-2-8,-2 2-1,1 0 3,-3-1 0,-44 6 3,46-7-7,1 0-2,0 0 2,-2 1 1,0 2 1,0-4-4,0 2-2,1-2 3,-2 3-2,-1-3 3,3 2 3,-1-1-2,0 1 1,0 0 50,0 0-60,0 1 52,-1-1-59,2 0 53,-3 0-56,3 0 53,-2 1-55,1-1 53,0 0-49,1 2 49,0-3-53,0 2 43,2-1-52,-1-1 48,1 1-63,-38 5 7,41-4 59,1-2-64,3-2 64,-6 2-55,-2 2 52,3-1-46,-2-1 59,2 1-62,-2 1 58,0-1-55,1-1 59,-1 2-56,0 0 55,0-1-55,-45 8 18,44-6 1,0 0-14,-2-1 59,2 2-63,-4-1 55,2 0-55,-3 1 58,0 0-53,-2 0 50,1-3-51,-1 3 50,-1-1-57,0 3 6,0-4 4,-60 10-9,51-6 19,5-3 2,2-1 0,-2 1 4,-7 1-3,8-1 6,-10 1-3,1 0 3,8-1 2,2 1-2,-1-1 1,-9 3 0,10-2-18,0-1 25,-55 10-17,54-10 19,3 1-1,-3-1-3,2 0 1,3 1-2,-2-1 1,1 0-1,-1 1 1,3-1-2,-2-1 1,1 1-1,0-1 7,2 0-2,-1 0 0,-53 8 45,52-6-66,0-2 57,-1 2-59,2 1 55,-1-1-61,1-2 63,-1 2-66,1 1 55,0 0-53,0 1 54,-1-2-58,1 2 56,-1-2-55,1 3 56,-52 8-27,52-10-29,1 1 56,-1-1-56,0 1 57,-2-1-58,1 1 55,-1-2-56,1 3 59,-11-1-60,7 0 57,-5 1-57,-3 0 58,9-2-50,-1 2 53,-61 11-23,54-12-39,8 0 59,-9 0-57,1 0 60,7 0-59,2-2 61,-11 3-65,9-4 59,0 2-52,1-2 54,-1 0-56,0 1 54,3 0-55,-2-2 56,-55 8-30,58-10-25,-1 3 56,-1 0-57,2-4 56,-2 3-56,3-1 58,-1 0-60,2 0 56,1-1-49,1 2-10,0-2 16,2 1 5,6-3 8,1 3 1,3-1-4,-2-1 3,2 1 0,1-4 23,4 3-20,3-1-2,-1-2 2,0-1-1,0 3 3,1-1 0,2-1-2,-2 0 0,3-1-1,-2 1 2,4 1 1,-19-1 14,23-1-8,0 1 0,-1 0-5,3 0 18,2-1-14,0 1-1,15-1-3,-24 2-6,24-2 0,-22 0-1,22 0 4,-19 3-4,19-3-1,-16 1 1,1 2-10,15-3 13,-12 1 1,12-1 1,-9 3-2,9-3 1,0 0 2,-16 1 0,16-1 0,0 0 0,-13 3 0,13-3 2,0 0-2,-11 2 4,11-2 0,0 0 11,-12 2-7,12-2-5,0 0-1,0 0 1,0 0-1,-11 1 1,11-1 20,0 0-21,0 0 2,0 0 1,0 0 2,0 0-1,0 0 0,-11 4-2,11-4 16,0 0-18,0 0-2,0 0 0,0 0 1,0 0-2,0 0 1,0 0 7,0 0-3,0 0 1,-12 2-1,12-2-5,0 0 1,0 0 3,0 0 9,0 0 21,0 0-11,-8 3-2,8-3-2,0 0-2,0 0-9,0 0 6,0 0-3,0 0-7,0 0 3,0 0-2,0 0-2,0 0-4,-9 4 2,9-4 1,0 0-2,0 0 4,-10 5-2,10-5-1,0 0 2,-14 6 0,14-6 1,-12 5 7,12-5-3,-12 5-1,12-5 16,-13 4-48,13-4 11,-11 5-41,11-5-42,-17 4-251,17-4 109,-11 3-14,11-3-81,-12 1-89,12-1-376,-17-4-324</inkml:trace>
  <inkml:trace contextRef="#ctx0" brushRef="#br0" timeOffset="207634.91">11801 7432 395,'0'0'432,"-3"-11"-97,3 11-81,-2-12-55,2 12-24,-6-9-4,6 9-5,0 0 9,-5-12 0,5 12-2,0 0-6,-5-11-14,5 11-19,0 0-29,0 0-32,-4-8-22,4 8-19,0 0-10,0 0-4,0 0-6,-5 14-49,1-1 57,4 6-50,-6 7 55,3 6-46,-2 12 54,1 4-59,0 2 60,1 3-59,-8 56 87,6-59-90,0 2 57,1-6-54,0 1 53,0-4-53,1-7 54,1-2-53,-4-1 6,4-3 7,-1-2 3,2-2 2,-1-2-1,0-1 2,-1-3 3,1 14 5,0-22 0,2 1 5,-1-1 55,0-1-44,1-11 8,0 18 10,0-18 3,0 13 0,0-13 2,-2 13 3,2-13 10,0 0 8,0 13 0,0-13-7,2 12 33,-2-12-44,13 2 11,-1-3 17,6-1-28,13-7 28,12-3-45,20-5 23,5-6-9,7 1-61,6 1-107,-1-1-272,-2 5-199,3-2-433,-10 0-644</inkml:trace>
  <inkml:trace contextRef="#ctx0" brushRef="#br0" timeOffset="208459.28">12144 9951 651,'0'0'497,"-11"-2"-126,11 2-83,0 0-57,-7-8-46,7 8-39,9-8-34,0 2-16,4 1-1,7-2 24,8-1 61,9-5-46,7 0 64,4-2-57,90-23 192,-62 16-156,8 2-71,6-4 45,18-2-82,-3 1 41,-13 4-55,-2 1 32,0 1-48,-2 1 34,-1 2-57,-9 1 45,-1 1-61,-7 2 49,-7 1-57,38-5 39,-58 10-17,-10 1-92,-4 2 8,-3-1-93,-6 0 14,-3 3-99,-2-2 34,-15 3-19,21-1-49,-21 1-86,0 0-101,0 0-333,0 0-328</inkml:trace>
  <inkml:trace contextRef="#ctx0" brushRef="#br0" timeOffset="208784.51">12254 9825 344,'-63'13'658,"32"-7"-431,6-1-57,-2 2-33,2-2-21,2 2-1,2-1 13,1-2 0,3 1 0,2-1-5,1-1-28,3 1-22,2 0-1,-2 0-32,11-4-5,-11 9 94,11-9-14,8 6 22,4-4 5,5 0 2,11-1 0,10-1-5,13-1-13,6-3-21,2-1-15,14-2-17,4 0-10,-3-1-13,5 0-8,-3 0 39,72-7 0,-77 7-82,-11 4 43,-7-3-90,-1 2 23,-2 1-91,-12 1 18,-2 1-119,-7 1 0,-4-2-94,-2 3 27,-8 0 5,1 0 33,-5 1-44,-11-1-394</inkml:trace>
  <inkml:trace contextRef="#ctx0" brushRef="#br0" timeOffset="209079.78">11656 10110 547,'-20'3'329,"5"-2"-35,15-1-123,-19 1 15,19-1-87,0 0 39,0 0-48,0 0 102,19-7-32,2 2 70,3-2-44,18-3 67,5-1-55,16-3 64,7 1-60,4-3-3,7-1-34,89-18 164,-79 16-159,2 0-38,20-4 23,-20 6-2,-1-2 0,-1 2-9,-5 0-9,-9 3-31,-5-1-22,-5 3-12,-11 3 14,-6-1 4,-4 3-12,0-3-16,26 0 28,-41 5-83,-4 2-79,-6-1-119,-2 3-180,-5 2-113,-3 3-196,-11-4-624,6 7-908</inkml:trace>
  <inkml:trace contextRef="#ctx0" brushRef="#br0" timeOffset="-214562.35">13124 13967 238,'0'0'457,"2"-10"-110,-2 10-46,2-11-44,-2 11-13,-2-14-16,2 14-12,-2-13-17,2 13-13,-1-14-13,1 14-15,-4-13-63,4 13 54,-8-12-70,8 12 50,-15-15 70,15 15-134,-17-7 58,5 6-67,-1 3 50,-5 3-50,-2 3 60,-7 6-43,-4 5 57,-3 2-63,0 4 44,1-3-48,-2 4 30,4-3-53,4 2 30,-17 18 1,27-25-67,4-1 41,2-2-50,1-1 39,6-2-44,2-1 36,2-11-61,2 17 43,-2-17-73,14 11 22,-5-9-72,4 0 35,5-5-26,-1-1-33,23-9-156,-18 4 133,-4-1 3,0-2 16,-3-1 17,-1 0 24,-5-2 12,0 2 24,0 0 45,-6 1 30,-1 2 23,-2 0 9,0 10 30,0-21 15,-4 11 6,-2-7 97,6 17-104,-4-15-60,4 15 47,-5-14-68,5 14 47,3-14-62,1 6 52,3 0-56,2-1 51,4 0-61,1 1 52,1 1-57,4-1 52,1 1-51,16-2 27,-19 7 28,2 1-62,-4 2 57,1 2-38,-3 3 96,-1 4-21,-5 2 93,1 4-36,-5 3 43,-1 4-34,-4 1 28,-1 3-29,1-1 19,-2 4-39,-3 21 75,3-27-106,2 0-28,0 0 8,2-4-25,2 1 8,0-4-43,2 2-64,1-3-88,3-1-119,2-1-110,-1-3-224,4 0-688,-1-5-904</inkml:trace>
  <inkml:trace contextRef="#ctx0" brushRef="#br0" timeOffset="-211871.69">13742 14189 1313,'0'0'439,"0"0"-80,0 0-73,0 0-50,0 0-31,0 0-38,0 0-30,4 9-29,-4-9-10,0 20-13,0-7-17,1 4 0,1 2 36,-2 1-54,4 26 74,-2-23-53,0 1-48,1-1 35,-1-1-61,0-1 20,1-1-63,-1-3-57,0 1-52,0-1-46,-1-2-46,1-3-58,0 1-16,2-3-33,-4-10-371</inkml:trace>
  <inkml:trace contextRef="#ctx0" brushRef="#br0" timeOffset="-211632.2">14065 14100 687,'0'0'635,"10"-10"-152,-10 10-91,8-8-64,-8 8-31,7-6-22,-7 6-36,0 0-43,9-8-39,-9 8-28,9-6-31,-9 6-24,13-7-16,-13 7-10,17-8-12,-6 4-10,0 0-4,13-2-89,-12 1 2,1 3-31,1-2-50,-3 3-52,2 1-47,1-3-45,-3 3-55,-11 0-27,25 0-376,-25 0-259</inkml:trace>
  <inkml:trace contextRef="#ctx0" brushRef="#br0" timeOffset="-211456.93">14257 14258 423,'-6'12'654,"0"-4"-135,-1 5 339,7-13-485,-6 10-65,6-10 22,-4 10-105,4-10 2,0 0-92,0 0 23,2 9-81,-2-9 30,0 0-77,19-2-17,-7 0-114,5-3 0,2-1-61,31-10-339,-21 4 153,9-3-45,0-2 7,0-2-390,3 0-292</inkml:trace>
  <inkml:trace contextRef="#ctx0" brushRef="#br0" timeOffset="-211116.88">15083 13765 603,'0'0'405,"-3"-10"10,3 10-106,-6-8 38,6 8-94,-13-2-7,13 2-94,-15 1 12,15-1-84,-19 6 33,8 1-71,-1 0 40,0 4-20,-2 3-2,-9 15 23,12-13-55,2-5-10,3 0-1,-1 2-2,3-5-4,0 1 0,4-9 0,-4 14 1,4-14 2,2 10 1,-2-10 3,0 0-1,0 0-1,10 4 4,1-12 28,-3 0-12,2-2 15,-3 0-36,1-2 76,1 3-20,0 0 88,-2 0-59,-1 2-7,-6 7-26,10-12-27,-10 12-13,12-5 37,-12 5-57,10 3 54,4 18 71,-7-2-78,0 4 21,1 5-75,-2 2 15,0 4-95,2 7-16,-3 2-140,1-1-202,-3 5-174,2-2-443,-3 1-672</inkml:trace>
  <inkml:trace contextRef="#ctx0" brushRef="#br0" timeOffset="-210072.08">17381 13960 227,'11'-14'480,"-2"2"-158,0 1 15,-2-1-110,-2-1 68,1 3-42,-3-1 42,0 0-61,0 0 60,0 2-65,-3 9 27,0-18-81,0 18 21,-6-21 8,6 21-127,-10-11-14,1 8 23,9 3-40,-23 0 32,6 5-56,-2 2 37,-1 1-62,-3 7 45,1 1-55,-1 0 50,0 4-55,2 0 49,3-1-55,-11 14 16,19-19 18,0-2 3,2-1-12,3 2 13,1-2 7,4-11 4,-1 20-5,1-20-47,6 11 46,-6-11-31,16 4 46,-5-5-44,3-3 47,1-4-52,15-11 37,-17 8 12,2 0-48,-4 0 73,0 1-7,0 0 58,-2 2-32,-3 1 5,1 0-18,-7 7 5,13-9-46,-13 9 15,10-6-39,-10 6 26,0 0-36,18 10 2,-13-3 33,0 3-35,1 3 31,0 0-35,2 3 4,-1 2-64,2 2-14,0-2-101,-2 3-3,2-2-63,2 1-76,0 1-65,-1-2-45,1 0-21,11 15-786,-9-22 254</inkml:trace>
  <inkml:trace contextRef="#ctx0" brushRef="#br0" timeOffset="-209292.43">17771 14140 508,'0'0'398,"0"0"-54,-2-13-34,2 13-13,0 0-20,-9-7-30,9 7-38,0 0-26,-14-3-26,14 3-19,-17 3-10,8-1-16,-1 3-4,-2 2 5,1 3-6,0 0-23,0 2-25,1 2 0,-1 1-9,2 4-8,2-1-4,0 1-55,3 0 59,0-2-58,3 0 57,1-3-54,2 1 56,2 2-53,2-5 58,8 12 10,-5-15-65,4-1 52,-1-1-49,-1-4 54,2 0-41,0-4 56,1-1-62,1-2 67,-1-1-36,-1-3 48,0 0-56,-4-4 44,0 0-61,-3-1 49,4-16 67,-9 16-69,1 0 30,-4 0-50,0 0 6,-1 3-19,-2-1 24,0 2-42,0 0 27,0 2-49,-2 1-2,7 6-123,-12-9-24,12 9-73,-10-5-77,10 5-521,-10-4 398,10 4-69,0 0-261,0 0-284</inkml:trace>
  <inkml:trace contextRef="#ctx0" brushRef="#br0" timeOffset="-209072.22">18125 13938 316,'8'-6'793,"-8"6"-205,13-8-119,-13 8-79,9-5-86,-9 5 33,9-7-79,-9 7 0,10-3-100,-10 3 13,13-8-79,-4 3 30,1 2-75,0-1 39,12-5-66,-12 8-121,-1-3-19,2 1-73,-11 3-30,20-4-26,-9 2-32,-1 0-77,4-1-57,-3 1-368,0 1-302</inkml:trace>
  <inkml:trace contextRef="#ctx0" brushRef="#br0" timeOffset="-208902.1">18290 14116 585,'-5'11'736,"-1"4"293,6-15-646,-3 12-35,3-12-39,0 0-99,0 0-1,5 9-35,-5-9-84,15-3-28,-3 1-122,3-2-161,1-1-152,3 0-152,1-2-402,2 0-501</inkml:trace>
  <inkml:trace contextRef="#ctx0" brushRef="#br0" timeOffset="-204312.1">18997 13704 148,'6'-17'1059,"-6"17"-706,5-15-52,-1 6-6,-4 9-5,4-13 0,-4 13-6,6-11-70,-6 11 30,5-13-88,-5 13 20,5-11-78,-5 11 30,7-9-73,-7 9 36,6-6-58,-6 6 63,0 0-28,14 7 54,-9 2-35,1 8-2,-3 8-12,4 6 18,-6 15-43,-1 5 26,-1 2-61,-3 5-37,1 10-151,-3 0-45,0 0-133,-8 66-1331,6-73-231</inkml:trace>
  <inkml:trace contextRef="#ctx0" brushRef="#br0" timeOffset="-203247.36">12447 13737 163,'0'0'249,"-6"-11"-54,6 11-22,-7-12-12,7 12-15,-5-10-11,5 10-6,-9-17 200,9 17-151,-4-12-3,4 12-6,-4-9-10,4 9-15,0 0-36,-5-11-28,5 11-21,0 0-21,0 0-9,0 0 1,0 0-5,-2 22-25,0 0 93,2 9 20,-2 16 4,-3 8-32,2 9 2,-4 3-26,3-2-15,-2-9-10,4 0-5,-1-1-8,0-4 0,1 0-2,-2-3 9,1 2-21,-1-3 16,0-2-11,-5 35 1,4-46-63,0-2-68,1-7-46,2-1-70,0-3-27,-2-4-18,2-4-37,1-2-416,1-11-234</inkml:trace>
  <inkml:trace contextRef="#ctx0" brushRef="#br0" timeOffset="-202387.4">12288 13872 309,'0'-15'262,"0"15"-32,-5-12-53,3-1 124,2 13-142,-5-12-24,5 12-5,-4-12 1,4 12-14,-3-12-18,3 12-69,-1-14 54,1 14-16,1-11-10,-1 11-17,5-12-5,-5 12-6,9-15-8,5 1 37,-7 7-27,4 0-3,2-1-1,1 1 1,0 0 1,6-3-2,0 4 5,4-2-15,5-4-1,3 3 0,8-1 0,5-3 14,3 1-22,3 0 17,12-3-22,2 0 2,5-1 1,0 4 18,1-3-20,4 1 15,1-1-19,3 3 23,0-2-18,6 2 16,5-2-17,0 1 18,2-1-18,2 1 13,3-1-12,136-23 15,-114 20-3,-3 0-20,1 0 21,-19 4-16,19-3 13,-17 5-10,20-4 7,-1 1-13,3-1 3,1 3-15,-2-2 16,3 0-14,-1 1 3,5-1-10,127-15-9,-126 13-28,-1 2 12,6-2-48,-2 1 31,2-2-39,0 1 81,-1-1-36,0 2 61,-1-1-35,-3 0 57,0-1-7,0 3-4,-3-3 6,-2 1-10,117-14 4,-143 17-13,-1 0-3,1 3 0,-3-2 19,0 2-24,-5-1 20,-2 2-22,-3 0 18,-5 2-20,-2-1 22,-5 2-27,-1-1 6,-3 1 0,-12 2 7,59-5 11,-60 3 4,1 1-18,1-1 18,-2 0-26,-1 1 22,-1-1-22,-3 0 20,-2-1-20,-3 1 20,-1-1-20,-8 2 30,-4 1-1,-3-1 23,-3 2-26,17-5 36,-26 7-28,-1-2-20,-4 1 14,0 0-18,-2 0 18,-11 2-18,18-3 13,-18 3-16,12-1 15,-12 1-20,11-2 19,-11 2-12,0 0 22,12-2-13,-12 2 24,0 0 1,11-3 28,-11 3-8,0 0 4,0 0-3,0 0-6,11-1-5,-11 1-6,0 0-9,0 0-9,0 0 3,0 0-21,0 0 4,0 0-3,18 1-7,-18-1 1,4 9 2,-4-9 8,5 17-1,-2-5-2,-2 6 2,0 3 3,-1 5 15,-2 9-34,-2 14 79,-3 1-50,-3 13 57,-1 5-11,-1 2-13,-12 75 45,14-73-119,1-1 63,1-1-58,4-2 63,0-2-8,2-11 0,0 1-5,2-4-8,-1 0-2,0-1-4,-2-1-4,1-3-5,-4-2-55,-1-1-90,-14 38-533,2-43-405,-2-4-688</inkml:trace>
  <inkml:trace contextRef="#ctx0" brushRef="#br0" timeOffset="-200762.22">12265 14846 198,'0'0'254,"-6"15"-86,2-8-20,2 3-44,-1-1-4,-2 1-36,2 0 13,3-10-42,-2 18-3,2-18-1,-2 15 2,2-15 3,1 17 1,-1-17-2,1 12 4,-1-12-5,2 14-13,-2-14 5,8 11-3,-8-11 7,6 10 10,7-1 70,-4-5-53,-9-4-4,19 6-2,-8-4 0,3 0-2,-2 1 1,7-2-15,-1-1 6,2 0-21,1 1 29,2-2-32,4 0 30,0 0-30,5-1 29,39-2 24,-32 1-45,2 1-1,6 0-8,5-1 1,-3-1 2,5 3-2,1-4-1,1 0-8,2 1 0,-1 1-2,3-1 0,12-3 2,-1 2 0,4-1 0,78-4 3,-75 3-3,1 0-5,2 2 4,-3-2 1,5 0-5,-1-1-10,2 3 16,2-1 4,0-4-5,3 3 10,0 0-10,1 1 0,-1-3 0,1 3 9,96-11 3,-92 9-13,-1 0-4,4 1-1,-1 0 2,-1-2-1,0 3 6,0-2-25,-3 0 28,1 1-23,0 1 25,1-2-23,-1 0 24,-2 1-22,1-1 27,89-10-8,-91 8-16,-1 1 16,2-1-12,-2-1 21,1 4-17,-2-6 19,-3 6-21,-1-3 17,-2 2-22,-2 0 21,-4 0-21,0 1 0,-3 0 3,-3 1 19,1-1-20,0 0 19,-2 1-21,0-2 1,-11 2-1,-4 0 0,0 3 0,2-3 20,2-1 23,0 2-7,10-3 2,1 0-4,1-2-3,1 3-5,-1-3 1,73-8 15,-74 9-29,-1 3 10,-9-1-16,-2-1 10,1 1-18,-1-1 15,-2 3-16,1-2 19,-1 1-19,-1 0 13,1 0-13,0 0 18,0-1-22,-3 2 22,54-7-5,-55 7-16,-3-2 17,0 2-14,-3 0 17,-6 0-13,0 2 20,-2-1-11,-3-1 18,1 3-17,-6-1 17,-1 0-20,-1 1 16,-1-1-19,-5 2 16,19-2-3,-22 3-19,-4-2 17,-1 2-18,-13 0 13,24-1-15,-24 1 19,18 0-11,-18 0 18,15-2-16,-15 2 13,14 0-18,-14 0 15,12-1-15,-12 1 16,14-1 3,-14 1-9,0 0 28,0 0 1,13 0 33,-13 0 6,0 0 16,0 0 15,0 0 9,0 0 5,14-2 11,-14 2 0,0 0-64,0 0 37,0 0-67,0 0 37,0 0-62,7-8-10,-7 8-168,0 0-281,0 0-850,-6-5-897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2-17T02:44:53.5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11895 1278 319,'0'0'323,"0"0"-31,0 0-14,0 0-23,0 0-22,0 0-4,2-14-13,-2 14-21,0 0-15,0 0-11,0-9-9,0 9 147,0 0-165,0 0-8,0 0-20,0-13-1,0 13-41,0 0 1,0 0-14,-9-7-13,9 7-16,-14 0-14,14 0 0,-15 3 14,5-2-21,-3 3 18,-14 8 17,7-3-34,2 1 27,-3 2-37,-1 3 36,1 1-36,-2 2 22,2-1-1,2 0-5,0 2-10,6-4 2,-1 2-4,1 1 8,3-1-1,1-2-5,3-2 5,1 0 6,2-3-15,3-10 17,0 20-3,0-20-2,10 12-14,-10-12 15,17 5-1,-4-6 4,2-3-11,3-3-7,1-1 4,0-2 10,-1-2-4,23-21 5,-19 14-40,-5 1 42,2-2-37,-5-1 28,-1 4-16,-2 0 46,-2 0 5,0 5 73,-4 0-54,3 2 37,-4 3-41,-4 7-13,9-17-10,-9 17-13,3-3 32,-3 3-36,11 5-7,-11-5-2,4 15 8,-1-5-11,2 0-1,-1 4-20,1-2 3,2 3-34,-1-1-31,3 3-62,-1-2-54,2 0-58,0 2-63,-1-5-44,1 4-112,3-4-76,-3 0-286,-1-1-370</inkml:trace>
  <inkml:trace contextRef="#ctx0" brushRef="#br0" timeOffset="690.4">12121 1709 6,'0'0'606,"0"0"-135,0 0-65,-13-2-25,13 2-8,0 0-27,0 0-1,-6-5-11,6 5-35,0 0-71,0 0-5,-4-12-50,4 12-16,0 0-28,1-12-44,-1 12 4,0 0-29,5-13-1,-5 13-27,7-9-11,-7 9-4,15-10-16,-15 10-12,14-2 8,-14 2 8,17 3-6,-7 1 1,3 4-8,-3-1 6,0 4-12,1 0 2,1 1 16,-4 0-10,1 2-1,1-2 13,-4 3 9,6 12-18,-6-13 6,-2 1 0,-1-3 2,-1-2-18,-1 1 32,3-1-13,-4-10-5,0 17 14,0-17 11,2 14 12,-2-14 38,0 0-1,-2 12 3,2-12-22,0 0-2,0 0-23,0 0 2,0-17-18,0 6 16,2-1-25,0 0 25,3-3-23,-1 2 20,0 0-19,2 3 18,-2-2-36,1 2 21,1 2-22,0-1 12,9 0-29,-15 9-3,15-5 31,-15 5-14,16 4 13,-16-4-6,15 8 24,-5 0-30,-2 0 4,1 2-56,0 1-28,-1 0-80,0-1-87,-1 2-62,-1 0-95,8 11-1207,-7-13-212</inkml:trace>
  <inkml:trace contextRef="#ctx0" brushRef="#br0" timeOffset="975.01">12983 1305 399,'0'0'1224,"0"0"-811,0 0-85,6-7-80,-6 7-27,0 0-14,0 0-16,0 0-25,9-4 20,-9 4-32,12-3 13,-12 3-47,21-5 4,-7 3-44,0-3 8,23-4 14,-18 6-102,-1-2-58,0 2-81,0-1-138,1 1-133,-4 1-226,3 0-274,-5 1-477</inkml:trace>
  <inkml:trace contextRef="#ctx0" brushRef="#br0" timeOffset="1135.56">13146 1561 1448,'-4'9'538,"-1"0"-84,5-9-99,-2 10-62,2-10-56,0 0-43,7 10-36,-7-10-45,18-1-87,-7-1-158,2 0-138,6-3-173,6-1-489,4-3-506</inkml:trace>
  <inkml:trace contextRef="#ctx0" brushRef="#br0" timeOffset="4615.28">14201 1219 80,'0'0'481,"0"0"-49,0 0-65,0 0-44,0 0-11,-5-10-12,5 10-23,-8-5 202,8 5-270,0 0-14,-10-7-26,10 7-54,0 0-38,-14-3 17,14 3-53,-15 2 1,15-2-11,-19 8 27,6-3-43,0 4 20,-1 0-37,3 2 15,-1-1-9,-1 1 15,4 0-24,-2 0 23,4 0-31,1 0 25,1-1-32,1-1 29,4-9-16,-2 17 24,2-17-14,6 17 17,-1-9-4,3-1-8,1 0 1,18 9 0,-11-10 1,1 1-32,-2 0 23,2-1 8,-3 1-9,1 0-12,-1-2 4,-3 4-2,1-2 6,-3 1-1,-1 0 6,-3 1 1,0 0 7,-5 3-4,-5 14 14,-2-10-10,-2 0-1,-3 1-3,0-2 3,-1-2-20,-1 1 28,3-2 13,1-3-6,-1 1 5,2-3-1,1 1 2,0-1 30,8-7-42,-13 6 16,13-6-14,0 0-48,-10-4-17,10 4-24,4-17-1,2 3-22,3-5-17,3-5-18,1-3 6,5-2 4,-1-5 28,-2 2 13,2 0 20,-3 1 33,-1 2 37,-4 3 1,1 5 28,-4-2 16,-2 2 9,-1 3 21,-3 1-9,-2 0 26,-1 1-51,-3-1 17,-1 4-30,-3 1-3,-1 3-13,-3 0-4,0 3-17,-1 1 2,-14 4-125,16 1-68,-2 5-73,3 0-137,-1 3-98,3 0-377,4 1-423</inkml:trace>
  <inkml:trace contextRef="#ctx0" brushRef="#br0" timeOffset="5100.07">14816 1216 465,'0'0'697,"0"0"-174,11-2-99,-11 2-74,0 0-67,0 0-21,10-5-24,-10 5 9,0 0-39,0 0 5,0 0-57,0 0 10,0 0-65,0 0 12,-5-10 2,5 10-91,-9 5-2,9-5-23,-12 6 18,4 0-12,-2 1 29,-1 2-39,0 2 23,-2 3-20,-1 0 12,0 1 12,3 4-8,-2-2-3,1 0-4,-6 15-10,13-18-1,0 1 6,0-1 5,3-1 1,1-3-3,1-10-14,-1 18 18,1-18-3,4 12-1,-4-12 6,13 6 9,-13-6-13,20-2 7,-9-3-4,3-1-9,-2-3 3,4-1 5,-2-2 0,1-3 8,-2-1-42,1-1 56,-1 0 7,-2 3 30,-2 2-2,-2 1 30,0 1-18,-3 3-3,4 0-34,-3 0-26,2-3 28,-7 10-44,0 0 11,0 0 4,9 3 7,-9-3-11,3 16-33,-2-5-37,1 3-40,0 0-78,0 3-51,0 3-76,2 2-70,0 1-106,-1-1-65,6 18-2001</inkml:trace>
  <inkml:trace contextRef="#ctx0" brushRef="#br0" timeOffset="5590.04">15087 1886 89,'0'0'796,"-12"-2"-180,12 2-79,0 0-110,-10-6-32,10 6-31,-7-9-17,7 9-62,-3-10-14,-2-1 102,5 11-231,-1-13-50,1 13 3,0-12-33,0 12-12,3-12 5,-3 12-61,5-9 40,-5 9-15,8-5-9,-8 5-19,0 0 17,16 2-23,-16-2 19,17 11-14,-9-5-5,-2 1 10,-1 1-27,0 0 28,-1 1 3,0-1 1,-4-8 9,8 13-23,-8-13 25,4 12-26,-4-12 30,5 8-5,-5-8 33,0 0 4,5 15 152,-5-15-65,0 0-37,0 0-1,0 0-34,0 0-4,6-11-32,-4-1 6,-1 1-27,4 0 10,-4-4-7,4 2 11,-1-2-28,0 3 31,2-3-31,8-7 20,-9 13-5,1 0-32,-1 3 28,-5 6-28,12-12 18,-12 12-26,11-4 30,-11 4-15,13 1 22,-13-1-3,15 6 0,-10 1-19,3 1-5,-1 1-52,-2 1-11,2 2-69,-2 0-25,-1 0-39,2-1-76,-1 0-51,0 1-78,-1-1-62,0-1-105,-1-2-297,-3-8-451</inkml:trace>
  <inkml:trace contextRef="#ctx0" brushRef="#br0" timeOffset="5770.24">15433 1864 485,'0'0'801,"0"0"-153,8-8-113,-8 8-104,0 0-34,11-7-89,-11 7-6,13-9-56,-3 4-9,-2 1-86,1-1-28,3 2-11,-1-2-53,3-2-69,0 2-100,2 1-78,0-1-95,-1 0-90,2 0-87,0-2-148,0 2-273,1-4-440</inkml:trace>
  <inkml:trace contextRef="#ctx0" brushRef="#br0" timeOffset="5930.39">15856 1606 391,'0'0'716,"0"0"-183,0 0-115,0 0-61,0 0 2,6 7-55,-10 12 182,3-9-295,0 4-3,1 3-32,0-2-37,0 0-21,1 2-44,0 0-63,1 0-95,1-1-79,0 1-58,1-2-81,0-2-87,0 0-561,-1-3-561</inkml:trace>
  <inkml:trace contextRef="#ctx0" brushRef="#br0" timeOffset="6205.13">16334 1226 39,'0'0'665,"0"0"-167,0 0-112,-7-8-42,7 8-7,0 0-17,0 0-10,0 0-53,0 0-21,0 0 108,0 0-236,4-9 27,-4 9-32,12-3 15,-12 3-42,21-1 32,-3-2-75,-1 0 31,1 0-55,1-1 38,1 1-49,3-2 19,-1-2-79,-3 5-29,0-3-125,20-7-525,-21 7 177,-4-2-340,1-1-469</inkml:trace>
  <inkml:trace contextRef="#ctx0" brushRef="#br0" timeOffset="6380.01">16536 985 53,'0'0'780,"0"0"-247,-18 4 247,18-4-434,-4 13-19,1 0-8,2-3-11,0 7-83,-1 1-8,2 4-66,2 3 4,-1 3-74,0 3-72,2 2-158,-3 3-183,2-1-237,-2 0-440</inkml:trace>
  <inkml:trace contextRef="#ctx0" brushRef="#br0" timeOffset="6890.2">17537 969 800,'0'0'653,"0"0"-76,-4-11-108,4 11-26,0 0-105,0 0-12,-6-8-91,6 8-42,0 0-29,0 0 28,0 0-32,-4 16 17,3-5-36,1 0 10,0 6-27,1 1-3,-1 3-33,3-2-8,0 25 55,0-20-98,-2-2 3,2 1-4,-2 0-13,1-3 5,0 0-74,0-2-38,0 2-79,1-3-94,-2-1-69,2 0-77,-1-3-50,2-1-94,0-4-531</inkml:trace>
  <inkml:trace contextRef="#ctx0" brushRef="#br0" timeOffset="7190.19">17757 1073 142,'0'0'783,"0"0"-189,0 0-95,0 0-35,0 0-102,-13 5 6,7 2-59,0 13 241,2-9-319,1-1-34,2 3-45,1 1-33,0-2-19,4 3-19,0-1-10,0-2-23,2 3-8,4-5 3,-2 1-17,2-1 10,1-3-6,1-2-7,11 1 5,-11-5-15,-12-1 6,23-2-21,-14-3 11,2 1 3,-3-4-6,-1-1-12,0-3-13,-1-3-18,-3 1 17,-2 0-18,-2-1 35,-3 0-25,-2 1 17,-15-13-76,6 13-52,-2 4-30,-2-1-45,-2 2-39,2 1-68,0-1-40,4 4-76,-2-2-87,2 1-323,1-1-391</inkml:trace>
  <inkml:trace contextRef="#ctx0" brushRef="#br0" timeOffset="7670.34">17567 483 848,'0'0'584,"-4"-10"-90,4 10-112,-4-13-67,4 13-29,3-14 3,-3 14-39,3-16-24,1 7 4,1 1-33,1-2-54,0 5-47,2-4 1,-8 9-15,14-8-17,-14 8-16,16 0 3,-16 0-11,17 8-10,-9 1-18,2 1 18,-3 0-26,1 2 15,-1 0 19,0 2-43,-2 0 43,-1-1-59,-1 1 55,-1-3-28,0 14 37,-2-25-8,-2 18-26,2-18 26,-2 19-40,2-19 57,-4 11 2,4-11 6,-5 8-30,5-8 12,0 0-28,0 0 11,-5-8-5,5 8 0,1-18-12,8-17 19,-3 13-35,6-6-7,-2 1 4,2-1 24,1 3-10,0 0 5,1 1 15,-2 6-1,-2 2-8,3 2 19,-4 5-4,1-1-4,0 5 13,-10 5-5,28 5 26,-19 2-44,-1 4 7,0 0 4,-1 4-12,1 3 18,-2 1-17,1 2-33,-1-3-36,0 3-68,-2-5-17,2 3-94,-1-1-87,-1-4-63,2 1-61,-1-1-80,-1-3-41,2-3-383,-1 0-531</inkml:trace>
  <inkml:trace contextRef="#ctx0" brushRef="#br0" timeOffset="7850.14">18102 451 655,'0'0'696,"0"0"-144,0 0-78,8-9-78,-8 9-11,15-12 297,-7 6-439,2 2-34,0-1-48,2 0-51,3-2-10,1 3-50,1-1-91,0-2-110,-2 1-114,3 2-103,3-4-120,-3 2-135,3-2-250,-3-2-430</inkml:trace>
  <inkml:trace contextRef="#ctx0" brushRef="#br0" timeOffset="7990.26">18589 120 235,'0'0'883,"0"0"-249,0 0-55,15 4-83,-15-4-11,7 15-56,-3 1-38,0-1-52,2 6-48,-2 5-62,-1 9-15,4 7-69,-3-1-60,0 5-147,-2 54-660,-3-46-64,0 1-432,-4 0-828</inkml:trace>
  <inkml:trace contextRef="#ctx0" brushRef="#br0" timeOffset="13485.1">9043 3245 322,'0'0'483,"0"0"-44,0 0-94,0 0-18,0 0-40,0 0-4,0 0-33,0 0-2,-3-11-40,3 11 124,0 0-211,0 0-30,0 0-16,0 0-18,0 0-9,0 0-23,0 0 5,4 12-8,-4-12 1,5 20-13,-2-8 12,-1 2-14,1 3 2,2 0 1,-3 5 1,2 0-7,-1-1 3,1 1-9,-2 3-1,1-4 5,-2-2-1,0 1 3,2-2 5,-2-2-5,1 0-8,-2-2 11,1-1-4,0-3 8,-1-10-6,1 29 39,-1-29 19,0 13-27,0-13 64,0 0-74,-1 12 37,1-12-59,0 0 52,0 0-14,-9-7 5,9 7-15,-8-16-5,6 2-8,-2-1-9,1-4 3,-4-25 18,6 19-21,-1-1-13,1-2 4,1 0 1,1 0 3,1 2 8,0 1-12,-1 0 12,3 4-17,-3 4-46,3-2 48,-1 4-41,-1 2 49,2 1-55,3-5 60,-7 17-13,10-7-6,-10 7 0,0 0-2,15 5-6,-8 0 0,-2 4-9,1 0-10,-1 1-1,0 1 8,-1-2 9,0 3 3,0-3-3,1 0 8,-5-9 2,6 16 1,-6-16 7,4 10 8,-4-10 16,5 11 22,-5-11 2,0 0-12,0 0-10,0 0-12,12-3 5,-12 3 5,9-14-1,-7 3-6,3 2-4,6-18-12,-5 13-23,-1 2 52,-1 1-48,0 1 48,1 1-57,-5 9 45,6-15-63,-6 15 54,9-9-54,-9 9 53,9-2-47,-9 2 70,10 5-13,-4 2-10,7 12 30,-7-7-25,0 3-7,-1 0-33,1-1-45,0 0-31,-1 2-37,0 0-71,-1-1-35,1-1-67,0 0-13,-1-4-70,-2 0-21,2 1-380,0-2-322</inkml:trace>
  <inkml:trace contextRef="#ctx0" brushRef="#br0" timeOffset="13770.25">9418 3246 373,'0'0'577,"2"-12"-110,-2 12-116,0 0-55,0-14-80,0 14-38,0 0-55,0 0 6,0 0-44,0 0 2,1 30 51,0-17-95,1-1 12,2 2-22,-1 2 6,1-2-29,1 2 16,0-3-18,0 0 14,2-1-14,-2-1 11,0-1-11,0-3 19,2 1 7,-7-8 47,17 14 127,-17-14-84,11 4 9,-11-4 15,14-4-4,-14 4-12,9-7-12,-9 7-16,9-15-18,-4 6-21,-3-1-17,3-2-55,-4 1-58,2-1-47,0 0-38,-2 0-95,2 3-57,-3 9-103,3-17-44,1 9-12,-4 8-346,7-9-334</inkml:trace>
  <inkml:trace contextRef="#ctx0" brushRef="#br0" timeOffset="14055.32">9642 3359 26,'5'11'464,"-5"-11"-115,5 10-2,-5-10-61,4 8 9,-4-8-42,0 0-7,5 10-53,-5-10-5,10 3 148,-10-3-196,0 0-13,16-5-19,-16 5-14,15-9-25,-5 0 5,-1-2-19,1 3 8,1-6-12,-1 0 3,1-1-15,-2-4-5,2 0-4,-3-1-7,7-25 1,-10 23 2,0 0 62,0 4 50,-1 1 15,-2 1-53,1 4 21,-2 1-58,2 0 19,-3 11-71,1-12 43,-1 12-60,0 0 46,0 0-44,-8 12 34,4-1-104,2 4-11,-2 0-62,2 2-53,-1 0-68,2 0-19,1-2-41,0-1 5,2-2-6,1 1-15,-3-13-61,9 16-249,-9-16-165</inkml:trace>
  <inkml:trace contextRef="#ctx0" brushRef="#br0" timeOffset="14505.06">10083 2963 1124,'5'-15'584,"-2"4"-78,2 2-119,-3-2-86,-2 11-80,5-12-37,-5 12-50,0 0-15,0 0-29,5 9-15,-6 3-15,0 3-6,0 6-7,-3 4-8,-3 38 22,2-29-40,1 0-12,2 0-28,-1-1 1,1-1-14,-1-4-14,2-2-46,-2-1 4,2-2-36,-2-3 8,2 0-34,0-2 8,0-1-27,-2-5 14,2 2 54,-2-4-15,2 2 68,1-12-43,-6 14 44,6-14-31,-8 11 45,8-11-26,-11 4 63,11-4 28,-12 2 88,12-2-1,-14 0 26,14 0-7,-14-2 17,2 2 128,12 0-160,-11-3-9,11 3-18,0 0-14,-12-5-27,12 5-9,0 0-16,0 0 3,3-14-17,-3 14 4,12-14-17,-2 7 14,0-3-18,3 2 13,14-13-8,-11 11 0,1 1 15,-3 0-3,0 3 9,0-1-9,-1 1 14,-1 2-11,-1-1 12,-1 3 1,1-1 4,-11 3-2,17-1-1,-17 1-11,14 1 1,-14-1-1,12 7-3,-12-7-6,11 8 0,-11-8-24,8 9-38,-8-9-65,6 10-53,-6-10-65,5 11-31,-5-11-77,0 0-5,8 9-9,-8-9-79,0 0-208</inkml:trace>
  <inkml:trace contextRef="#ctx0" brushRef="#br0" timeOffset="14635.11">10259 3169 197,'-6'-30'1239,"2"21"-781,1-4-80,-2 4-95,3-1-60,-1 0-44,-1 2-50,4 8-81,-3-13-91,3 13-155,-4-8-41,4 8-72,0 0-434,0 0-252</inkml:trace>
  <inkml:trace contextRef="#ctx0" brushRef="#br0" timeOffset="15000.35">10388 3163 455,'4'12'452,"-1"1"-95,2-1-44,-4 5-18,2 3-7,-1-2-56,1 5-17,-1 1-55,3 24 90,-2-22-150,-2-2-35,1 1 14,0-1-20,-1-5 7,-1 1-6,0-3-4,0-2-5,3-1 5,-3-2 8,-3-2 18,3-10 21,-1 19 5,1-19-5,-6 14 57,6-14-100,0 0-27,-9-4-25,9 4-18,-5-17-27,2 3-29,2-3-44,-1-8-14,2-2-18,2-4 34,0-2 10,2 1 63,-1 6 33,1 2 43,-1 3 11,3 0 10,-3 6-9,2 0-15,-1 4-12,1 3 12,-5 8 8,9-11 23,-9 11-3,0 0-13,14 2-4,-14-2-8,8 12-5,-4-3-4,0 1-2,0 12-38,-2-12-47,-1 1-80,-1-11-44,4 20-74,-4-20-25,1 17-79,-1-17 1,3 12-15,-3-12-372,0 0-251</inkml:trace>
  <inkml:trace contextRef="#ctx0" brushRef="#br0" timeOffset="15205.2">10629 2910 602,'3'-13'763,"1"1"-186,1 2-138,-5 10-102,5-13-77,-5 13-18,0 0-25,0 0 32,11 9-3,-9 0-19,-1 5-73,2 4 18,-2 7-71,1 0 18,-1 2-56,0 43 88,2-36-104,-6 0-39,3-5-58,0 0-60,0 0-62,0-1-56,0-2-77,-1-2-33,1-3-82,0-3-33,0 0-457,0-5-477</inkml:trace>
  <inkml:trace contextRef="#ctx0" brushRef="#br0" timeOffset="15560.26">10787 3123 542,'7'-10'768,"-7"10"-202,0 0-118,8-7-106,-8 7-69,0 0-40,8 6-23,-8-6-24,0 0-13,8 6-16,-8-6-12,0 0-14,10 5-18,-10-5-50,0 0 58,13 2-49,-13-2 38,14-3-62,-4-1 42,0 2-59,12-4 21,-11 5-18,2 2-47,-1 2 47,2 5-48,-2 1 44,1 5-54,0 5 60,-1 3-6,-2 0-6,-4 1-6,-2 2-39,-1 2 48,-2-3-43,-2 3 41,-6 21-6,4-29-8,0-1 62,-1-2 1,1-1 48,1-4 33,2-11 19,-7 17-3,7-17-44,0 0-18,0 0-34,-11-4-12,9-6-48,0-4-39,2-7-87,2-40-414,0 17 62,2-4-147,1 1-144,1-3-424,2 4-788</inkml:trace>
  <inkml:trace contextRef="#ctx0" brushRef="#br0" timeOffset="16220.51">11989 3025 178,'0'0'718,"0"0"-177,-2-10-104,2 10-85,0 0-88,0 0-59,0 0-54,0 0-36,0 0-26,0 0-12,0 0-6,8 6-2,2 18 79,-3-8-98,1 4 9,1 2-18,-1 0 19,-1-1-11,-2 1 7,2-2-13,-2-1 20,2-2 9,-4-2 3,0 1-3,2-3-6,-5-1-9,2 0 7,-2-12 26,4 17 27,-4-17 22,3 14 18,-3-14 13,0 0-28,6 12-29,-6-12-27,0 0-14,8-12-16,-2 3-20,-2-5-21,3-4 17,-1-2-37,2-4 18,7-21-1,-8 23-21,1 3 30,-2 2-20,-2 3 24,0 1-30,1 1 10,-3 3-23,-2 9 13,7-13-22,-7 13 34,0 0-26,13-2 39,-13 2-33,9 9 32,3 9-12,-5-7-19,0 1-4,-1 0-64,3 0-84,0 1-73,-3-3-67,3-1-95,1 1-91,-1-3-150,2-2-346,-1 0-581</inkml:trace>
  <inkml:trace contextRef="#ctx0" brushRef="#br0" timeOffset="16605.07">12343 2794 376,'-6'-17'813,"6"17"-191,-4-13-118,3-1 181,1 14-435,-2-12-23,2 12-18,0-13-18,0 13-36,0 0-45,0-14-33,0 14-22,0 0-16,4-6 4,-4 6-13,11 4-2,-11-4-20,12 9 9,2 3 15,-7-4-34,-7-8 7,11 11 10,-11-11-18,12 12 4,-12-12 12,7 9 4,-7-9 18,8 8 20,-8-8 55,5 6 18,-5-6 22,0 0 9,0 0-39,13-3-23,-9-4-32,1-3-6,1-2-15,3-5-9,1-1-6,-2-3-26,1 2 12,3 1-3,-1 2-5,-4 1 0,2 3-13,0 2-8,-3 2 8,3 3-16,10 1 5,-19 4 5,20 6-2,-7 4-56,-2-3-41,1 4-111,-1 3-80,0 3-121,-1 0-102,0 1-130,-3-1-359,0 0-619</inkml:trace>
  <inkml:trace contextRef="#ctx0" brushRef="#br0" timeOffset="17515.06">12771 2311 116,'0'0'362,"-14"-9"-93,14 9-45,-11-8 10,11 8-34,-27-13 188,17 8-196,-2 0-54,3 1 51,-4 0-28,1 0-11,-1 0-26,-5 0-16,3 2-2,-2-1-15,-1 1-17,0 2 14,0-2-25,-1 4 2,0-2-46,-17 6 50,13-4-37,1 5-21,0-2 13,-1 4-17,0-2 11,1 1-18,0 1 17,-1 1-6,-1 2 8,1 1-6,1 1 5,-1 3-8,0 2-5,1-1 6,-2 5-4,1 1 6,-2 0 6,2 1-4,2 2 0,1 1-7,1 1-8,-1-2 13,4 3-16,-1 0 23,1 2-13,-1 0 17,4 1-9,0 2 6,-1 0-6,-5 37 14,11-33-10,1-6-4,3 2-4,0 1-4,2-1 16,2 2-16,2-2 14,-2 2-14,4-1 13,1 5-17,3-1 12,2-1-14,-2-4 4,2 2 7,16 27 21,-13-37-12,4 3 6,1-5-54,-1 0 62,6-1-35,2-2 66,0-5-56,-1-2 66,1-1-62,4-3 69,0-3-58,3-1 57,-5-4-42,2 0 54,2-3-68,3-4 57,2-2-55,0-1 45,3-5-38,1-1 39,3-1-56,-5-2 44,0-1-35,0-1 34,-2-3-3,0 0-1,0 0 3,-2-3-28,-1-2 16,28-28 27,-32 22-46,-2-1 5,-2 0-14,-2-2 12,-4-2-21,0-1 17,-2-2-27,-1-2 20,-5 0-11,1-1-4,-5 1 4,-1 0-12,-4 5-16,-2 0 28,-4-47-47,0 39 17,-1 0 9,-4-1-18,0 2 30,0-1-7,-5 4 10,6-2-8,-5 4 11,-2 1-14,2 4-14,-3 0 51,3 8-21,-3 0 15,1 4-21,-21-19-1,20 24 7,-3 4-28,2 2 24,-4 2-59,-1 2-13,0 3-52,2 3-56,-1 1-67,1 1-90,0 0-115,-1 7-159,0 1-487,2 0-709</inkml:trace>
  <inkml:trace contextRef="#ctx0" brushRef="#br0" timeOffset="18405.18">14776 2924 5,'0'0'587,"-12"10"137,12-10-493,-8 3-70,8-3 10,-12 9-46,3-4 49,-2 4-42,0 1 38,-1 0-36,1 4-5,-3 2-31,3 1 8,-2 0-27,-1 6 16,4-3-38,1-1 7,-1 2-9,5-4-17,-1 1 2,2-3-13,2 1 1,1-3-2,1 0 1,1-1 3,3-2 0,1-2-11,3-2 13,3-1-8,1-2 14,1-4-20,27-11 12,-20 4-3,-1-2-13,2-2 9,-2-3 4,-3-1 1,-1 0-20,-2-2 24,-3 0-14,-2-2 14,-4 4 5,1 2 27,-4 1-22,-1 1-1,-1 0-20,-4-5-29,5 17-58,-10-12-58,10 12-29,-13-3-53,13 3-14,-14 3-68,14-3-10,-15 9-23,15-9-46,-8 10-285,8-10-162</inkml:trace>
  <inkml:trace contextRef="#ctx0" brushRef="#br0" timeOffset="18735.3">14818 3063 561,'0'0'423,"12"-11"-24,-5 4-63,5-6 312,-7 6-332,-5 7-19,14-13-18,-14 13-47,9-10-56,-9 10-39,10-8-27,-10 8-38,12-5-7,-12 5-6,13 0-26,-13 0-7,16 5-4,-7 2 2,0 1-12,2 1 0,-2-1 6,0 1 5,1 1-16,-2 0-2,-1-2-3,-1-1 9,0 1-8,-6-8 3,11 11 3,-11-11-3,7 10 12,-7-10 22,6 6 30,-6-6 126,12 3-132,-12-3-1,9-10-73,-3 0 59,2 0-62,1-4 44,-1 0-2,1-1-10,1-1-13,-2 3 5,-1 1-8,2 1-8,0 1-8,0 0-5,9-2-16,-18 12 11,17-3 1,-17 3 10,20 5-1,-8 2 10,0 1-51,0 4-81,1 2-64,1 1-52,-3 3-104,5-1-30,-2 2-93,2-3-434,1-1-480</inkml:trace>
  <inkml:trace contextRef="#ctx0" brushRef="#br0" timeOffset="19210.09">16418 2588 1433,'0'0'529,"-1"-12"-89,1 12-89,-3-13-53,3 13-47,0 0-33,-1-13-54,1 13-38,0 0-40,0 0-14,0 0-20,0 0-11,0 0 1,1 17-17,-1-6 0,3 6-4,-1 2 0,1 4 4,-2 2-11,0 0-3,1 1 0,-1-1-2,0-1 8,1 0-16,-2-4 5,1-1-2,-1-2 7,0 0-5,1-3-1,0 8 4,-1-22-12,2 17 3,-2-17 3,7 9-3,-7-9-27,13 5-21,-13-5-25,19-5 0,-7 3-12,-2 0 13,1-1-11,0 1 5,-11 2-18,19-2 19,-19 2-8,23 0-18,-23 0 76,9 4-3,-9-4 32,4 7-2,-4-7 26,-3 10-16,3-10 25,-8 12-21,1-7 14,7-5-17,-14 10 19,14-10-34,-15 9-20,15-9-54,-13 5-64,13-5-119,0 0-42,-17-1-77,17 1-361,-5-8-248</inkml:trace>
  <inkml:trace contextRef="#ctx0" brushRef="#br0" timeOffset="19495.13">16630 2742 35,'0'0'530,"0"0"-106,0 0-62,10 6-48,-10-6-29,0 0-1,0 18-27,0-18-37,-1 15-42,1-15-15,-1 15-38,1-15-11,2 19-38,-2-19 6,4 15-31,-4-15 6,10 14-13,-10-14 3,13 12-12,-13-12 8,19 4-18,-7-2 4,12-5 11,-11 0-22,0 1 16,-3-3 28,2-2 8,-1 0 9,-1-1-17,-2-2 14,-2 1-13,-2-1 23,-1-1-19,-3 11 12,0-20-29,-3 10-4,-1 2-28,-10-8 24,6 10-34,1 0-29,-3 3-49,1-2-63,9 5-52,-18-7-49,18 7-48,-13-2-45,13 2-60,-9-7 18,9 7-25,0 0-330,-4-9-229</inkml:trace>
  <inkml:trace contextRef="#ctx0" brushRef="#br0" timeOffset="19675.14">17016 2309 384,'8'-7'469,"-8"7"-85,11-2-59,-11 2-22,12 14 7,-7-1-40,-1 1-26,0 8-21,-2 2-44,1 3-22,1 4-27,-3 3-20,0 0-26,2-1-19,-1 2-24,-1-2-69,1-1-35,-1-3-76,-1 0-29,1-3-84,-1-1-59,0-4-68,-1-1-364,0-3-251</inkml:trace>
  <inkml:trace contextRef="#ctx0" brushRef="#br0" timeOffset="20230.76">16858 2905 1203,'0'0'581,"-13"-8"-96,13 8-84,-9-8-56,9 8-67,-8-6-42,8 6-50,-4-8-38,4 8-29,3-11-29,3 3-43,1 2 17,2-5-10,2 4-24,6-4 0,2 0-3,-1-1-13,6-2-1,-1 1-21,1-1-3,0 1 3,0-1-14,1-1 1,-1 1-5,2-3 8,-2 1 5,5-4-4,-7 3 1,0 0 11,18-17 2,-22 15 29,-4 4 30,-2 1 22,1-2 8,-2 1 13,-1 2-15,-3 3 20,1-2-22,-1 1 11,-1 0-19,-1 2 1,0-3-17,-1 4-8,0-1-1,1-3 26,-5 12-48,6-10-3,-6 10-13,5-9-26,-5 9 13,0 0 9,4-10-11,-4 10-2,0 0 3,0 0-21,7-6 25,-7 6-39,0 0 42,0 0-18,0 21 8,0-9 17,-2 2-15,0 6 27,-1-2-22,2 5 6,-3 3-15,1-3-12,-1 0-25,1 1 16,0-2-11,1 2 14,-1-5-11,2-1 25,0 1-7,-2-2-26,3-3-13,-1-1 1,1-1 11,-2-1-1,2-11 11,-1 18 11,1-18 4,1 12 7,-1-12-5,0 0-10,0 0-6,0 0-8,12-1 4,-12 1-1,15-13-28,-15 13 36,8-9 5,-8 9-1,8-4-5,-8 4 10,0 0-8,15-2 20,-15 2-11,10 5 6,-10-5 6,12 10 11,-5-3-6,0-2-17,-1 2-75,11 7-333,-8-8 68,0 1-82,3-2-443,0-1-447</inkml:trace>
  <inkml:trace contextRef="#ctx0" brushRef="#br0" timeOffset="20600.11">18295 2256 699,'3'-9'655,"-3"9"-156,0-12-103,0 12-93,-5-8-68,5 8-39,-12-1-7,-2 2 120,4 4-171,1 1-30,1-2-13,-1 4-14,0 1-11,2-1-12,2 1-14,-2 0-3,3 1-12,-1 1-2,3-1 6,-1 1-5,3 0-9,1 2-7,8 12-36,-4-12-11,3 3-1,0-3-9,3 2-10,-1 0-4,1-1 1,-1 0 2,-1-3 2,-1 1 9,-1-1 6,1-1 9,-3 0 1,-1-1 21,-4-9 16,2 17 20,-2-17 8,-3 15 2,-4-6 5,-2-1 10,0 1 0,-2-1-10,-3 1-14,0-2-3,-3 1-7,3-1-29,-3 0-34,2-4-61,0 2-81,2-1-89,-10-3-1094,23-1-108</inkml:trace>
  <inkml:trace contextRef="#ctx0" brushRef="#br0" timeOffset="20810.25">18373 2277 244,'0'0'654,"15"-1"-178,-15 1-38,11 4-22,-11-4-11,15 17 317,-10-9-419,-2 3-22,1 0-21,-1-1-70,1 4-24,-1 1-36,-1 2-10,2 0-43,-3-2 15,2 2-37,-2-1 4,0 0-51,1-2-48,-2-1-80,1 0-74,-1 0-76,-1 0-101,1-13-72,-2 22-83,2-22-453,0 16-573</inkml:trace>
  <inkml:trace contextRef="#ctx0" brushRef="#br0" timeOffset="20925.34">18445 2302 90,'0'-19'638,"-2"4"-169,1 2-136,-1 0-93,0 1-128,1 2-80,1-9-355,0 19-176,3-17 8</inkml:trace>
  <inkml:trace contextRef="#ctx0" brushRef="#br0" timeOffset="21735.43">18704 2031 490,'0'0'534,"15"3"-74,-15-3-30,8 9 5,-1 11 294,-4-6-415,0 3-15,-2 2-35,2 6-35,0 3-36,-1 0-42,0 3-47,0-2 1,0-2-27,-1 6-6,2-8-29,-2 1 23,1-2-20,-1 0 1,1 13-14,0-20 3,-2-3-23,1 0 10,0-4-8,-1-10 7,2 21-23,-2-21 20,0 16-16,0-16-5,0 0-47,1 12 6,-1-12 3,0 0-21,0 0-34,-5-20-183,1 11 137,0-3 50,-1 2 19,0 2 42,0-3 18,0 5-4,0-2 4,-2 2-4,7 6 8,-14-4-3,14 4 6,-17 4 16,17-4-6,-16 9 2,8-1 8,2-1-7,-1 4 0,0-1-2,2-1 5,1 0 3,0 2-9,1-2-16,3-9-22,-4 17-21,4-17-28,-1 13-29,1-13-14,7 11-26,-7-11-52,23 1-285,-13-2 213,2-4 20,0 2 2,1-4 48,1-1 17,-1-1 52,2-3 2,-1 0 42,1-3 18,-3 1 70,0 0 54,-2 3 84,-3 0 60,1 1 42,5-5 241,-8 8-267,-5 7-54,8-9-15,-8 9-24,5-8-29,-5 8-10,0 0-1,0 0 0,0 0-25,0 0 16,0 0-17,0 0-15,0 0 5,6 8-14,-6-8-6,0 0 2,0 0-11,4 12 1,-4-12-1,0 0 7,6 9-5,-6-9 1,0 0 4,11 4-4,-11-4 0,0 0-5,17-1-10,-17 1 15,20-7-18,1-6-12,-5 2 4,-2-2-21,1 1 4,0-5-38,4-1 26,0-2-42,-2-3-8,0 0-2,0 1 30,-3 0 45,-3 3 45,-2 2 24,-2 3 18,-1 2-11,0-8 15,-6 20-47,-1-11-4,1 11-4,0 0 7,-10-7-1,10 7 9,-9 3-2,9-3 1,-9 8-3,9-8-1,-9 11-2,5-1-3,4-10 3,-4 17 6,2 5 32,3-10-31,0 0 7,2 4-8,-1 1-1,5 0-7,-1 3-6,2-2 13,0 3-2,2-1-22,0 1 24,-1-2-15,1-1 11,-1 1-15,1-2 11,8 19 33,-11-22-39,-1 1-11,-2-1 1,1 0 10,-4-1-32,-2 2-59,-3-1-53,-1 0-96,-1 0-67,-2 0-76,-6 0-108,1-2-500,-6-2-565</inkml:trace>
  <inkml:trace contextRef="#ctx0" brushRef="#br0" timeOffset="22085.37">17449 3104 548,'-12'4'539,"1"0"-102,11-4-99,-15 4-41,15-4-63,-13 1-17,13-1-52,0 0-21,0 0-9,0 0 23,0 0-12,0 0 140,19-4-155,-2 3 5,10-3 27,2 0-30,11 0 17,11-2 27,6-1-52,16-1 32,6-1-50,7 0 16,5-2-38,2 1 11,4-2-26,2 2 0,0-2-30,0 2 11,-1-2 2,-5 3-8,-2-3-8,-5 4 7,-6-1 1,-4 0-6,-7 1-8,-13 0 16,-4 3 2,-3 0-10,-12 0-2,-4-1-10,-5 4-5,12-4-85,-25 4-90,-15 2-219,15-2-272,-15 2-860,0 0-1132</inkml:trace>
  <inkml:trace contextRef="#ctx0" brushRef="#br0" timeOffset="25285.51">11675 5271 152,'2'-14'260,"-2"14"-50,0-12-36,0 12-19,2-12-6,-2 12-14,0 0-5,0-16-11,0 16-4,0 0-3,0-14-9,0 14-1,1-13 78,-1 13-30,0 0 0,1-12 10,-1 12 13,0 0 5,0 0 8,2-11-53,-2 11 59,0 0-61,0 0 51,0 0-61,-4-11 29,4 11-64,0 0 35,-12-3 24,12 3-123,-11 3 46,11-3-56,-18 7 49,7 0-54,-2 1 48,-3 4-37,0 1-2,0 1 2,-2 6 9,2 2 0,-1-2 4,3 5-8,2-1-5,-1-2 0,4 0-7,0-1 45,4 0-57,0 0 45,2-4-45,-1-2 35,3 2-55,1-5 48,0-12-43,3 22 44,-1-12-40,-2-10 41,13 11-32,-13-11 0,33-2 7,-19-6 0,5 0-5,-3-2 3,1-2-1,1-3-31,-4 3 34,1-4-26,-3 1 39,-1 0-32,-2 1 32,-1 3 23,-2-1 18,-1 2 12,0 2-7,2-7 27,-7 15-70,8-10-10,-8 10-9,0 0-4,8-5-18,-8 5 24,7 8-50,-7-8 6,6 12-95,-3-3-24,4-1-79,0 3-10,1 2-131,1-3-21,14 14-1061,-12-15-81</inkml:trace>
  <inkml:trace contextRef="#ctx0" brushRef="#br0" timeOffset="25690.48">11951 5511 1407,'0'0'576,"-9"-11"-146,9 11-35,-5-8-101,5 8-37,-5-8-47,5 8-29,0 0-43,-5-11-33,5 11-24,0 0-24,0 0-13,0 0-11,10-3 42,7 8-15,-9-1-76,0 3 48,5 1-59,-3-1 56,-1 3-53,3-1 51,-5-1-56,1 1 58,0-3-59,-2 2 58,-6-8-48,9 11 57,-9-11-28,6 11 86,-6-11 52,0 0-104,0 0-7,0 0-6,0 0-8,0 0-1,7-14 4,-7 14-9,3-24-10,-3 11 2,3-4 2,1 2-34,0-1 39,-2 2-28,2-1 21,-1 5-4,1-1-8,0 4-2,-4 7-3,12-11-2,-12 11 2,13-2 2,-13 2 0,15 5 1,-5 0 6,-1 4 7,2 1-6,-2 0 5,2 2 0,1 3-39,6 10-194,-8-12 24,0 0-131,-1-2-48,0-1-77,0 0-103,0-3-259,-9-7-355</inkml:trace>
  <inkml:trace contextRef="#ctx0" brushRef="#br0" timeOffset="26093.9">12359 5240 222,'0'-12'847,"0"12"-168,1-20-201,-1 20-69,4-14-140,-4 14-9,2-12-110,-2 12 22,8-5-85,-8 5 26,0 0-68,19 5 49,-11 0-62,2 4 40,13 17-48,-12-11-11,0 0-3,-1 2 2,-1 0 0,-3-3 53,1 1-61,0-1 45,-2-1-57,-1 0 57,2-2-61,-4-2 56,3-1-41,-5-8 68,4 14 5,2-4 159,-6-10-136,0 0-22,0 0-18,0 0-37,8-6 33,-8 6-50,4-17 29,-2 3-46,1-3 2,1 0-7,-2-4-2,4-1 51,-4 3-50,2 2 61,0-12 24,-1 17-52,-1 1 24,-2 11-42,2-15 25,-2 15-47,0 0 1,4-8 23,-4 8-6,5 8 11,-5-8 6,5 15-4,-2-4-24,1-2 25,2 5-24,-2-1 32,1 2-48,4-4-31,0 2-50,-2-1-43,1-2-55,4 0-16,-1-4-164,1-1-54,3 0-72,-15-5-378,25-2-459</inkml:trace>
  <inkml:trace contextRef="#ctx0" brushRef="#br0" timeOffset="26470.23">12682 4793 488,'-7'-6'610,"7"6"-147,-8-14-94,8 14-71,-4-12-108,4 12 30,-7-15 125,7 15-240,0 0 30,0-12-81,0 12 37,0 0-70,11-2 44,-11 2-16,12 6-6,-5 1-10,-1 1 2,3 2-11,-1 2-6,-2 0 3,-1 1-2,3-2-7,-4 2 0,2-3-1,-4-1 7,2 1 7,-4-10 23,4 14 37,-4-14 51,5 12 11,-5-12 74,0 0-40,4 8-15,-4-8-57,0 0-1,3-16 26,1 3-105,-1-2 22,1-2-33,1-4-9,3-1-2,-3 0 2,4 3 10,-4 0 4,3 4-10,-3 1-3,1 2-5,0 3-10,0 0-9,-6 9-1,23-8 6,-23 8 12,17 6 22,-6 5-23,-1 1-51,1 3-186,1 2-95,1 7-187,-3 1-801,0-1-921</inkml:trace>
  <inkml:trace contextRef="#ctx0" brushRef="#br0" timeOffset="27255.08">14004 5243 803,'-6'7'551,"6"-7"-48,0 0-129,0 0-14,0 0-99,-5 7 17,5-7-84,0 0 14,0 0-81,0 0 53,0 0-56,14 2 37,-3-4-79,3-1 40,2 0-71,3-1 27,4-1-60,-1 0 37,-1 0-127,-1 1-40,-2 1-165,3 0-55,-4 1-106,2-1-117,-2 2-310,-3 1-413</inkml:trace>
  <inkml:trace contextRef="#ctx0" brushRef="#br0" timeOffset="27410.36">14214 5410 1230,'-9'8'561,"2"-2"-56,-1 1-172,8-7 5,-12 12-66,12-12 49,-7 7-74,7-7-25,0 0-42,0 0-41,0 0-35,11-4-33,3-1-73,1-3-95,6-4-100,0 2-137,3-2-91,2-2-105,0 0-392,-2 1-493</inkml:trace>
  <inkml:trace contextRef="#ctx0" brushRef="#br0" timeOffset="28340.23">14996 4949 202,'0'0'641,"0"0"-123,0 0 337,0 0-478,9-6-17,-9 6-78,0 0 34,0 0-92,0 0 10,0 0-98,0 0 16,0 0-87,0 0 31,-10 11-63,10-11 37,-12 13-69,6-5 44,-1 2-52,2-1 49,-2 0-61,4 1 49,-1 0-54,-1-1 56,3 1-54,2-10 59,-2 19-51,2-19 44,4 18-53,4-8 56,-2 0-51,5 0 54,2 0-57,17 9 27,-14-7-21,1-1 0,1 0-3,-2-1 7,0 3-2,0 0 0,-3-1-2,-3 0 6,-1 1 3,-2 1 3,-2-2 3,-4 5 2,-1-6 3,-3 5 5,-7 14 41,1-14-7,-2 1 15,1-3 18,-4-2-5,3 0 6,1-4 12,-1 3 4,0-5-2,1-1-12,0 1-14,10-6-9,-13 1-14,13-1-30,-11-5-35,6-4-39,5-2-15,3-5-72,1-4 13,3-2 19,2-8-53,5-5 45,-2-2-39,1-2 81,1 4 17,-3 4 50,-3 3 9,0 2 118,-3 2-24,-2 2 33,-3-12 89,-3 18-125,-2 3 13,-3 2-49,-3 1 12,-2 5-35,-2 2-18,2 1-133,-3 4-109,-3 3-203,-1 5-257,0-2-469,1 1-779</inkml:trace>
  <inkml:trace contextRef="#ctx0" brushRef="#br0" timeOffset="29525.26">16127 4834 465,'0'0'396,"0"0"-59,0 0-62,-8-8-13,8 8-35,0 0-27,-13-2-22,13 2-23,-15 3-12,5 1-9,-17 10 113,9-3-132,-3 5 1,0 3-10,-5 3 2,1 3 5,1-1-16,2 5-3,-1 0-60,2-3 50,6-2-68,0-2 51,2 0-56,1-4 47,5 0-60,2-3 49,1-1-48,1-2 60,3-12-47,1 20 20,6-14 10,-7-6 6,19 6 3,-5-8-5,4-3-16,4-2 47,2-6-62,0-1 50,2-1-58,-3-2 53,18-22 23,-24 20-37,-2 2 57,-4 3-9,-1-1 55,-1 3 7,-2 2 10,1-1-15,-2 3-19,-6 8-31,9-14-29,-9 14-22,6-9-15,-6 9-9,0 0-29,9 9 36,-9-9-52,4 21-13,-2-6-40,2 0-47,0 4-35,4-1-92,1 3-86,0 0-33,2 3-118,3 1-23,0 0 0,0-2-490,-1 1-593</inkml:trace>
  <inkml:trace contextRef="#ctx0" brushRef="#br0" timeOffset="29975.41">16345 5577 282,'-10'-9'1308,"10"9"-870,-9-12-12,9 12-114,-8-14 25,8 14-89,-7-17-23,7 17-34,-4-14-35,4 14-23,-1-12-36,1 12-16,1-10-25,-1 10-21,4-10-9,-4 10-13,0 0-2,14-2-3,-14 2 2,13 5 43,-3-3-59,-4 5 47,2 1-53,2-2 60,-2 2-61,-2 0 49,-1 0-54,0 0 52,1-2-55,-6-6 59,10 16 17,-10-16-7,6 9 30,-6-9 31,0 0 16,5 6-9,-5-6-21,0 0-17,0 0-18,0 0-14,4-15-10,-4 15-8,1-19-6,1 7-5,-1 0 2,4-12 0,-1 11-23,-2 4 16,1 0-21,-3 9 11,6-17-20,-6 17 17,7-10-26,-7 10 24,11-5-20,-11 5 22,13 4 4,-5 1 0,-1 1 6,3 3-5,-1 1-2,1 2-1,-2 0-4,0 2-19,1 2-13,1 1-47,-4-2-77,1 0-26,-1-1-123,0 1-26,0-2-139,-2-2-29,-1 0-113,-3-11-253,4 16-419</inkml:trace>
  <inkml:trace contextRef="#ctx0" brushRef="#br0" timeOffset="30145.38">16629 5585 632,'0'0'718,"0"0"-114,8-9-147,-8 9-44,7-5-113,-7 5 3,12-9-102,-12 9 2,13-8-87,-4 4-23,1-1-58,-1 0-26,4-1-144,0 0-33,2-1-133,0-1-35,3-1-26,1-1-54,-3-2-336,6-3-261</inkml:trace>
  <inkml:trace contextRef="#ctx0" brushRef="#br0" timeOffset="30275.46">16968 5332 758,'6'-9'714,"-6"9"-145,6-12-77,-6 12-90,8-7-84,-8 7-60,0 0-28,0 0-5,0 0-46,6 7 34,-6-7-64,2 21-5,-1-8-50,1 21 81,0-14-122,0 2-85,2 1-83,0 0-28,2-1-157,-1 0-114,2-3-153,-2-2-494,0-3-679</inkml:trace>
  <inkml:trace contextRef="#ctx0" brushRef="#br0" timeOffset="30920.13">17281 4734 231,'0'0'833,"0"0"-157,1-11-191,-1 11-69,0 0-130,4-11 157,-4 11-259,0 0-97,0 0 32,0 0-75,0 0 44,16 5-67,-9 5 48,-1 0-57,4 7 51,-2 4-54,1 0 44,0 4-62,0 0 54,-3 0-53,-1-1 55,2-2-57,-1 0 58,-2-1-54,0-4 55,0 0-60,-2-3 58,1 0-51,-1-4 77,0 2-29,-2-12 80,6 15-8,-6-15 32,4 13 9,-4-13-10,0 0 66,0 0-124,14-6-32,-10-2-4,3-4-12,-3-5-1,1-2-21,0-3 7,-1 0-16,-1-2 9,1 2 53,-3 2 36,0 2 29,1 3 17,0 3-4,-1-12 72,-1 24-156,1-17-21,-1 17-17,2-10-7,-2 10-5,0 0-7,0 0 4,-3 17 0,2-7-3,-1 3-4,2 1 3,0 0-19,0 0-19,2 3-18,3 14-114,-1-16 25,0-2-43,1 1-39,0-2-55,0-4-21,3 2-120,-3-3-29,1 0-138,-6-7-675,9 5-864</inkml:trace>
  <inkml:trace contextRef="#ctx0" brushRef="#br0" timeOffset="31400.09">17325 4507 567,'0'0'559,"-8"-14"-107,8 14-63,-7-15-30,7 15-8,-5-17-5,5 17-26,-4-15-71,4 15 33,-1-14-84,1 14 11,-2-12-92,2 12 18,2-13-75,-2 13 24,6-12-17,-6 12-70,0 0 48,15-1-61,-7 6 53,0 1-64,0 1 18,3 2 1,-1 2 46,-1 0-59,1 0 16,-2 1-2,0 0 2,-2-1 11,2 0-6,1 7 6,-9-18-5,7 16 3,-7-16 10,6 11 19,-6-11 42,6 10 42,-6-10-3,0 0-10,0 0-19,0 0-22,0 0-2,0 0-11,-3-11-19,0 1 12,1-1-29,0-3-11,0-2 3,2 1 20,0 0-23,0 1 21,0-1-6,2 4 13,-2 11-31,1-23 10,-1 23-21,4-14 1,-4 14-8,9-10 18,-9 10-19,5-2 6,14 5 15,-10 4-10,-1-2 12,1 5-9,2-1 8,-2 3-53,0-2-44,1 2-41,-2 0-68,0 0-51,-1 2-12,2-2-114,-1-2-30,-3 0-66,8 6-954,-13-16 99</inkml:trace>
  <inkml:trace contextRef="#ctx0" brushRef="#br0" timeOffset="31572.22">17641 4475 223,'0'0'864,"0"0"-272,0 0-58,3-9-157,-3 9-20,0 0-59,0 0 27,6-11-89,3 5 157,-9 6-225,13-7-88,-4 2 21,2 0-118,3 0-34,0 0-146,2 0-26,0-1-95,3 0-95,0-3-87,2 1-389,-3-2-450</inkml:trace>
  <inkml:trace contextRef="#ctx0" brushRef="#br0" timeOffset="31760.11">17995 4207 437,'0'-14'685,"0"14"-144,0 0-100,0-13-41,0 13-29,0 0 6,0-13-17,0 13-65,0 0-19,0 0-95,-1-11-15,1 11-70,0 0 13,0 0-55,2 10 25,-2-10-47,4 19 34,1 9 2,-2-12-58,-1 3 37,2 3-44,2-1 13,-2 1-119,0 0-56,1 2-158,-1-4-53,3 4-136,-3-4-158,2-2-274,-3-1-514</inkml:trace>
  <inkml:trace contextRef="#ctx0" brushRef="#br0" timeOffset="32575.21">18552 4767 513,'-5'-6'667,"5"6"-119,0 0-172,0 0-29,-1-12-133,1 12 14,0 0-84,0 0 35,1-13-93,-1 13 31,0 0-3,9-4-98,-9 4 42,10 6-65,-5 2 59,3 2-35,-2 5 58,3 2-54,-2 2 44,-1 1-59,-1 3 62,-1 0-65,0 0 64,-2 2-48,2-3 61,-3-1-48,1-1 50,-1-2-55,-1-3 53,1 0-56,-1-1 52,0-14-35,1 21 33,-1-21 32,2 17 36,-2-17 23,1 12-17,-1-12-34,0 0-23,0 0-24,14-14 36,-6 2-53,-1-3-21,1-4 1,1-5-18,3-3 6,-3-4-17,0 2 2,1-2 5,-1 0 41,-3 4 52,1 5 52,0 3 20,-3 2 8,0 2-7,2-6 64,-3 11-161,-3 10-21,4-12-25,-4 12-3,0 0-1,0 0-3,-2 16-6,1-3-2,1 4 0,0 0-4,0 2-5,3 0-7,2 3-20,0 0-43,9 19-264,-3-22 66,2-2-70,3-2-74,3-4-257,2-2-225,0-4-384,-1-3-878</inkml:trace>
  <inkml:trace contextRef="#ctx0" brushRef="#br0" timeOffset="34640.89">20452 5000 460,'-13'-2'563,"13"2"-95,0 0-59,0 0-23,-11-2-38,11 2-12,0 0-70,0 0 48,0 0-77,-10-3 24,10 3-78,0 0 11,0 0-68,0 0 14,0 0-44,0 0 8,0 0-51,0 0 19,0 0-47,0 0 28,0 0-42,0 0 32,0 0-38,0 0 29,12-4-37,0 3 23,5 1-18,2-2 30,24-2 0,-16 1-34,1 0 33,4-2-38,1 2 16,-3-1-16,-2 0 18,0 1-78,-1 0-18,-4 0-127,-1 1-13,-3-1-65,-1 0-80,-1 2-61,-4-1-60,12-3-2042</inkml:trace>
  <inkml:trace contextRef="#ctx0" brushRef="#br0" timeOffset="34879.97">20720 4717 633,'-8'-11'544,"8"11"-81,-8-10 175,8 10-418,0 0-8,0 0 29,-5 11 7,5-11-61,0 23 27,0-4-29,1 0 32,0 8-69,1 5 32,1 1-66,0 1 18,0 0-57,2-2-17,0 1-16,-1-2-4,-1 0-8,3-2-20,-3-3-69,1-1-70,0 0-77,1-3-53,-2 0-142,-1-3-71,1 0-558,-2-2-642</inkml:trace>
  <inkml:trace contextRef="#ctx0" brushRef="#br0" timeOffset="38750.34">21514 4700 94,'0'0'552,"0"0"-125,0 0-65,0 0-34,0 0-29,0 0 233,0 0-289,0 0-67,0 0 40,0 0-79,0 0 38,0 0-82,0 0 36,0 0-68,3-9 31,-3 9-68,0 0 41,0 0-71,0 0 46,0 0-59,0 0 56,10 9-60,-10-9 55,9 12-53,-2-3 58,1 0-7,0 2-8,0 1 1,0 1-14,0 1 4,0-1 2,2 4-4,-2-2 1,-2 1-3,0-2 1,6 13-36,-8-13 50,-2 1-40,1-4 67,-2 0-39,0 1 64,-1-12-48,0 21 61,0-21-47,-2 16 55,2-16-43,-3 14 49,3-14-17,-4 11 24,4-11-25,-7 9 63,7-9-93,0 0-42,-4-12 24,4 12-40,3-23 21,0 4-31,1-1 32,1-5-35,2 3 31,-1-6-36,4 2 5,-3 3 3,0 0 8,1 3 11,0 0-2,-2 1-3,-1 6 5,0-2 11,0 3 1,-2 4 8,2-3-3,-5 11-9,5-16-4,-5 16-15,3-9-15,-3 9 10,0 0 2,0 0 4,0 0 5,-3 19 15,2-6 1,-2-1-23,2 4 23,-1 1-26,2 0 28,0 0-27,2 0 22,-1 0-55,2 0 11,-1 0-82,4-2-11,-1 0-100,0-2-2,1 1-72,12 9-565,-8-16 244,2 0-285,-2-2-470</inkml:trace>
  <inkml:trace contextRef="#ctx0" brushRef="#br0" timeOffset="39250.36">22113 4807 379,'0'0'644,"0"0"-148,0 0-91,0 0-34,0 0-90,0 0 63,0 0-62,0 0 31,0 0-90,-10 3 23,10-3-98,0 0 12,0 0-69,0 0 22,-8 7 14,8-7-89,0 0 25,0 0-61,0 0 49,0 0-52,0 0 52,0 0-59,0 0 52,0 0-44,0 0 42,0 0-22,0 0 31,0 0-19,0 0 40,0 0 58,0 0-71,0 0 14,0 0-38,0 0 0,0 0-7,-6-8-1,6 8 9,0 0 4,0 0-1,0 0-2,0 0-2,-3-9-1,3 9-8,0 0 0,0 0-11,0 0-3,0 0-5,0 0-6,0 0 1,-7-7-3,7 7-1,0 0 4,0 0-12,0 0 2,-7 8-22,7-8-11,0 0 8,0 0-32,0 0 21,0 0-117,-5 8 86,5-8 9,0 0 7,0 0 10,0 0 6,0 0 11,0 0 9,0 0 2,0 0 18,12-2-7,-12 2 0,0 0 7,0 0-2,0 0-2,3-5-9,1-5-28,-4 10 20,0 0-74,-4-12 37,4 12-87,-4-10 18,4 10-103,-6-7-1,6 7-119,-5-8-13,5 8-74,0 0-450,-7-6-450</inkml:trace>
  <inkml:trace contextRef="#ctx0" brushRef="#br0" timeOffset="39665.24">22605 4482 201,'0'0'507,"0"0"-71,0 0-36,-6-10-17,6 10 356,0 0-423,-6-9 54,6 9-51,0 0 8,0 0-72,0 0-22,-6-9-76,6 9-14,0 0-56,0 0 3,0 0-50,0 0 18,0 0-46,0 0 35,-1 24-37,2-13 0,2 5 3,-2 0 3,2 1-4,-1 0-4,1-1 21,2 1-28,-1 1 30,0 1-32,0-2 33,-1 0-27,1 0-3,0 0-44,1-2-24,-1 0-108,0-2-12,0 0-119,-1-1-19,1-2-71,0-1-54,-4-9-64,9 12-378,-9-12-451</inkml:trace>
  <inkml:trace contextRef="#ctx0" brushRef="#br0" timeOffset="40055.46">22930 4484 750,'0'0'636,"0"0"-160,6-11 19,-6 11-121,0 0 26,0 0-94,3-10 4,-3 10-113,0 0 12,0 0-101,0 0 30,0 0-82,0 0-3,-12 9-18,12-9-3,-6 15-10,6-15-7,-6 19-1,2-8 1,1 0-5,0 4 6,0-1-4,0 1-1,3 12 17,0-15-24,3 0 11,0-1-1,0 1-7,1-2 4,1 0 7,2-3-1,-1-1 2,4 0-5,0-3-2,1 0 1,-11-3-2,23 0-8,-11 0 12,9-7 8,-9 0-11,-1-2-3,-2 1-4,0-2-14,-4-2-10,-1-1 8,-3-1-4,0 2 20,-2-1 11,0 0 5,-5 1-5,1 0 22,-2 1-43,-1 0-8,0 2-4,-2 1-114,0 3-12,-2-1-112,0 2-12,0 1-128,1-1-7,-1 0-73,2 0-429,-1 2-470</inkml:trace>
  <inkml:trace contextRef="#ctx0" brushRef="#br0" timeOffset="40485.3">22856 4116 21,'-3'-11'746,"2"0"-172,1 11-94,-4-18-70,4 18-65,-1-14-36,1 14-37,-2-15-86,4 2 127,-2 13-182,0 0-78,4-13 32,-4 13-66,0 0 52,12-4-77,-12 4 58,16 8-12,-9-3-6,1 2-10,3 1-6,-1 2 4,-1 1-6,0-2-5,7 11 8,-10-10-10,0-3-1,0 1 0,-2 0 8,-4-8 19,6 12 29,-6-12-20,5 9 53,-5-9 14,0 0 47,4 11-33,-4-11 4,0 0-35,0 0-8,0 0-31,0 0 6,-2-14-32,2 14 13,-2-18-35,2 6 19,0 1-25,2-3 23,-1 0-27,0 3 20,0 0-29,-1 11 26,4-20-26,-4 20 18,5-14-26,0 2-6,-5 12 27,8-6-33,-8 6 34,0 0-28,13 1 35,-13-1-31,11 9 27,-11-9-19,11 14 31,-6-6-36,2 0-1,-2 1-70,1 1-13,-1-1-96,5 11-267,-5-11 130,0 0-78,0-1-60,0-1-542,2-1-624</inkml:trace>
  <inkml:trace contextRef="#ctx0" brushRef="#br0" timeOffset="40690.17">23212 4034 78,'0'0'848,"0"0"-198,0 0-105,0 0-81,3-11-54,-3 11-86,0 0 15,0 0-78,6-10-5,-6 10-80,9-7-9,0 2-69,0 0 14,0 0-57,18-7-60,-14 6-91,1 0-154,0 0-48,0 0-103,1-3-82,2 4-88,-3-3-274,1 1-388</inkml:trace>
  <inkml:trace contextRef="#ctx0" brushRef="#br0" timeOffset="40855.38">23532 3817 698,'4'-7'650,"-4"7"-137,0 0-146,0 0-18,0 0 121,6-8-320,-6 8 37,0 0-63,2 10 49,-2-10-82,3 16 35,-3-16-77,3 22 49,-1-6-84,2 0-9,-1 3-116,0 1-104,1 3-104,2 0-123,4 27-1934</inkml:trace>
  <inkml:trace contextRef="#ctx0" brushRef="#br0" timeOffset="41490.27">23961 4361 432,'0'0'1528,"0"0"-1020,0 0-58,3-11-127,-3 11-17,0 0-103,5-8 21,-5 8-101,0 0 28,7-9-90,-7 9 41,0 0-79,13-3 32,-13 3-57,15 4 40,2 8-1,-5-2-41,-5 2 39,2-1-53,0 4 50,-1-1-52,-2 2 8,-1 0 6,1-1 0,-3 2 1,2-2 11,-2-1-8,-1-3 7,0 1-1,0-1-1,-2-11 2,3 18 8,-3-18 7,4 12 38,-4-12 5,2 9-13,-2-9-11,0 0-9,0 0-6,13-4-8,-13 4 1,8-15-8,-2 3 0,-1-2 5,3 1 26,5-23-20,-8 17-34,1 1 71,-2 4-14,1-1 62,-1 4 0,0 0 10,-4 11-31,4-18-9,-4 18-32,5-13-2,-5 13-17,0 0 2,0 0-10,0 0 10,6 15-7,-6-15-7,6 18 7,-3-7-7,1-2-9,2 4-6,1-3-16,-1 2-47,3-2-42,1-1-69,-1 1-92,3-3-86,-3 0-67,4-2-150,-1-1-632,-2-1-812</inkml:trace>
  <inkml:trace contextRef="#ctx0" brushRef="#br0" timeOffset="41935.44">24359 3921 187,'-9'-28'1389,"5"15"-866,0 1-154,1 2 34,1-2-66,0 3 48,0-3-70,2 12-13,-1-19-85,1 19-18,0-15-79,0 15 5,3-15-52,-3 15-1,6-10-40,-6 10 13,9-7-32,-9 7 21,12-3-35,-12 3 28,13 3-37,-4 2 33,0 2-37,-1-2 0,-2 4 29,1-1-40,-1 1 32,1-1-30,-3-1 46,1 1-44,3 7 6,-8-15 36,7 10-35,-7-10 36,6 9-28,-6-9 51,5 7-1,-5-7 38,0 0-18,0 0 1,0 0-21,0 0 15,8-4-14,-8 4-12,4-13-2,2-12 14,0 11-23,-2-1-14,1 1 10,0 1-3,1 1 6,-3 1-18,5 1 6,-8 10-14,5-13 2,-5 13-14,8-9 10,-8 9-12,9-4 17,-9 4-9,0 0 15,16 4-11,-9 3 8,-1-2 4,2 4-11,-2 0-1,-1 2-53,3-1-45,-4 2 0,4 0-163,-4 0-48,2 1-71,-3-2-96,3-1-66,-3 1-526</inkml:trace>
  <inkml:trace contextRef="#ctx0" brushRef="#br0" timeOffset="42125.21">24741 3820 305,'0'0'828,"5"-10"-105,-5 10-178,5-8-61,-5 8-97,11-8 14,-11 8-68,13-9-18,-5 2-80,4 0-26,1 2-66,4-2-4,2-1-53,2 0-14,-1 3-93,3-3-40,-3 1-185,3 1-41,-1 1-97,0-2-147,-2 1-623</inkml:trace>
  <inkml:trace contextRef="#ctx0" brushRef="#br0" timeOffset="42275.48">25240 3530 853,'10'-8'1598,"-10"8"-1074,8-5-111,-8 5-74,0 0-3,14 0 17,-14 0-27,9 13-1,-4-1-40,3 4-55,-2 4-23,2 8-39,0 4-20,-1 9-58,0 3-164,0 1-175,-5 7-342,-2 3-260,0-2-558,-2-1-1011</inkml:trace>
  <inkml:trace contextRef="#ctx0" brushRef="#br0" timeOffset="44470.35">11665 7002 75,'0'0'570,"0"0"-121,0 0-55,9-6-25,-9 6-3,0 0-16,0 0 2,5-5-6,-5 5-40,0 0 13,1-12-50,-1 12 2,0 0-48,-1-17 201,1 17-240,-8-9-43,8 9-15,-8-7-36,8 7-11,-16-5-32,16 5 2,-22-1-20,9 4-4,-6 2-14,-1 3 7,1 1-19,-4 7 15,0 2-20,-22 25 17,22-16-7,1 1 0,7-5-4,0 2-5,3 0-9,2-5-9,2 2-3,3-2-15,1-4-8,2 1-2,2-4-3,1 0 10,1-2 7,3-2 6,11 3-13,-5-8 28,-11-4 1,30-4 2,-12-1 4,1-5-2,2-1 5,1-4 2,-1-2 2,1-1 2,-3-2 4,-3-1-11,1 2 50,-4 2 17,-1 1 62,5-9 208,-10 16-152,0-1-8,-2 3-39,1 0-30,-6 7-30,9-10-22,-9 10-16,7-8-8,-7 8-7,0 0 1,9 8-4,-9-8-54,4 18-58,-2-5-102,3 22-418,-1-14 192,-1 1-18,-1 1-113,3 0-50,-2 1-588,-1-2-804</inkml:trace>
  <inkml:trace contextRef="#ctx0" brushRef="#br0" timeOffset="44830.97">11878 7454 1192,'0'0'648,"5"-15"-79,-5 15-93,5-15-51,-5 15-86,4-11-26,-4 11-84,3-10-30,-3 10-84,0 0 0,6-10-50,-6 10 12,0 0-44,13 2 27,0 9-6,-5-4-54,-2 0 19,2 1-42,-2 0 29,-1 2-33,1-3 33,-2 1-24,-4-8 33,10 14-34,-10-14 39,7 11-19,-7-11 38,4 7-4,-4-7 28,0 0 19,0 0-66,9-4 18,-9 4-26,4-16 27,-1 7-24,0-5 23,1 2 10,0-2 8,-1 1 20,1 2 27,0 1 19,-2 0-14,1 1-2,-3 9-33,9-21 15,-9 21-48,6-8-18,-6 8 5,9-4-16,-9 4-8,13 2-58,-13-2-47,14 7-68,-14-7-43,17 9-77,-10-3-67,1 1-74,0-2-82,2-1-52,5 7-2171</inkml:trace>
  <inkml:trace contextRef="#ctx0" brushRef="#br0" timeOffset="45230.19">12297 7067 305,'2'-16'968,"2"2"-184,-2 2-165,1 0-105,0 3-124,1 0-60,0-5 117,-4 14-320,9-11 2,-9 11-52,14 0 12,-14 0-43,15 9 19,-6 0-35,5 2 19,-5 3-33,5 4 22,-5-3-4,0 3-6,2 2-1,-4-2-7,8 14 4,-11-17-9,4-1-5,-4-2 0,0-2-3,1 0 2,-5-10-1,4 15 10,-4-15-2,5 11-13,-5-11 10,0 0-10,0 0-3,0 0 2,11-11-4,-6-9-26,-5 5 23,4-1-36,-4-4 26,2 1-19,0-1 58,-2 2-12,1 0 38,1 1 9,-2 5 28,2-1 5,-2 2-14,0 11-18,2-17-13,-2 17-21,2-12 16,-2 12-14,0 0-20,10 9 11,-10-9-14,8 15 12,-3-6-15,-1 1 16,2 3-16,0 0-17,-2 0-77,1 1-51,1-2-138,-1 1-105,0-3-100,6 6-760,-11-16 254,9 11-587</inkml:trace>
  <inkml:trace contextRef="#ctx0" brushRef="#br0" timeOffset="45610.18">12623 6725 633,'-2'-17'882,"-1"1"-183,1-15 303,2 15-646,1-2-43,0 2-5,0 4-11,-1-2-45,4 3-50,-4-2-46,4 4-33,-4 9-33,7-16-22,-7 16-18,8-7-18,-8 7 0,13-2-4,1 9 2,-4-2-18,-5 2 3,3 1-6,-3 1 4,1-1 0,0 1-4,-2-1-2,-4-8 0,6 16 0,-6-16 2,5 12 4,-5-12 13,4 9 40,-4-9 41,5 10 216,-5-10-201,0 0-28,9-10-13,-5 1-23,1-5-13,-1-6-12,5-1-5,-2 1-12,2 1 8,-3 0-10,1 5-1,-1 1-12,0 1-5,0 2-11,5-4-25,-11 14 30,12-5 3,-12 5 3,13 6 0,-3 0 9,-1 4-34,1 4-50,-1 1-47,3 2-67,-3 2-62,3 0-81,-1 5-103,1 0-65,0 0-126,-3-3-650,0 2-887</inkml:trace>
  <inkml:trace contextRef="#ctx0" brushRef="#br0" timeOffset="45879.93">13456 6999 1125,'0'0'913,"0"0"-237,10 10 343,-10-10-566,0 0-32,0 0-29,9 4-60,-9-4-59,0 0-59,0 0-42,17 0-38,-17 0-20,14 0-29,-14 0-20,23-2-34,-10 0-74,1 0-67,19-2-414,-17 3 88,2-2-118,-1 0-92,-5 2-655,1-2-903</inkml:trace>
  <inkml:trace contextRef="#ctx0" brushRef="#br0" timeOffset="46030.2">13602 7196 152,'-8'11'758,"5"0"-193,-1-2-112,4-9-42,-7 15-16,7-15 21,5 16 331,-5-16-466,13 6-36,-13-6-59,25 0-70,-8-4-118,4 1-131,1-1-91,0-2-214,3 1-123,0-1-488,-2 2-668</inkml:trace>
  <inkml:trace contextRef="#ctx0" brushRef="#br0" timeOffset="47389.95">14937 6863 137,'0'0'499,"5"-7"-95,-5 7-35,4-10-10,-4 10-5,6-9 1,-6 9-19,4-10-2,-4 10 0,1-12-57,-1 12 7,0 0-52,0-13-15,0 13-49,-3-12 135,3 12-176,0 0-41,-10-7-3,10 7-35,-12 2 6,2 3-26,0 3 8,-2 1-23,-1 4 16,0-1-21,2 2 19,0 1-21,0-1 13,5-1-22,-2 0 19,3 1-22,3-2 24,0-1-2,4 0-3,1 0-13,4-1 17,4-1-29,1 1 26,3-3-27,4 0 16,2 1-21,3-1 18,-1 0-20,0 1 20,20 9-37,-22-10-2,-3 4 12,-1-1 0,-4-2 26,-2 2-19,0 1 22,-4-1-16,-4 1 23,-3-11-18,-1 24 21,-5-11-22,0 3 21,-4-2-16,-2 1 28,-17 14 21,15-15-14,-1-2-13,2-1 26,1-2-19,0 0 17,3-4-20,-1-1 8,10-4-33,-15 4 0,15-4-10,-7-5-8,7 5-9,0-16-22,3 6-14,9-27-85,-5 15 89,5-5-19,-2-2 44,0 2-20,1-1 40,-4 0-22,0 4 19,-1 1 17,-4 1 15,2-1 33,-4 2-20,-4 2 17,2 2-13,-2-2 41,-1 4-24,-2 0 8,-1 2-31,-2 3 11,1 2-25,0 1 8,-2 1-52,1 2-28,-1 1-100,-1 6-57,12-3-88,-22 4-105,12 2-50,1-2-131,-1 2-383</inkml:trace>
  <inkml:trace contextRef="#ctx0" brushRef="#br0" timeOffset="47820.3">15262 6865 49,'0'0'1704,"14"-4"-1137,-14 4-178,0 0-62,0 0-95,16 0-26,-16 0-66,11 4 2,-6 2-51,5 2 22,-1 3-32,2 6 17,2 0-18,-3 3-15,1-1-14,3 6-8,-3 0-3,-1-1-3,-3-4-3,2 5 5,-3-4 3,-1-1-7,0-1 10,0-2-10,0-2-1,-2-1-6,0-3 14,0 0-4,-3-11 56,4 14 11,3-3 74,-7-11-112,0 0-12,10-3-12,-10 3-6,10-18-11,-3 6-3,1-7-11,0-1-19,1-7 17,1-1-21,-2-2 25,1-1-21,-2 2 36,0 6 34,3-19 169,-7 25-104,1 2-5,-2 4-14,1 1-31,-3 10-14,1-11-16,-1 11 10,0 0 16,-5 11-4,1-1-15,1 4-4,1 1-13,0 2-8,1 0 1,2 1-18,3 2-23,0-3-68,1 2-52,4 2-112,2-3-98,1-1-109,6-3-129,-3-3-985,7-5-1207</inkml:trace>
  <inkml:trace contextRef="#ctx0" brushRef="#br0" timeOffset="50210.41">17249 6728 132,'0'0'379,"0"0"-128,0 0-20,0 0-61,0 0 138,0 0-132,0 0-56,0 0 6,-4-8 11,4 8 56,0 0-71,0 0 44,0 0-40,0 0 70,0 0-41,0 0 65,0 0-48,0 0 65,0 0-57,-5-7 7,5 7 6,0 0-9,0 0-15,0 0-11,0 0-14,0 0-11,0 0-12,0 0-19,0 0-16,-7-6-13,7 6-20,0 0-3,0 0-7,0 0-7,0 0 24,0 0-37,-10-5-6,10 5 3,0 0 1,0 0-6,0 0 2,0 0 0,0 0-1,0 0 5,-10-3-1,10 3 1,0 0-2,0 0 3,0 0 1,0 0 22,0 0-21,0 0-7,0 0 21,0 0-11,0 0 10,0 0-10,0 0 7,-10-2-11,10 2 5,0 0-9,0 0 9,0 0-6,0 0 2,0 0-8,0 0 22,0 0-17,0 0-11,0 0 8,0 0-6,0 0-4,0 0 11,0 0 7,0 0-4,0 0 4,0 0-3,0 0 3,0 0-6,0 0 5,0 0-5,0 0 0,0 0-12,0 0 4,0 0-2,0 0 5,0 0-12,0 0 11,0 0-4,-10-3 6,10 3-6,0 0 0,0 0 10,0 0 3,0 0 3,0 0-5,0 0 9,0 0-17,0 0-1,0 0-3,0 0 0,0 0-4,0 0 0,0 0-2,-11-4-1,11 4-3,0 0 0,0 0 5,0 0-2,0 0 0,-10-3 0,10 3-2,0 0 2,0 0-2,-13-3 2,13 3 2,0 0-4,0 0 0,-13 0-1,13 0-9,0 0 10,0 0-2,-15 0 5,15 0-4,0 0-6,-11 0 1,0 3-4,11-3 5,-11 4 0,11-4-1,-14 6 3,14-6-5,-18 8-2,10-2 2,-1 1 0,0-2 5,2 2 0,-2 3-6,1-1-3,-1-1 2,3 5 5,-1 0 2,2-2-1,1 2-9,1 1-12,0-1 4,3-1-8,0 0-5,3 0 0,2-2 8,0 2-8,1-2 8,3 0-13,3-3 7,-2-2-3,1 0 9,15-1-29,-12-4 26,-3-2 11,2 0-10,0-3 3,-1 1-1,0-1 4,-1-4-6,-2 0 0,-1-1-30,-1-2 23,-2 1-1,-3-1 11,1 0-3,0 1 20,-2-11 2,-1 22 17,-1-17-9,1 17 11,-2-16 3,2 16-9,0-12-4,0 12-6,0 0-26,-2-13 20,2 13-2,0 0 0,0 0-9,0 0 18,0 0-15,6 14 18,-6-14-10,8 20 16,-3-9-11,1 3 14,1 0-16,0 4 3,4-2-33,-1 0-22,0 1-70,1-2-73,1 1-109,1-1-78,-2-1-45,1-3-128,10 11-2610</inkml:trace>
  <inkml:trace contextRef="#ctx0" brushRef="#br0" timeOffset="50670.19">17486 7082 182,'0'0'841,"-6"-8"-233,6 8-75,0 0-70,-4-10-52,4 10-60,0 0-74,-4-10-13,4 10-82,0 0-9,0 0-70,0 0 0,4-9-48,-4 9 12,0 0-38,13 4 25,1 6-5,-5 0-14,0-1-8,0 2-4,1 2-3,-2 0-7,1-1 0,-2 1-1,0 0 0,-1 1-35,-2 0 39,0-3-33,-2 0 46,1-1-34,-1 1 38,-2 6 42,0-17-10,0 15 14,0-15 12,-3 9 4,3-9-21,0 0 6,-7 10-26,7-10 6,0 0-30,-5-8 6,5 8-27,-3-17 8,3 3-9,2-2-18,3-23-1,0 17 22,1 0-24,2 2 26,-2 1-14,2 0 19,2 4-9,-2 1 8,1 2-18,0 2 1,1 0 2,-2 5 18,1 2-6,-9 3 9,18-1 6,-9 3 50,1 3-19,0 4-3,-2 1-19,1 0-3,1 2-9,-2-1 3,-2 3-13,3-2 5,-3 2-33,-1 1-41,0-2-65,1 0-27,-3-1-106,0-2-48,3 11-502,-6-21 286,7 15-44,-7-15-513,2 11-689</inkml:trace>
  <inkml:trace contextRef="#ctx0" brushRef="#br0" timeOffset="50870.16">17912 7134 372,'0'0'802,"0"0"-149,4-7-63,-4 7-62,0 0-60,0 0-13,4-9-76,-4 9-58,0 0-81,8-8-34,-8 8-57,13-10-13,-13 10-52,18-10-43,-8 6-98,3-3-63,0 2-118,1 0-56,14-7-547,-11 6 346,-3 0-84,1-1-302,-2 0-437</inkml:trace>
  <inkml:trace contextRef="#ctx0" brushRef="#br0" timeOffset="51040.01">18217 6901 642,'0'0'640,"0"-13"-108,0 13-54,0 0-91,-2-10-1,2 10-55,0 0 14,0 0-18,0 0-2,-5 7-17,5-7-47,-2 17-32,2-3-54,0 0-21,0 4-38,2 4-18,-1 2-24,0 2-31,2-1-77,1 1-48,-1 1-104,3 2-53,0-4-96,-1 0-121,1-3-122,1 0-666</inkml:trace>
  <inkml:trace contextRef="#ctx0" brushRef="#br0" timeOffset="51575.04">18503 6553 424,'6'-13'628,"-6"13"-100,3-11-167,-3 11-12,4-9-126,-4 9 16,7-9 94,-7 9-222,0 0 45,11 2-61,-11-2 46,10 11-74,-3-3 40,1 5-62,-1 1 1,2 2 3,-3 1-10,2 2 1,0 2-4,-2 0-28,1-2 26,3 16-5,-4-19-30,-2 1 24,0-5-24,0 0 24,-2-2-18,1 0 31,-3-10-25,5 14 40,-5-14-41,7 5 21,-7-5-36,9-3 20,-9 3-41,13-12 5,-4 1-14,-2-3-18,2-4 18,-3-2-74,3-2 69,-4-2-41,1 3 86,0-1-10,-3 5 125,0 1 6,1 0 42,-1 4 4,-1 0-25,0 2-32,-2 10-24,2-7 67,-2 7-82,0 0-5,0 0-13,0 0-4,0 15-5,0-15-10,2 19-4,-1-9-25,2 2 15,0-1-34,0 0-4,1 0-60,3 0-33,-4-2-99,8 8-360,-5-11 172,-6-6-82,11 9-141,-11-9-308,11 3-496</inkml:trace>
  <inkml:trace contextRef="#ctx0" brushRef="#br0" timeOffset="52010.19">18771 6227 660,'-4'-14'619,"1"3"-138,3 11-86,-2-21-85,2 21-59,0-20-31,0 20-27,2-16-34,-2 16-15,5-16-41,-5 16-26,9-9-15,-9 9-13,13-4 2,3 8 39,-6 1-57,0 3-5,1 0-3,-2 3 43,1 1-44,1 0 21,-4 0-44,1 2 62,-2-1-68,0-1 55,0 0-50,-4-2 74,1 0-46,0-1 76,-3-9-42,2 15 27,-2-15 18,1 12 1,-1-12-5,0 0-1,-3 9-2,3-9-4,0 0-8,-7-7-19,7 7-12,-4-14-15,1 3-26,1-2 13,1-2-24,1-21 22,1 19 17,1 0-13,1 0 19,-2 5-20,2-4 20,0 5-4,-1 1-15,1 1 5,1 0-9,-4 9-8,6-12-13,-6 12 22,11-5-9,-11 5 25,20 6 25,-11-1-43,-2 2 5,2 1-13,0 2 8,1 2-10,-2 0 1,1 0-34,1 0-43,-2 0-76,0 0-96,1 0-104,-2 0-31,1 0-152,-2-1-57,6 7-1145,-12-18 120</inkml:trace>
  <inkml:trace contextRef="#ctx0" brushRef="#br0" timeOffset="52159.94">19145 6191 785,'0'0'737,"0"0"-128,4-12-111,-4 12-105,5-7-11,-5 7-70,6-6-16,-6 6-83,9-9-21,-9 9-71,23-12-41,-13 7-191,1 2-101,-1-1-102,1-1-61,2-1-69,0 1-86,1-1-301,-2-1-369</inkml:trace>
  <inkml:trace contextRef="#ctx0" brushRef="#br0" timeOffset="52315.22">19414 5966 763,'0'0'763,"7"-11"-178,-7 11-49,0 0-149,6-10-62,-6 10-40,0 0 3,0 0 17,0 0-18,12 1-40,-12-1-18,9 13-58,-5-4-19,1 3-38,0 4-3,0 4-31,0 0-38,0 4-124,-1-2-80,0 5-168,-2 1-119,0-1-123,-1 0-718,-1 2-894</inkml:trace>
  <inkml:trace contextRef="#ctx0" brushRef="#br0" timeOffset="53130.42">21107 6454 359,'0'0'583,"0"0"-39,-13 0-129,13 0 35,-11 3-98,11-3 49,-12 2-64,12-2-15,-12 2-32,12-2-26,-11 3-34,11-3-32,-9 4-38,9-4 93,-11 2-161,11-2-17,0 0-10,0 0-6,-5 9-1,5-9 7,9 7 19,2-4-2,2-1-8,7-2-17,1 0-2,8-1-9,0 0-10,7-2-32,34-7-111,-33 5-21,-2 1-74,-2-3-86,-6 4-43,-1-2-128,-2-1-41,0 1-76,-6-1-491,-4 0-684</inkml:trace>
  <inkml:trace contextRef="#ctx0" brushRef="#br0" timeOffset="53305.26">21391 6242 710,'-8'-5'660,"-4"-3"199,12 8-561,0 0-8,-12-1-14,12 1 60,-7 12 19,4-2-18,2 6-43,0 1-64,-1 4-41,4 2-32,-2 6-30,2 4-17,1 1-22,-1 2-23,3 8-91,0-1-85,-1 0-158,2 0-88,-3-1-134,3-3-114,-4-4-497,0-5-717</inkml:trace>
  <inkml:trace contextRef="#ctx0" brushRef="#br0" timeOffset="55745.28">22162 6450 124,'0'0'573,"0"0"-78,0 0-137,-9-4 23,9 4-65,0 0 16,0 0 180,0 0-345,0 0 15,-5-7-90,5 7 34,0 0-86,0 0 43,0 0-71,0 0 43,0 0-57,6 13 59,-2-5-57,0 2 54,1 6-57,0-2 58,3 3-52,-2 5 15,1 0-6,-2-1 10,1 1-1,0 3-5,0-1-21,-3-3 25,1 0-1,0-3 32,-3-1-27,2 2 36,-3-4-29,1-2 37,-1 0-33,3 8 105,-3-21-34,2 17 1,-2-17 15,1 11-12,-1-11-21,0 0-21,0 0-12,0 0-7,9-11 6,-5-2-35,2 0 18,-1-8-30,3-1 14,0-5-7,11-29 9,-10 27-13,0 0-5,0-1-3,0 3 1,-1 0 6,-2 6 17,1 2 12,-2 4 10,-2 2 3,1 1-8,-1 3-16,-3 9-17,4-17-7,-4 17-2,0 0 2,0 0-2,0 0 2,1 12-2,-4 0 5,1 3-2,-1 2 4,1 2-6,-1-2 7,2 3-21,1-1 16,0 0-13,2-1 18,1-1-18,2-1 13,8 13-129,-3-15-56,0-4-83,3 2-117,1-6-149,2-1-169,0-2-426,3-2-739</inkml:trace>
  <inkml:trace contextRef="#ctx0" brushRef="#br0" timeOffset="83925.28">22982 6263 411,'0'0'413,"0"0"-61,0 0-36,9-4 13,-9 4 194,0 0-344,0 0 29,0 0-77,0 0 36,0 0-68,6-8 51,-6 8-63,0 0 47,0 0-60,0 0 45,0 0-64,0 0 32,0 0-72,0 0 39,0 0-61,0 0 48,0 0-46,7 12 53,-7-12-21,4 16 60,-2-3-31,1 2 48,0 4-64,0-1 46,1 5-56,1 1 65,-1-2-57,0 3-11,0-2-3,2 29 13,-2-26-4,-1-2-49,2 2-17,-3-2-60,-1-1-21,2 1-67,0-5-37,-2 1-53,1 0-41,1-4 8,0 0-31,-2-4 30,3-3-35,2 0-337</inkml:trace>
  <inkml:trace contextRef="#ctx0" brushRef="#br0" timeOffset="84225.29">23260 6568 231,'10'-15'387,"-4"1"18,-1 2-81,0-2 52,-1 4-49,0 1 56,-4 9-85,6-16 21,-6 16-107,4-12 5,-4 12-89,0 0 22,0 0-59,0 0 54,0 0-77,-4 13 77,1-3-59,0 1-64,3-11 42,-1 22-60,1-22 42,1 23-42,0-13-7,3 1 3,-1-2 1,0 1-2,3 0 3,0-2 3,2-4 3,2 0 0,11-1 5,-9-4-7,0-3 6,3-1 13,-2 0-24,-2-4-1,2 0-10,0-5 43,-2-1-67,-2-3 24,-2 1-67,-1-2 54,-1 2-49,-2 0 67,-2-1-54,-1 2 41,-3 2-71,-2-3 22,0 4-106,-2 1 20,-2 1-102,-3 3-33,1-1-5,-2 4-52,-2-1-468,-1-1-344</inkml:trace>
  <inkml:trace contextRef="#ctx0" brushRef="#br0" timeOffset="84755.12">23262 5787 238,'0'0'551,"0"0"-107,-1-12-89,1 12-61,0 0-49,0-17-40,0 17-37,4-15 85,-4 15-162,6-10-15,-6 10-21,5-9-11,-5 9-8,9-6-10,-9 6-8,10-2 0,-10 2 3,16 5 1,-7-2 1,-2 2-1,3 4 7,-2 1 3,1-1-6,0 1-4,-1 1 6,-2 0-5,1-1 9,-1-1-44,-2 0 52,0-1-41,-1 1 60,-3-9-37,7 13 81,-7-13-31,4 12 82,-4-12-28,4 9 58,-4-9 134,0 0-185,1 10-4,-1-10-25,0 0-35,0 0 14,-4-11-48,4 11 20,0-21-59,1 8 36,2-4-39,-1 0 33,2 0-45,0 2 37,0 1-36,3-15 18,-3 19 12,0 0-43,1 2 37,0 0-39,-5 8 37,9-10-48,-9 10 48,12 0-42,-12 0 54,13 4-45,-13-4 45,12 11-46,-4-2 51,0-1-46,6 15 11,-8-13 0,0 2-98,1 0 16,-3-2-84,0 0-9,1 2-114,-1-3 10,0 0-78,-4-9 8,8 16-15,-8-16-10,7 12-325,-7-12-219</inkml:trace>
  <inkml:trace contextRef="#ctx0" brushRef="#br0" timeOffset="84895.26">23624 5772 1075,'0'0'392,"4"-9"-67,-4 9-35,5-10-41,-5 10-52,5-8-39,-5 8-30,7-7-27,-7 7-29,9-10-55,-9 10-68,12-7-80,-4 2-87,-1-1-46,2 2-98,3-3-260,-3 0-133</inkml:trace>
  <inkml:trace contextRef="#ctx0" brushRef="#br0" timeOffset="85040.2">23851 5517 987,'0'0'608,"7"-11"-42,-7 11-157,0 0-45,5-10-126,-5 10-1,0 0-79,0 0 62,0 0-49,7 15 44,-7-3-86,3 7 18,-2 5-66,4 8 22,4 45-186,-4-31-178,2 0-110,2 3-134,-6-2-560,5 2-682</inkml:trace>
  <inkml:trace contextRef="#ctx0" brushRef="#br0" timeOffset="85845.23">24389 6215 41,'0'0'686,"4"-12"-197,-4 12-121,0 0-76,7-12-58,-7 12-46,6-7-46,-6 7-32,9-6-16,-9 6-18,12-1-21,-12 1-4,27 8 16,-18-2-44,2 2-3,1 3-10,-3-1 0,3 4 56,-2 1-54,-4-1 39,2 3-56,-2-1 50,1-1-55,-5 1 55,0 0-52,0-3 77,-2-2-40,-1 13 152,1-24-31,-1 18-33,1-18 89,0 13-51,0-13-19,0 0-24,-3 10-29,3-10-18,0 0-19,1-11-5,-1 11-10,4-25-11,1 8-10,-1-4-7,1-1-34,2 0 41,-1 0-33,0 2 60,-2 3 3,1 2 62,-1 0-23,0 2 16,0 3-45,-4 10-1,5-16-35,-5 16-4,0 0 19,0 0-27,0 0 22,4 14 0,-3-3-28,-1 2 26,3 3-2,-2-1-9,3 1-17,2 0-19,2-1-35,1-1-57,2-2-69,3-2-30,1-2-159,1-1-60,1-3-129,2-1-445</inkml:trace>
  <inkml:trace contextRef="#ctx0" brushRef="#br0" timeOffset="86325.33">24737 5540 444,'-8'-10'606,"2"2"-28,2-1-140,-1 2-22,1 0-143,4 7 14,-4-15-105,4 15 5,-3-14-88,5 2 78,-2 12-91,7-8-55,-7 8 30,11-4-70,-11 4 60,16 3-69,-7 1 55,1 1-56,1 4 53,-1 1-58,0-1 56,-1 4-56,-1-3 57,1 3-55,-2-1 49,-2-1-51,1 0 58,-3-1-60,1-2 65,-4-8-52,8 17 88,-8-17-40,4 12 94,-4-12-21,4 9 60,-4-9-59,0 0 28,0 0-55,0 0-7,0 0 66,-7-9-107,7 9 22,-4-24-43,3 7 0,1 0-9,1 0 2,2-3 0,-1 2-1,0 0 13,0 2 2,0 3-7,0 1-3,-1 2-10,2-1 0,4-3-14,-7 14 0,12-7 6,-12 7 3,13-1 0,-13 1 0,15 5 4,-5 2 4,-2 2 0,3-1-3,-1 2 26,1 2-27,-3 1 30,3-2-25,0 5 14,9 11-219,-11-11-51,0-3-22,-2 2-99,2-3-101,-1 0-83,2 0-421,-6-3-572</inkml:trace>
  <inkml:trace contextRef="#ctx0" brushRef="#br0" timeOffset="86504.98">25189 5513 390,'6'-9'1308,"-6"9"-815,7-10-26,-7 10-87,8-12-28,0 4-43,-1 1-63,2-2-55,5 0-35,-1 1-37,4-2-53,3 2-16,-1-3-103,1 3-67,2 0-116,1 1-41,6-2-145,-2 0-69,3-1-428,-4 2-489</inkml:trace>
  <inkml:trace contextRef="#ctx0" brushRef="#br0" timeOffset="86640.47">25802 5213 828,'9'-5'771,"-9"5"-88,16-7-200,-16 7-40,11-2-81,-11 2 36,8 4-33,-8-4-8,10 13-36,-10 0-25,3 5-52,-3 8-35,0 8-39,-7 60-24,-1-42-316,-2 11-179,3 0-316,-5 4-221,2-3-380,1-1-873</inkml:trace>
  <inkml:trace contextRef="#ctx0" brushRef="#br0" timeOffset="95389.88">5497 9535 543,'0'0'485,"2"-13"-34,-2 13-114,2-13 20,-2 13-95,0-15 29,0 15-59,0-13 64,0 13-44,-2-14 49,0 2 117,2 12-261,-5-11-38,5 11-29,-12-4-23,12 4-18,-20 9-9,1 4 4,-8 13 4,-4 4 7,-6 12-9,0 2-6,1 5-27,0-3 26,2 4-30,3-3 22,5-1-33,4-10 18,2 1-17,4-2 16,2-8-2,3 0-5,4-5-5,-1-1 0,3-4 0,4 0 0,0-5-10,2-1-5,1-1 3,4-3 2,15-6 3,-4-5-12,3-8-37,7-3 26,3-7-38,1-3 42,-1-1-32,-1 1 43,-2 0 5,-5 7 16,-3 1 8,-4 3-31,-2 2 32,0 2-15,-4 1-9,9-1 1,-18 10-19,15-2 43,-15 2-31,15 7 37,-7 0-37,0 0 33,1 3-33,-1-1 14,0 1-78,1 0-45,0 2-69,0-4-70,1 1-44,2-2-53,12 2-507,-11-8 15,1-3-394</inkml:trace>
  <inkml:trace contextRef="#ctx0" brushRef="#br0" timeOffset="95575.06">5852 9622 58,'5'-15'866,"-1"3"-295,-1 3-68,-3 9-148,2-15-26,-2 15-88,0 0 49,0 0-58,0 0-16,-8 10-24,3 2-34,-4 17 74,3-10-182,3-1 20,0 5-43,1-4 18,1 1-68,2 2-16,-1-4-73,2 2-25,0-1-101,3-1-45,1-4-28,2 1-48,0-3-1,2-3-63,13 4-1126</inkml:trace>
  <inkml:trace contextRef="#ctx0" brushRef="#br0" timeOffset="95919.96">6150 9622 703,'0'0'683,"6"-12"-118,-6 12-174,0 0-47,8-7-102,-8 7 40,0 0-61,6 9 23,-6-9-94,8 25 79,-7-13-144,2-1-16,0 1-17,0 1-8,0-1-7,-1 1-8,2-3-6,-1 2 1,-1-1-6,-2-11-1,8 15-1,-8-15-6,4 14-20,-4-14 40,7 14 22,-7-14-47,0 0 34,12-5-14,-6-4-4,-1 2-5,2-5-3,-2-1 1,1-1-4,-1 2 21,2-3 13,-1 3 4,-1 2 2,-1 1-5,0 0-12,5-4-8,-9 13-14,7-7 0,-7 7 2,0 0-1,15 3 3,-15-3-2,12 14 0,-5-6-1,-1 4-27,1 0 26,0 1-61,-1 0-19,1-1-79,-2 2-40,9 13-380,-9-15 201,2-2-25,-1 1 24,0-3 15,2-1-91,-8-7-225,13 8-179</inkml:trace>
  <inkml:trace contextRef="#ctx0" brushRef="#br0" timeOffset="96129.98">6598 9538 507,'8'-12'692,"-3"3"-159,-1 0-106,-4 9-81,8-11-26,1 5 314,-9 6-311,12 2-38,-12-2 10,14 11-54,-4-1-39,-2 2-35,1 1-27,0 5-25,0 1-29,0 0 3,-1 3-28,-1 0 7,1-1-28,-3 1 10,2 24 10,-5-22-35,-2-1-35,0 0-52,-1-3-77,-2 2-84,-1-1-69,-1 0-100,0-4-117,0-1-84,-3-5-496,1 0-707</inkml:trace>
  <inkml:trace contextRef="#ctx0" brushRef="#br0" timeOffset="96375.24">6944 9581 365,'12'0'984,"-12"0"-251,0 0-171,7-3 226,8 1-465,-15 2-13,0 0-11,0 0-37,11 0-45,-11 0-41,0 0-34,0 0-34,14-3-4,-14 3-13,11-3-14,-11 3-13,15-2-10,-15 2-11,30-7 17,-18 5-79,1-2-57,1 0-95,0 0-131,1 0-76,1-1-201,0-1-164,-3 1-349,-2 0-709</inkml:trace>
  <inkml:trace contextRef="#ctx0" brushRef="#br0" timeOffset="96510.53">7196 9706 455,'-4'13'858,"1"-1"-196,0-3-178,3-9-92,-8 21 154,8-21-363,-2 11-8,2-11-53,0 0-3,13 9-99,-13-9-97,20-4-178,-2-1-181,2-2-578,5-1-619</inkml:trace>
  <inkml:trace contextRef="#ctx0" brushRef="#br0" timeOffset="97650.17">8564 9239 644,'0'0'851,"-9"-4"-551,9 4-41,0 0-28,0 0-23,-8-7-14,8 7-13,0 0-25,0 0-29,0 0-30,0 0-20,2-10-15,-2 10-11,9-3-8,-9 3-5,27-5 22,-14 3-33,2 0 0,2 0 5,1 1 1,2-1 0,0 0-11,1-1-2,0 0-1,-3 2-6,1-2-1,-1 3-2,-2-1-1,-3-1-3,1 0 2,9 0 11,-23 2 3,17-1 33,-17 1 29,15-2-2,-15 2 35,0 0-52,0 0 15,0 0-42,0 0 18,0 0-39,-9 9 23,-6-5-42,-4 4 31,-4 0-2,-31 11 51,26-9-15,1 0-25,0 0 25,3-2-9,2 1-8,0 0-9,2-2-8,0 2-9,4-1 9,1-3-7,2 0-7,1 0-3,2-1-7,10-4-1,-18 12 4,18-12-6,0 0 0,0 0 1,5 9-3,-5-9 5,20 0-2,-6 0 7,6-1-10,1-2 3,6-1 0,-1 1-6,2 0-2,-1-1-2,0 1-7,19 1-19,-27 2 13,-1 0 9,-3 3-3,-3 3 4,-2 0 5,-5 2 7,-1 3 4,-4 3 14,-2 3 3,-6 5 11,-4 3 7,-2 3 5,-3 2 12,-2 1 7,0-2 2,3-5-3,0 0-9,4-4-31,-2-1 11,5-2-22,0-4 6,4 1-17,1-5 18,4-9-15,4 20 16,3-14-24,5 0 9,6-4-43,2-2-17,42-7-230,-27 1 38,2 0-25,-1-2-158,-1 1-96,-5 0-122,-3 2-335,-8 3-576</inkml:trace>
  <inkml:trace contextRef="#ctx0" brushRef="#br0" timeOffset="98065.28">8166 10546 370,'0'0'940,"0"0"-219,0 5 214,1 9-641,-1-14-33,0 0-79,3 10-8,-3-10-67,0 0 11,4 7-46,-4-7 13,0 0-42,10 8 26,-10-8-37,12 4 36,-12-4-35,16-1 32,6-4 11,-8-1-57,1-1 27,6-1-37,-2-4 25,-1 0-29,1 1 21,-2-2-34,0-2 31,-1 0-33,-2 0 34,-3 0-43,1 0 34,-5 1 1,0 2-22,2-7 95,-7 9-24,-2 10-22,3-14 25,-3 14-20,0 0 18,-5-11-23,5 11 5,0 0-27,-12 1 12,12-1-26,-7 7 17,7-7-25,-8 11 22,8-11-26,-6 22-45,6-22-2,-2 15-62,2-15-1,2 12-75,-2-12-17,4 15-28,-4-15-33,6 9-29,-6-9-36,10 5-11,-10-5 3,0 0-20,14-2-425,-14 2-309</inkml:trace>
  <inkml:trace contextRef="#ctx0" brushRef="#br0" timeOffset="98330.27">8423 10138 738,'0'0'529,"0"0"-130,-12-1-85,12 1-64,-7 6-59,7-6-47,-7 9-32,7-9-23,-2 9-22,2-9-12,0 0-19,2 20-26,-2-20-31,7 9-2,-7-9-3,10 3-10,-10-3 6,14-3-10,-14 3 2,15-8 7,-7 4 6,0-3 2,-2 0 6,-1-2 3,-1-2-1,-1-1 4,-2-10 58,-2 11 4,-2-1 51,1 3 32,-2 0-17,-1 1 4,-1 1-38,6 7-5,-12-9-32,12 9 2,-13-2-17,13 2-31,-14 4-52,14-4-69,-10 10-95,3 5-422,5-4-128,2-11-282</inkml:trace>
  <inkml:trace contextRef="#ctx0" brushRef="#br0" timeOffset="98559.91">8673 10273 789,'0'0'739,"9"8"-220,-9-8-58,0 0-119,9 6-8,-9-6 15,0 0-9,9 5-39,-9-5-51,0 0-53,12 2-33,-12-2-26,13 0-22,-13 0-18,19-2-19,-8 0-14,3 0-15,14-1-41,-14-1-106,3 1-40,-3 1-60,0-1-63,-1 1-9,1 1-136,-3-1-24,-11 2-24,22-3-53,-22 3-311,14-2-352</inkml:trace>
  <inkml:trace contextRef="#ctx0" brushRef="#br0" timeOffset="99026.74">8354 10118 421,'-4'-12'469,"4"12"-48,-1-13-29,1 13-11,-4-10-3,4 10 0,0 0-23,-3-14 6,3 14-75,0 0-50,-1-12-47,1 12-19,0 0-76,0 0 11,0 0-60,0 0 24,0 0-38,0 0 30,10 4-15,-4 6 34,2 3-17,-1 4 17,8 25 37,-5-16-63,-2 0 8,0 1-25,0 2 7,0 0-21,-1 0 12,-1-1-22,1-4 16,-1 0-23,-2 0 17,1-1-18,-1 0-2,0-2 0,-2-4-22,3 14-127,-2-18 10,-2-1-33,3-1-8,-3 0 2,-1-11-38,1 11-85,-1-11-73,0 0-2,0 0 3,0 0 18,5-17-10,-5 3-50,3-3-215,-2-6-137</inkml:trace>
  <inkml:trace contextRef="#ctx0" brushRef="#br0" timeOffset="99325.16">8574 10183 549,'7'-17'432,"0"5"-47,-2 0-54,-1 1-29,0 2-32,4-7 145,-8 16-210,7-6 14,-7 6-2,0 0 3,0 0-4,9 9-15,-9-9-10,1 21-47,-2-8 12,-2 4-50,-1 1 15,-2 3-39,-3 1 13,0 3-32,-16 23 69,11-23-60,0-1-23,-1-3 19,2-3-24,2-2 17,1-1-21,0-5 28,2 2-17,2-4 20,1 0-7,-2-2 13,7-6-28,-10 7-11,10-7-22,0 0 5,0 0-11,0 0-21,0 0 14,-3-9-19,3 9 14,8-6-19,-8 6 15,13-2-17,-13 2 19,15-3-17,-15 3 19,19 3-8,-7 1 10,1-1-17,15 7 8,-15-4-15,2 0-64,0 1-19,2-1-100,-2 2-39,3-2-114,-3-1-100,2 1-43,-2-1-665,3-3-780</inkml:trace>
  <inkml:trace contextRef="#ctx0" brushRef="#br0" timeOffset="99559.98">8875 10271 951,'-5'-10'806,"5"10"-155,0 0-187,0 0-58,0 0-93,-2-10-6,2 10 187,0 0-329,0 0-10,0 0-44,5-8-6,-5 8-36,11-4 5,-2 1-34,-9 3 12,19-4-42,-19 4-4,20-7-77,-9 4-36,-1 0-69,1 1-60,9-1-435,-20 3 254,15-4-42,-15 4-81,14-4-252,-14 4-317</inkml:trace>
  <inkml:trace contextRef="#ctx0" brushRef="#br0" timeOffset="99980.1">8842 10438 394,'-6'9'681,"-1"-1"-171,7-8-103,-7 12-49,7-12-26,-7 9-12,7-9-15,-2 10 181,2-10-322,0 0 1,12 2-66,-12-2-13,18-2-100,-5-1-53,1-2-60,3 0-53,1-4-45,2 1-35,4-4-4,2-2 18,-2 1 45,1-3 43,22-16-65,-24 16 167,-4-1 39,0 4 37,-5 0 39,1 0 28,-3 3 42,-1 0 39,-3 3 30,-1 0 25,-1 0 9,-6 7-35,10-8 15,-10 8-52,0 0 22,0 0 141,0 0-156,0 0 12,1 11-45,-1-11 1,-2 16-40,-2-6 8,3-1-33,1-9 7,0 22-28,0-22 9,1 21-25,3-11 16,-2-2-20,2 2 15,7 6 22,-4-11-39,-7-5 13,19 7-18,-19-7 11,23 0-18,-11-1 11,3-2-19,-1-2 9,0-3-9,-1 1 13,-1-2-8,-1-3-2,-2 1-17,-2-2 13,-2 0-15,-3 3 7,1-1-23,-7 1-10,0 0-48,-4 0-36,-1 1-104,-5 1-78,-1 1-120,-7 0-145,-2 0-196,-5-1-311,-3-1-688</inkml:trace>
  <inkml:trace contextRef="#ctx0" brushRef="#br0" timeOffset="100495.09">8852 8820 186,'8'-6'721,"-8"6"-254,0 0-57,6-5-137,-6 5-3,0 0-108,0 0 29,0 0-67,-13 1 46,13-1-72,-15 4 44,6-2-64,0 3 51,-15 5 78,11-8-122,3 3 76,0 0-33,10-5 60,-19 5-48,19-5-13,-14 2-24,14-2-22,-14 0-27,14 0-29,-11-5-22,11 5-12,-7-9-7,7 9 3,-7-16-17,7 16 13,0 0-5,0-11 49,0 11-63,0 0 54,0 0-59,8-7 58,-8 7-54,6 7 59,1-2-55,-7-5 59,11 14-56,-2-6 48,0 0-70,10 9-8,-8-9 53,0-1-34,3 0 51,-1-1-52,2-3 55,-2-1-46,1 1 8,-1-3 56,0-1-51,1-2 60,-4 1-14,1-3 27,-2 0 4,-1-2 2,-3-2 6,-1-2-8,-3 0 15,-1 11 9,-1-20-6,-4 8-20,0 4-17,-4 2-69,0 2-97,-5 3-63,0 2-197,-4 3-160,-5 2-626,-3 5-784</inkml:trace>
  <inkml:trace contextRef="#ctx0" brushRef="#br0" timeOffset="101260.08">9889 9215 148,'0'0'667,"-7"-7"-169,7 7-108,-12-5-62,12 5-41,-30 0 178,19 1-270,-5 4-24,1 3-25,-4 1-23,1 3-19,-4 5 32,2 2-73,2 1 39,0 2-67,4 0 37,0 0-60,3-2 47,3-1-57,1-2 45,-2 14-3,8-20-52,2 2 57,2-3-48,-3-10 73,10 12-44,-10-12 57,21 4-54,-9-7 7,4 0 5,-2-4 13,4-3 5,-1 0 10,-1-5-34,0 1 36,10-20 47,-13 15-71,-3 4 64,0-1 13,-3 3 29,-1-1-7,-1 5 1,0 1-38,-1-1-22,-4 9-35,9-13-10,-9 13-18,0 0-2,0 0-10,0 0 3,13 13-52,-11-3-58,1 3-22,3 2-64,-1 0-87,2 2-60,0 3-6,1 1-129,2-2-47,1 0-64,-2-2-416,2 1-582</inkml:trace>
  <inkml:trace contextRef="#ctx0" brushRef="#br0" timeOffset="101635.23">10048 9622 85,'0'0'725,"-6"-7"-107,6 7-150,0 0 376,-5-8-494,5 8-12,0 0-27,0 0-70,0 0-10,-5-9-68,5 9-11,0 0-55,0 0-12,0 0-43,0 0 9,0 0-38,0 0 27,0 0-25,6 21 46,-3-8-19,0-1-27,1 4 30,2 0-25,-1 1-7,2 1 6,0 3-4,-2-1 1,1-1-4,1-1 0,0 2 0,0-1-4,-2-3-17,0 1-48,5 12-189,-5-15 40,-1-1-29,0-3-61,0 0-34,-4-10 6,9 14 17,-9-14-50,12 5-42,-12-5-361,13-5-272</inkml:trace>
  <inkml:trace contextRef="#ctx0" brushRef="#br0" timeOffset="101845.27">10387 9615 363,'5'-8'689,"-5"8"-202,1-5 320,-1 5-437,0 0-54,0 0 1,0 0-11,-12 10-47,4-1 7,-1 2-59,1 0-18,1 2-45,-2-1-8,1 2-43,2-2-9,1 3-26,-1-3 9,1 11 17,5-23-64,2 21 5,0-12-21,3 1-14,0-2-20,4-1-48,3-2-71,-2-1-53,4-1-107,-1-1-86,3-4-64,0 0-171,2-1-318,-3-3-532</inkml:trace>
  <inkml:trace contextRef="#ctx0" brushRef="#br0" timeOffset="102310.04">10530 9143 408,'-4'-15'742,"4"15"-177,-2-12-107,2 12-96,-2-10-78,2 10-56,0 0-46,0-14-38,0 14-34,0 0-20,7-7-18,-7 7-15,0 0-9,27 9 16,-17 0-20,0 2-28,2 3 19,-1 2-3,0 1-5,-1 1-5,-1 3-3,-2-1 0,2 2 4,-3 0-2,0 0-10,-1-1-1,-3-1-1,2-1-1,1 11 12,-4-17-12,1-3 8,-2-10 14,2 20 34,-2-20 35,3 13-13,-3-13-21,0 0-28,0 0-17,0 0-6,0 0-5,5-14-5,-2 2-17,-1-4-17,5-25-121,-3 16 76,2-5 33,-2 6-11,-1 1 60,1 2 34,-1 3 28,-2 2-21,2 3 22,-2 3-50,0-2 20,-1 12-33,2-13 26,-2 13-25,0 0 25,0 0-22,3 13 29,-3-13-40,1 19 35,1-6-43,-1-2 32,2 0-37,0 1 26,1 0-51,0 0-8,1-2-31,2 1-23,-2-3-31,0-1-35,0 0-41,10 3-392,-15-10 235,13 4-53,-13-4-389,10-2-338</inkml:trace>
  <inkml:trace contextRef="#ctx0" brushRef="#br0" timeOffset="102630.5">10715 8676 202,'-3'-11'410,"3"11"-102,-4-16 4,4 16-4,-4-11 3,4 11-7,-3-11 26,3 11-98,0 0 22,-3-13-96,3 13 91,-3-10-165,3 10-13,0 0-14,0 0-8,-3-10-5,3 10 0,0 0 12,0 0 15,0 0 13,0 0 16,0 0 9,0 0 10,0 0 11,0 0-28,0 0 134,0 0-117,0 0-16,-1-10-18,1 10-18,0 0-12,0 0-16,0 0-8,0 0-44,0 0-31,0 0-102,0 0-36,0 0-47,0 0-8,0 0-128,0 0-478,0 0 370,0 0-379,0 0-396</inkml:trace>
  <inkml:trace contextRef="#ctx0" brushRef="#br0" timeOffset="102930.15">10742 8453 391,'0'0'568,"-4"-11"-102,4 11-37,0 0-17,-4-13-24,4 13-29,-4-8 17,4 8-46,0 0-59,-3-10-53,3 10-47,0 0-49,0 0-34,0 0 33,0 0-71,0 0-1,0 0 12,5 16-28,-3-3 19,2 0-22,1 4 19,-1-2-31,0 1 25,1 4-8,2 2-10,-2-3-4,-1 5-4,1-4-23,2 21 27,-4-24-37,0 1-53,0-1-51,0-1-64,-1 0-61,1-4-16,0 1-130,-1-1 7,2-4 21,1-2-11,-5-6-67,10 6-309,-10-6-259</inkml:trace>
  <inkml:trace contextRef="#ctx0" brushRef="#br0" timeOffset="103440.15">10993 8518 244,'4'-8'583,"1"-5"267,-5 13-499,6-9-26,-6 9-40,0 0-22,5-10-41,-5 10 17,0 0-42,0 0 31,0 0-41,0 0 28,0 0-36,0 0 16,0 0-17,0 0 22,-4 15 132,4-15-199,0 0 10,-6 6-36,6-6-1,0 0-36,0 0 13,-8 9-27,8-9-2,0 0-19,0 0 1,0 0-16,-6 7 4,6-7-13,0 0 7,0 0-4,-7 9-13,7-9 9,0 0-10,0 0 5,0 0 3,0 0 0,0 0-3,-6 7 4,6-7-12,0 0 9,0 0-12,0 0 9,0 0-11,-8 7 10,8-7-8,0 0 8,-7 7-8,7-7 10,-7 7-10,7-7 3,-7 8-9,7-8 9,-9 9-8,9-9 10,-9 7-6,9-7 7,-9 10-3,9-10 11,-8 5-9,1 1 13,7-6-2,0 0-5,-9 6 13,9-6-11,0 0 12,0 0-10,-8 5 14,8-5-4,0 0 9,0 0-15,0 0 14,0 0-6,0 0 7,-9 5-13,9-5 1,0 0-15,0 0-8,0 0-3,0 0-8,0 0 2,0 0-8,0 0 14,0 0-6,3 12 11,-3-12-6,6 7 12,-6-7-8,9 12 10,-9-12-6,20 17 5,-13-12 5,2 0-6,2 0 9,-1 0-8,2-4-3,2 2-48,-1-2-59,2 0-101,-1-1-148,1 0-189,-2 1-218,-1-3-607,0-1-971</inkml:trace>
  <inkml:trace contextRef="#ctx0" brushRef="#br0" timeOffset="106991.34">10759 6777 64,'0'0'338,"-4"-13"-85,4 13-47,-2-13-35,2 13-20,-3-13-22,3 13-16,-1-13-3,-1-1 78,2 14-102,0-12-6,0 12-6,0-15 2,0 15 8,-1-9 1,1 9-5,0 0-19,0-13-23,0 13-13,0 0-6,0 0-1,0 0-5,0 0-5,0 0-49,3 17 87,-2 0-50,0 2 7,1 8 23,-1 5-5,-1 4 53,1 8-66,2 2 49,-1-1-61,2 1 51,-2 0-59,2 0 56,-1-2-51,1 2 52,5 38-57,-7-47 13,3-3 0,-2 1 3,1-3-4,-2 1 15,1-7-10,-2-1-19,2-2-37,-3-3-22,2-3-31,-2 1-12,2-5 2,-1-1 2,-1-12-44,0 21-654,0-21 174</inkml:trace>
  <inkml:trace contextRef="#ctx0" brushRef="#br0" timeOffset="108554.88">10732 6599 168,'0'0'199,"0"0"-46,-8 0 95,-3 3-144,11-3 14,0 0-8,0 0 3,0 0 0,0 0-7,-12 2-1,12-2-2,0 0-15,0 0-11,0 0-6,0 0-13,0 0-13,0 0-7,0 0-15,0 0-5,0 0-9,0 0-1,0 0-1,0 0-3,0 0 0,12-4 2,-12 4 3,17-5-6,-5 0-2,1 2 1,4-2 3,-2 1-7,3-1 4,27-9 0,-21 7 6,5-1 0,3-2 6,0 1-2,3-1-1,4 2 1,2-4 2,-1 3 9,2-3-5,0 2 4,2-2-7,-2 1 5,1 0 2,2 1 6,45-11 32,-45 9-27,3 2 3,-2-2-7,2 0-6,2 0 4,0 0-7,0 2-1,-1-2 2,0 1-7,1-1-2,-1 1-2,1 1-2,-2-2-41,-1 2 50,45-11-34,-45 11-18,-4 0 60,2 1-61,-1-3 11,-4 4 2,2-3 11,0 2-4,-4-2 56,-4 4-60,0-1 56,-3-1-55,1 2 57,-3 1-66,-4-1 61,-1 2-61,1 0 58,-3-2-62,1 3 64,-3-1-5,0 1-8,-1 0-5,-2 0-2,-1-1-3,2 1 2,-2 0-4,-1 0 7,3-1-6,-2 0-4,0 0 8,16-5-13,-14 3-2,-1 2 1,1 0 4,-4-1-8,2 2 1,-1-2 8,-1 2-6,1 0 6,-3 0-4,-1 0-2,-2 0 4,-9 4-4,18-4 12,-18 4-10,21-6 12,-21 6 2,10-4 2,-10 4 10,0 0 3,13-3-4,-13 3 9,0 0-3,10-4-5,-10 4-8,0 0-2,0 0 4,0 0-12,11-2-8,-11 2-2,0 0-8,0 0 9,0 0 0,11 2 1,-11-2-1,0 0-1,7 7 2,-7-7 3,5 10-1,-5-10 1,4 13-52,-2-3 61,-2-10-46,3 19 56,-3-7-46,2 1 51,-2 0-50,2 3 57,-2 2-54,2 0 56,-2 2-5,0 1-6,0-1-1,2 5 5,-2 1-9,2-1-6,-2 1-3,3 2 1,-3-3-5,0 4 0,3 27 5,1-25 2,-4-3-4,2 0-4,0 1-45,-2 0 50,2 0-49,-2 0 65,1-3-56,1 1 7,-2 1 8,2-1-1,-2 0 8,2 0 44,-2 0-53,2 24 33,0-25 17,-2-1-57,0-1 57,1 2-45,1-2 54,0 0-52,-2 2 49,0-3-53,3 1 57,-3 1-58,2-1 54,-2-2-55,2 2 54,-2-3-57,2 23 33,-1-22 35,1 3-53,0-3 51,-2 3-58,0-5 63,2 0-67,0 0 4,-2 1 0,0 0 3,2-2 3,0 1 3,-2-1 1,1 0 0,-1 1 0,2 0 1,0-1 2,-2 0 0,0 1-4,0-4 1,0 3 4,2-3 47,-2-1-60,0-2 55,0 1-59,2-2 51,-2 1-59,0-1 56,0-1-57,0-11 54,0 29-26,0-29-36,0 19 50,0-19-54,3 15 53,-3-15-63,0 12 57,0-12-51,0 13 55,0-13-43,0 0 48,0 15-50,0-15 50,0 0-53,0 12 60,0-12-16,-3 9-34,3-9 55,0 0-57,-8 11 57,8-11-61,-14 6 59,1-2-57,2 0 57,-3 0-61,-4 1 57,-4 1-52,-1 0 53,1 1-58,-9 1 63,-36 9-31,27-8-30,0 2 53,-3 0-53,-2 1 54,-2 0-56,0-3 57,-3 4-58,-2-1 53,1 0-57,-12 1 60,-1 2-59,-2-2 67,-2 2-65,3-3 54,-71 12-27,70-12-22,3-1 57,6-2-53,4 0 67,-1-1-48,2 1 58,-1-2-56,4 1 63,3-2-49,1 1 46,10-4-56,-2 2 48,7-3-74,2 2 21,1-2-92,0 0 14,3-2-120,3 0-42,-1-2-43,-1-1-92,0-4-340,0 1-223</inkml:trace>
  <inkml:trace contextRef="#ctx0" brushRef="#br0" timeOffset="109140.37">10853 7410 82,'0'0'441,"0"0"-62,-5-8-124,5 8-1,0 0-103,0 0 25,-3-10-92,3 10 39,0 0-85,0 0 37,0 0-66,0 0 75,0 0-86,2 11 75,4 11-42,-3-4-3,2 4 7,-2 2-6,2 7 1,0 3 3,1 7 0,2 2 50,-3 2-65,1-1 47,1 2-62,-1-3 50,0-2-56,1-1 48,-2-8-57,5 30 36,-3-38-38,-3 1 4,-1-1 4,1-5-1,0 1 9,-1-4-1,0 1 4,0 0 0,-2-2-7,3-1 9,-2-1-10,-1 0 4,0-1-2,0-1 5,0 8-1,-1-19 1,2 15-3,-2-15 1,2 12 2,-2-12 3,4 12 11,-4-12 10,10 7 16,-10-7 15,20 2 19,-5-3 5,4 0 7,8-3 55,4-2-56,50-8 100,-33 4-90,4 0-71,10-4 43,1 0-64,2 0 43,3-2-123,-3 1-87,3-1-230,-2 2-602,-2-2-590</inkml:trace>
  <inkml:trace contextRef="#ctx0" brushRef="#br0" timeOffset="126370.13">13326 9203 153,'0'0'539,"-18"-2"-97,18 2-65,-15-1-33,-2 0 299,17 1-339,-13-2 4,13 2-32,-14-3 18,14 3-53,-11-2 10,11 2-59,0 0-6,-15-3-51,15 3-1,0 0-39,-12-1 2,12 1-32,0 0 4,-9-4 16,9 4-69,0 0 18,0 0-22,0 0 17,9-7-22,-9 7 1,23-5-5,-8 0-3,4 0 20,3 0-24,-2 1-1,1 1-18,1-2-23,1 3-43,-4-3-41,0 4-88,1 0-50,-4 1-74,-2 0-67,1 1-30,1 2 10,-5 2-498,-2-1-502</inkml:trace>
  <inkml:trace contextRef="#ctx0" brushRef="#br0" timeOffset="126550.27">13328 9414 452,'-11'7'894,"2"3"-225,2-5-151,-4 6 202,11-11-437,-12 8 5,12-8-13,-6 7-35,6-7-46,0 0-36,0 0-31,0 0-22,0 0-18,16-1-19,-1-5-13,4-1-33,4-1-8,3-1-68,37-11-239,-31 10 10,1 2-135,1 0-92,-7 1-622,-2 1-746</inkml:trace>
  <inkml:trace contextRef="#ctx0" brushRef="#br0" timeOffset="127760.18">15032 9094 223,'0'0'331,"0"0"-64,6-7-25,-6 7-21,6-7-2,-6 7 3,5-8 4,-5 8-7,8-12 184,-8 12-216,0 0 0,4-9 6,-4 9 3,0 0 0,0-12-7,0 12-17,0 0-47,-4-8 19,4 8-51,-9-5 6,9 5-41,-14 0 13,14 0-39,-34 8 63,21-3-48,-3 3-37,0 1 25,-1 5-40,1 1 13,-2 2 29,0 4-29,0 0 27,4 2-38,1-1 33,2-3-30,3 0 27,2-2-39,4 0 37,0-2-45,3-3 21,2 0-18,2-1 5,1-3-10,4-2-4,2-2-14,2-2-7,2-4-5,2-2-4,3-2-1,-1-2-22,2-3 26,-4-1-21,4-2 27,14-21-51,-22 18 58,-3-1 27,3 2-16,-5-1 58,-3 3 4,2 1 63,-2 1-2,-2 1 46,0 1-41,-1 2 22,-3 8-61,6-13 4,-6 13-49,5-8 23,-5 8-13,0 0-29,10 8 5,-10-8 4,6 19-2,-1-9 8,0 3-7,1 2 0,3 2-12,1 0-22,1-1-84,0 1-55,1 0-68,-1-1-72,3-2-89,14 18-563,-15-20 115,2 0-390</inkml:trace>
  <inkml:trace contextRef="#ctx0" brushRef="#br0" timeOffset="128065.33">15655 9287 216,'0'0'801,"0"0"-217,0 0-118,-8 12-64,-2 4 326,3-6-390,0 1-64,0 3-11,2-1-73,-1-1-15,3 2-64,-1-1 5,2 0-38,2 0 6,2-1-40,2 0 19,1-2-34,2 0 7,3 0-22,13 1 20,-8-8-10,-1-3-33,1 0 27,0-4-29,1 0 25,-2-2-26,1-2 30,-3-1-26,-1-1 22,-3-2-18,-2-3 26,-2 2-25,-3-1 40,-1 1 29,-7-17 111,-1 16-81,-2 2-22,-2-1-2,1 4-22,-3 1-1,1-1-25,-1 3-6,0 0-75,1 3-53,3-1-117,-1 1-76,11 3-89,-17-5-87,17 5-17,-11-5-1059,11 5 3</inkml:trace>
  <inkml:trace contextRef="#ctx0" brushRef="#br0" timeOffset="128303.51">16067 9003 619,'18'-4'1708,"-18"4"-1168,0 0-89,14-4-114,-14 4-41,0 0-75,16-5 7,-16 5-59,18-4-7,-5-1-52,1 2 0,4-2-40,3-2 5,0 2-37,2-1-8,25-5-134,-22 5-46,-3 0-73,1 2-88,1-1-105,-1 1-36,-2 0-71,-4 0-413,1 1-512</inkml:trace>
  <inkml:trace contextRef="#ctx0" brushRef="#br0" timeOffset="128474.94">16483 8765 736,'0'0'782,"-13"-9"-134,13 9-80,-10-7-73,10 7-15,-9-7-68,9 7-59,0 0-95,-11-3-39,11 3-40,-8 11-1,6-2-37,0 7-13,0 2-28,2 3-12,0 3-27,5 35-109,-3-28-75,5 0-87,-1 0-68,1 1-56,-2-1-112,1-2-76,-3 4-696,2-5-828</inkml:trace>
  <inkml:trace contextRef="#ctx0" brushRef="#br0" timeOffset="129585.18">17651 8571 501,'0'0'704,"-13"1"-167,13-1-88,0 0-75,0 0-41,0 0-21,0 0-23,-6-1 183,6 1-308,0 0-6,0 0-69,0 0 6,0 0-54,0 0 29,0 0-36,0 0 16,0 0-34,0 0 26,12 6-34,-12-6 32,22 4-27,-7-4 29,20 0 0,-15-2-38,0 0 25,2 1-32,-2 0 28,2 0-31,-1-2 31,0 1-30,-1-1 30,1 1-29,-4-1 21,-1 2-26,-2-2 25,-1 1-29,-13 2 35,31-3 9,-31 3-8,12-4 19,-12 4-33,0 0 18,0 0-30,0 0 22,0 0-20,-12 6 16,-5-2-20,-2 3 25,-4 2-22,-7 0 41,-2 1-4,0 1 30,1 0 3,0 0 27,1 0-14,1-1 13,5-2-20,1-2 3,4 2-21,1-1-3,3-2-23,2-1 0,1 1-22,12-5-10,-18 5-23,18-5 20,-7 7-10,7-7 0,10 3 5,-10-3-17,23-1 12,-6 0-20,2 0 18,1-1-16,3 1 12,-2 0-34,0 1 10,0 0-24,-1 1 20,-2 3-12,-1 0 35,-2 3 2,4 15-5,-14-5 6,-5 0 38,-2 6-7,-7 4 52,-5 6 5,-4 0 25,0 0 15,-1-3-2,0-1-13,5-4-20,3-6-18,0-2-15,3 0-1,2-2-11,2 8 24,6-12-38,2-2-25,5-4-40,5 0-65,3-1-80,3-4-92,2 0-77,-1-2-82,5 2-76,0-5-126,-2 3-449,-3-1-717</inkml:trace>
  <inkml:trace contextRef="#ctx0" brushRef="#br0" timeOffset="129915.18">17425 9581 426,'0'0'974,"0"0"-278,0 0-131,-3-5 188,3 5-505,0 0-25,-2-11-79,2 11 7,0 0-37,0 0 48,10 11-44,-5-4 4,1 3-44,2 0 9,0 2-32,0 0 16,0 2-24,1 3 15,0-2-19,2 2-16,-4 0-6,1 2-9,-2-5-45,1 1-62,-1 1-66,1-1-59,-2-2-64,0-1-97,0-1-33,1-2-32,-2-1-114,-4-8-262,9 8-360</inkml:trace>
  <inkml:trace contextRef="#ctx0" brushRef="#br0" timeOffset="130175.16">17845 9475 385,'0'0'684,"6"-9"-155,-6 9-86,0 0-49,0 0-13,0 0-35,-13 6 22,5 3-48,-2-1-2,0 7-64,-16 13 180,13-13-238,2 2-28,-2-3-10,0 2-31,2 1-8,-1-2-32,5-2-10,-1 1-26,0 0-8,3-3-8,0 0-4,1-1-3,2 0-4,2-10-2,-2 17-2,2-17-8,4 17-15,-4-17-25,9 12-38,-9-12-40,10 10-40,-10-10-48,14 7-48,-14-7-33,17 3-45,-17-3-62,20 0-51,-20 0-36,22-3 7,6-5-785,-12 1 167</inkml:trace>
  <inkml:trace contextRef="#ctx0" brushRef="#br0" timeOffset="130370.46">18019 9590 395,'0'0'787,"0"0"-153,0 0-61,0 0-114,0 0 17,0 0-51,0 0-21,0 0-76,0 0-48,0 0-67,0 0 111,3-9-197,-3 9-34,10-5-2,-10 5-29,18-5 1,-8 3-22,3-3-18,2 2-68,-2-1-54,4-1-95,-2 0-54,0 2-81,-1-1-75,2-1-92,-5 2-35,1 2-547,-12 1-695</inkml:trace>
  <inkml:trace contextRef="#ctx0" brushRef="#br0" timeOffset="130520.36">18123 9714 688,'-7'6'662,"2"2"-108,5-8-98,-10 10-39,10-10-76,-6 7-28,6-7-89,0 0-14,0 0-74,0 0-42,13 0-188,-13 0-114,17-9-106,-3 1-56,-1 0-60,-1-1-415,3-3-388</inkml:trace>
  <inkml:trace contextRef="#ctx0" brushRef="#br0" timeOffset="130680.11">18423 9471 148,'9'-9'885,"-3"2"-161,-6 7-101,10-11-79,-10 11-91,8-8-27,-8 8-60,0 0-10,0 0-45,12 7 264,-12-7-352,5 18-53,-4-5-20,3 2-28,-2 2-24,2 0-41,1 3-69,1 1-74,0 0-112,2-1-118,-2-1-106,0 0-141,0-3-95,-3 0-598</inkml:trace>
  <inkml:trace contextRef="#ctx0" brushRef="#br0" timeOffset="131329.99">18204 8223 415,'0'0'683,"0"0"283,0 0-593,0 0-39,0 0-31,-3-10-43,3 10-29,0 0-28,-11 3-12,11-3 5,-14 8-19,4-1 22,-1-3-15,-4 4 25,-1-1-19,-3 3 2,-2-1-18,0-1 0,-1 1-3,0 1 0,-1-3-8,0 0-59,2-2 37,1 2-58,2-2 43,3-2-51,1-1 31,1-2-61,13 0 22,-23-2-81,15-2 27,-3-9-16,11 13-16,1-15-26,4 7-2,0-1-15,3 0 8,1-1-12,3 5 9,-2 0 1,0 1 11,3 1-2,0 3 19,2 2-5,0 1 16,2 1-5,20 9-5,-17-6 27,0 2-7,1-2 4,1 0 2,-1-1 0,2-1 4,-2 2 5,0-2 0,-3-3-4,-1 1 3,0-1 3,-2-1 1,-2 0 3,-13-1 6,35-3 36,-25-1-16,-2 0 5,-2-3 13,-6 7 8,6-14 2,-6 14 4,0-14-12,0 14-46,-3-12 27,3 12-56,-12-10-111,12 10-128,-22 0-235,8 3-280,-6 5-881,-2-2-1316</inkml:trace>
  <inkml:trace contextRef="#ctx0" brushRef="#br0" timeOffset="132805.15">19446 8593 490,'0'0'368,"0"0"-61,0 0-40,0 0-20,-2-10-2,2 10-3,0 0 1,0 0-46,-5-9-14,5 9-14,0 0-15,-6-9-25,6 9-20,0 0-19,-8-5-19,8 5-12,0 0-10,-18 1-4,9 3-9,0 1-7,-5 2 7,0 5 8,-18 14 87,13-9-108,2 3 50,1-1-52,3 0 43,0-2-58,3 1 4,2-1-2,1-1-4,3-2 2,1-1 0,3-1 2,3 0 4,1-3-2,4 1 2,13 2 0,-8-9-12,1-1 0,0-2-14,1-1-9,2 0 19,-2-2-21,0-2 3,-2 1-5,1-1-4,-5-1-9,0 0 7,-2-1 2,-1-1 2,-2 1 9,-4 7 24,1-14 14,-1 14 2,-1-13-3,1 13 0,-6-12 7,6 12 1,-8-10 3,8 10 0,-7-9-4,7 9-7,-5-9-5,5 9-9,-5-8-35,5 8-25,-1-10-53,1 10 69,4-9 2,-4 9 4,10-11 5,-10 11 6,14-9 3,-7 5 1,-7 4 1,13-6 4,-13 6-6,14-4 4,-14 4 3,0 0 4,16 2 39,-6 10 67,-10-12-43,6 15 14,-3-4 11,-2 2-6,2-1-9,-2 1-12,-1 1-12,4 2-6,-2-1-6,4-1-5,0 0-5,0-1-3,2 2 1,2-4-14,2 0-26,-1-1-38,4-1-43,-2-1-65,4-1-70,-2-3-86,2 1-63,-1-2-135,2-1-261,-4-1-304</inkml:trace>
  <inkml:trace contextRef="#ctx0" brushRef="#br0" timeOffset="133085.32">19849 8892 786,'0'0'609,"0"0"-25,-6-7-100,6 7-37,0 0-15,0 0-64,-7-10-20,7 10-89,0 0-45,0 0-52,0 0-59,0 0-8,0 0-33,0 0 6,0 0-40,0 0 17,0 19-25,4-9 17,-1 4-30,-1 0 23,-1 1-26,2 2 0,2 16 2,-4-16 1,2 1-17,0-3-44,-2 2-62,3-1-18,-1-2-76,0 1-34,0-4-52,0 1-21,3-4-13,-1 1-28,-5-9-13,15 8-75,-15-8-294</inkml:trace>
  <inkml:trace contextRef="#ctx0" brushRef="#br0" timeOffset="133460.25">20124 8855 638,'5'-11'503,"-1"3"-66,-4 8-40,5-12-20,-5 12-37,5-10-25,-5 10-36,4-9-45,-4 9-34,0 0-34,4-11-37,-4 11-14,0 0 106,0 0-104,0 0-27,0 0 32,-12 12-32,12-12 28,-10 14-25,3-6 21,-2 1-12,-1 1 15,1-1-12,0 0 12,-1 0-12,0 0 1,1-1-19,-10 9 53,10-10-80,0 0-18,1 1 1,1-3-13,0 2 1,7-7-12,-12 9 4,12-9-12,-11 9 6,11-9-9,-9 5 7,9-5-14,-7 6 7,7-6-10,-7 7-5,7-7 2,0 0-13,0 0 15,0 0-11,0 12 14,0-12-3,12 10 5,-5-5-9,2 1 11,4 2-12,-1-1 5,1 3 0,2-3 0,0 3-25,2 0-3,0 0-15,0 2-19,1-3-47,-1 3-50,2-3-50,-2 0-65,2-1-55,2 0-82,-3-5-85,3 1-42,-2-2-551,-1-3-708</inkml:trace>
  <inkml:trace contextRef="#ctx0" brushRef="#br0" timeOffset="133925">20519 8286 200,'0'0'719,"-3"-12"-168,3 12-113,-3-10-73,3 10-82,0 0-63,-1-10-44,1 10-40,0 0-28,0 0-19,0 0-12,7-6-11,-7 6-13,7 6-10,7 10 24,-7-4-37,0-1-29,2 6 26,1 2-2,-2 1-4,0 0-1,-2 1 1,2-1 10,-3-1 6,-1-2 3,-2 0 1,1-2-9,1 0 1,-3-4-4,3 11 45,0-13-6,-4-9 28,2 13 41,-2-13-16,2 10 4,-2-10-56,0 0 6,0 0-34,0 0 11,6-13-37,-5 3 20,1-4-35,0-3-7,-1-2 0,2-3 30,-2 2-34,1 1 41,-1 0-10,0 2 49,-1 5-4,0 0 17,1-1-36,-1 13 5,0-19-37,0 19 14,0 0-31,-2-10 22,2 10-40,0 0 43,-4 18-30,4-18 8,1 18 22,2-7-27,-1-2 21,5 3-45,-2 0-8,3 0-71,1-2-32,1-2-74,0 1-37,0-1-55,2-4-84,-1 0-3,2-2-55,9-2-1967</inkml:trace>
  <inkml:trace contextRef="#ctx0" brushRef="#br0" timeOffset="134195.09">20763 7865 473,'-5'-8'463,"5"8"-56,-7-13-55,7 13 35,-5-11-97,5 11 14,0 0-91,-6-9-36,6 9-44,0 0-33,0 0 31,0 0-51,0 0 51,0 0-36,4 12 165,-2-2-170,2 2-18,0 4-9,-2-1-8,3 2-10,-1-1-5,0 2-12,0-1-6,0 0-4,2 1-17,-2-1-51,1-2-55,-1 1-7,2-2-122,-2-1 8,4-2-101,-2-1-22,1-3-43,0-2-440,-7-5-370</inkml:trace>
  <inkml:trace contextRef="#ctx0" brushRef="#br0" timeOffset="134470.25">21081 7799 42,'0'0'714,"7"-14"-184,-7 14-108,0 0-46,0 0-25,0 0-32,0 0-18,0 0 2,-17 10-3,9-2-30,-1 1-17,-2 3-34,-1-1-24,-2 2-15,1 2-18,-1-3-8,3-2-9,0 2-6,0-3-13,1 0-9,-8 7 87,10-10-129,2 0-25,6-6 9,-11 10-12,11-10-11,-8 9-12,8-9-10,-7 8-4,7-8 1,0 0-3,0 12-2,0-12-5,8 11 6,-1-4-10,9 6 10,-3-6-3,-2 0-16,2 1-40,2 0-99,1 0-112,3 2-183,0 0-185,0 0-837,4-1-1086</inkml:trace>
  <inkml:trace contextRef="#ctx0" brushRef="#br0" timeOffset="136104.88">4653 10464 171,'0'0'674,"-9"5"-101,9-5-170,0 0-6,0 0-125,0 0 10,0 0-93,-3 3 145,3-3-188,0 0-76,0 0 44,0 0-44,5 8 69,-5-8-52,20 3 61,-3-3-51,4 2-4,6-2 8,3 0-5,11-3 1,10-1-5,5 0-21,73-11 42,-59 5-79,3 0-1,-1-1-1,-2 0-11,0-2-1,-2 1-2,-3-1-2,-11 3-3,-1-2-3,-3 3 1,-1-2-5,-3 2-8,-3 0 8,-2 0 7,26-4-212,-38 6 4,-3 2-167,-1 1-107,-5 1-177,-1 1-351,-4 1-594</inkml:trace>
  <inkml:trace contextRef="#ctx0" brushRef="#br0" timeOffset="136945.87">14910 9960 473,'0'0'675,"0"0"-169,0 0-106,-13-1-84,13 1-78,0 0 106,0 0-220,0 0-17,0 0-4,0 0 23,0 0 19,17-1-18,2-1 45,6 2-38,4-5 18,12 3-46,10-5 8,4 1 23,11-5-30,4 1 30,74-15 115,-75 13-149,-4 0 5,-11 3-30,-5-1 7,-5 3-32,-10 2 4,-6 0-23,-2 0 8,-3 1-23,-6 1 11,0-1-23,-4 1 13,0 1-69,-13 2-31,29-5-346,-29 5 105,13 0-105,-13 0-99,0 0-134,9 4-325,-9-4-576</inkml:trace>
  <inkml:trace contextRef="#ctx0" brushRef="#br0" timeOffset="137665.44">17454 10294 142,'0'0'568,"0"0"-157,-6 8-100,6-8-82,0 0-46,0 0-43,0 0-22,0 0-29,9 7-14,-9-7-17,19-2-16,-5 1 1,5-1 17,35-5 65,-17 0-53,9-1 9,5-1-6,4 1 45,15-4-60,7 0 46,4-1-61,6-1 2,3-2 0,6 0-11,23-5 12,4 3-22,2-2 3,-1 0 12,129-21 54,-127 22-21,2-4-2,-3 2 27,-1 0-13,-5 1 41,-5 1-24,-22 2 26,-3 2-36,-3-2 29,-5 3-28,-5-1 24,-6 1-29,-7 2 25,-12 0 1,38-7 74,-55 13-121,-7-1 4,-5 2-16,-1 0-42,-3-1-69,-3 0-119,-5 2-134,-2-1-86,-8 5-182,0 0-637,-2-13-822</inkml:trace>
  <inkml:trace contextRef="#ctx0" brushRef="#br0" timeOffset="142115.46">14102 11275 435,'-12'6'735,"12"-6"-397,-9 5 1,9-5 11,-10 3-6,10-3 2,-10 5 8,10-5 0,-11 4-48,11-4 5,0 0-46,-9 6-13,9-6-51,0 0-16,0 0-51,-7 1 65,7-1-121,0 0-29,0 0 10,0 0-21,14-1 9,-1-2-24,7-2 11,1-2-22,1 2 7,3-1-76,-1 0-50,-1 1-121,1 0-77,-1 0-43,18 1-682,-24 4 464,-3 1-424,0 0-585</inkml:trace>
  <inkml:trace contextRef="#ctx0" brushRef="#br0" timeOffset="142270.29">14192 11554 454,'-14'15'674,"1"0"-107,1-2-169,1-2-29,2-1-126,2-1 16,2-1-72,5-8 48,-8 12-67,8-12 43,0 0-80,9 9-23,-9-9-20,22-4-20,-3-1-35,0-3-48,12-5-62,3 0-63,3-3-92,1-1-118,0-1-86,0 2-488,1-7-494</inkml:trace>
  <inkml:trace contextRef="#ctx0" brushRef="#br0" timeOffset="143505.04">15600 11183 551,'0'0'573,"0"0"-52,0 0-120,-1-12 20,1 12-78,0 0 8,-3-12-1,3 12-14,0 0-48,-2-9-30,2 9-33,0 0-47,0 0-38,-2-6 45,2 6-129,0 0-17,0 0-11,0 0-8,0 0-10,0 0 10,7 17-18,-4-2 22,0 2-21,1 4 35,0 1-25,0-1 22,0 4-25,-1-3-5,4 24 24,-5-23-16,-1 0-11,2-3 19,-1 3-23,-2-3-1,0 1-30,0-4-22,0 3-111,-2-4-53,2 0-71,-1-1-31,1-2-158,-2-1-51,2-12-528</inkml:trace>
  <inkml:trace contextRef="#ctx0" brushRef="#br0" timeOffset="143835.41">16138 11390 165,'0'0'895,"0"0"293,0 0-776,0 0-36,0 0-66,0 0 1,0 0-67,0 0-43,0 0-44,0 0-32,0 0-23,0 0-11,10 6 3,-10-6-7,22-2-4,-8 1-13,30-4 77,-20 2-79,2-1-33,-1 1 14,1-2-33,-1 1 18,1-1-34,-2 2-13,0-2-95,-1 0-49,-2 1-97,-3 1-41,-1 1-50,0-2-51,-2 1-16,10-4-935,-18 2 15</inkml:trace>
  <inkml:trace contextRef="#ctx0" brushRef="#br0" timeOffset="144030.21">16453 11117 594,'0'0'785,"-7"-7"-196,7 7-130,0 0-107,0 0-8,0 0 33,-13 1-11,8 22 365,3-6-396,-2 5-64,3 5-46,-1 2-44,2 7-28,2 0-25,-1 2-24,1 5-20,1-7-73,1 6-81,0-5-130,2-3-112,-1 0-127,0-1-155,-3 2-228,0-4-324,1-5-759</inkml:trace>
  <inkml:trace contextRef="#ctx0" brushRef="#br0" timeOffset="144840.48">17661 10889 608,'0'0'1040,"0"0"-636,-14 0-43,14 0-36,0 0-30,0 0-22,0 0-66,0 0-6,0 0-68,0 0-3,0 0-51,0 0 13,0 0-36,0 0 23,13 3-29,-13-3 33,21 0-29,-6 0 29,0-2-39,4 1 28,0 1-45,1-1 29,-1 0-40,1-1 28,0-1-37,-1 1 32,0 2-41,-3-3 30,2 1-32,-5 0 31,11 0 2,-24 2-28,17-3 42,-17 3-18,15-3 21,-15 3-33,0 0 21,0 0-27,8-5 21,-8 5-29,0 0 22,-12-1-23,12 1 18,-19 4-15,6-2 23,-15 5 5,11-2-17,0-2 22,0 4-20,1-2 16,0 0-20,2-1 11,-1 1-19,5 0 17,-2-2-24,3 2 20,0-1-26,9-4 22,-11 7-17,11-7 20,-4 3-10,5 8-17,-1-11 11,13 5-12,-3-1 16,4-3-18,-1 0 16,4 4-21,-2-3 26,2 3-27,-2 0 18,0 1-27,-2 1 30,-2 2-23,0 3 34,0 19 52,-9-11 3,-6 5 38,-3 7-2,-4 5 34,-3 1 22,-3-1-37,2-3 76,-3-1-59,5-5 24,2-2-76,1-5 24,2-2-63,3-1 35,1-1-53,4-3 47,2-2-60,5 0 2,3-1-80,7-4-95,4-2-89,4-3-146,6-2-75,7-2-131,9-5-100,2-1-674,-1-4-973</inkml:trace>
  <inkml:trace contextRef="#ctx0" brushRef="#br0" timeOffset="145340.18">17900 12073 568,'0'0'632,"-4"-7"-126,4 7-53,0 0-61,-7-12-45,7 12-26,0 0-46,-5-7-75,5 7-12,0 0-67,0 0 29,0 0-24,0 0 37,0 0-17,2 16 13,1-6-16,-2 4-20,2 1-20,0 5-17,0-1 3,-2 2-32,2 2 7,-1 0-32,1-1 11,2 21 7,-2-23-83,-1-2-47,1-1-125,-1-2-67,3 0-60,-1-2-23,1-1-126,-5-12-67,9 14-460,-9-14-614</inkml:trace>
  <inkml:trace contextRef="#ctx0" brushRef="#br0" timeOffset="145635.12">18275 12030 256,'6'-11'685,"-6"11"-119,9-14-157,-9 14 6,0 0-100,3-9-9,-3 9-10,0 0-14,0 0-17,-14 5-55,14-5 14,-11 12-50,4-3 12,-13 14 158,11-12-185,-2 4 0,0 1 4,0 1-7,1-2-2,0 2-9,1-2-17,0 0-12,3-1-14,-1-1-14,2 0-13,1 2-29,-1-6 16,5 4-7,-1-2-3,2-1-14,1 2-1,2-4-9,0 1-9,1 1-2,3-3-17,0 0-26,1-2-25,1 2-50,-1-2-37,2-2-70,1-1-39,0 1-71,0-2-56,16-2-569,-12-2 387,0-1-49,5-4-384,-3 1-586</inkml:trace>
  <inkml:trace contextRef="#ctx0" brushRef="#br0" timeOffset="145855.2">18594 12123 93,'-10'-4'816,"10"4"-183,0 0-104,-15 7 404,15-7-497,0 0-66,-10 4-51,10-4-48,0 0-45,0 0-40,0 0-32,0 0-26,0 0-25,7 8-17,-7-8-17,18-1-15,-7-2-15,2 1-33,19-4-95,-17 1-30,2-1-24,0 2-85,-3 0-36,1 1-60,-1-1-83,-5 1-32,3 0-39,-12 3-450,14-4-503</inkml:trace>
  <inkml:trace contextRef="#ctx0" brushRef="#br0" timeOffset="145999.92">18638 12254 645,'-9'10'510,"-1"-1"-70,2 0-43,-4 6 310,12-15-406,-10 11-43,10-11-42,-2 9-43,2-9-35,0 0-76,0 0-70,10 4-95,-10-4-95,14-5-88,-4 0-68,3-2-53,-2 0-382,5-4-312</inkml:trace>
  <inkml:trace contextRef="#ctx0" brushRef="#br0" timeOffset="146175.31">18888 12048 559,'10'-13'745,"-2"3"-158,-2 2-48,0 1-57,5-5 312,-11 12-420,8-5-37,-8 5 4,0 0-11,5 12-27,-5-12-55,1 22-44,-1-10-40,0 5-34,0 3-70,1-2 36,-2 3-36,2 0-60,1-2-61,-1 4-95,-1-3-50,1 0-108,-1-1-50,-1-2-60,0 1-73,-1-3-74,0-1-123,-1-3-266,-2-1-545</inkml:trace>
  <inkml:trace contextRef="#ctx0" brushRef="#br0" timeOffset="146830.02">18331 10594 235,'0'0'484,"0"0"-130,0 0-74,0 0 215,0 0-247,-3 13-8,3-13-10,-11 15 2,3-7-37,-1 2 14,-1 0-14,-1 1 1,-1 0-27,-2-1 29,2 0-36,-1-2 19,0 0-55,1 1 16,-13 4 102,16-8-112,-3-1 1,3 0-29,9-4 1,-16 4-35,16-4-3,0 0-35,-16-3 0,16 3-37,-5-7 12,5 7-21,0 0 4,1-15-8,-1 15-9,3-4-49,6-5 42,-9 9 6,0 0 5,18 4 2,-18-4 25,17 8-21,-6-3 25,0 1-24,1 2 29,3-1-24,1 5 22,3-4-21,0 1 16,0-4-23,3 1 23,-2 0-22,-2-5 24,1 2-21,-1-2 28,-1-1-26,1-1 22,-3-2-17,0-2 49,-2 1-7,-2-3 3,-3 1 20,-1-2-5,-3-2-8,-3-1-8,-4-11 29,-1 7-40,-2 3-29,-1 3 10,0 0-52,-2 4-48,0 1-100,9 4-71,-23 4-116,9 1-116,-1 8-171,-3-1-425,2 2-707</inkml:trace>
  <inkml:trace contextRef="#ctx0" brushRef="#br0" timeOffset="147495.11">19459 11064 419,'0'0'515,"0"0"-78,0 0-52,0 0-27,0 0-38,-4-5 245,-3-3-312,7 8-19,0 0-30,-10-7-30,10 7-29,0 0-23,-15-1-26,15 1-17,-17 4-19,6 0-8,-3 5-13,0 0 4,0 4-10,-2 2-4,-16 23 24,16-18-33,5-2-30,2 2 29,-1-3-31,3-4 31,3 4-27,1-4 30,0-1-20,2-2 24,1-10-18,4 18 23,-4-18-35,9 11 31,-9-11-27,15 4 22,-15-4-31,20-4 36,-7-2-34,-1 0 31,0-3-35,-1-2 35,-1 0-34,0-2 35,-2 0-32,-1-2 64,0 1 9,-1 2 61,-1 0 9,-1 1 20,4-6 87,-8 17-173,5-12-13,-5 12-28,7-8 5,-7 8-19,0 0 10,12 5-16,-7 4 12,3 2-14,1 2-37,1 4-53,-1 1-15,4 1-73,-3-1-34,19 27-398,-16-20 187,2-4-68,-2 3-42,-1-5-494,1-1-628</inkml:trace>
  <inkml:trace contextRef="#ctx0" brushRef="#br0" timeOffset="147950.07">19741 11425 462,'0'0'793,"-3"-18"-109,3 18-75,-1-14-38,1 14-73,-2-13-37,2 13-77,-1-11-75,1 11-74,0 0-47,-1-12-54,1 12-28,0 0-13,0 0 16,6 8-8,3 10 57,-4-4-97,0-1-12,2 2 0,-1 3-17,-1-1 1,4 1-12,-4 1 3,3-1-33,-3-2-43,1-1-79,-1 0-27,1-1-77,-1-2-3,-1-1-43,7 6-300,-11-17 216,12 8-19,-12-8 19,15 2 21,-5-6 38,-1-2 31,1-3-1,0-1 11,2-4 6,1-4 16,-3 0 40,3-5 64,-2 4 158,-2-2 92,8-12 260,-11 18-111,-1 2 29,-2 3 19,1 1 16,-4 9 18,1-15 6,-1 15-34,0 0 13,-6-9-33,6 9-21,-11 3-27,3 2-5,0 2-38,0 3-15,-1 2-29,2-1-29,-1 1-12,3 3-15,0-2-12,2 0-20,2 0-6,1 0-19,2-2-1,1 1-12,2-3-24,1 1-51,3-3-45,2 0-87,-2-2-35,16-1-480,-25-4 248,26-3-70,-12 0-37,1-4-34,-2-2-387,2-2-561</inkml:trace>
  <inkml:trace contextRef="#ctx0" brushRef="#br0" timeOffset="148339.95">20265 10868 465,'2'-10'726,"-2"-6"378,0 16-702,1-16-48,-1 16-98,0 0-21,3-11-77,-3 11 13,0 0-39,0 0 12,15 3-36,-7 4 14,-1 4-52,1 3 16,0 3-39,1 1 18,-2 2-41,1-1 27,0 3-38,-1-2 30,-2 0-39,1 0 31,-3-3-34,1 0 41,-1-2-37,-1-1 27,1-2-22,1-3 51,-4-9 1,3 20 50,-3-20-3,3 15 75,-3-15-110,0 0-30,0 0 5,5-8-29,-5 8-2,3-20-24,-1 3-4,1-2-20,0-3 25,-1 1-14,1 2 21,-1-1 2,-1 5 31,2-1-14,-2-6 9,0 10-20,-1 12-20,3-12 15,-3 12-18,0 0 19,0 0-15,0 0 19,12 4-24,-12-4 20,11 12-16,-5-4 5,2-2-56,0 1-27,1 0-73,10 4-249,-9-4 134,0-4-9,2-1-134,-12-2-9,23 3-6,-12-4-23,1-2-369,-3-1-364</inkml:trace>
  <inkml:trace contextRef="#ctx0" brushRef="#br0" timeOffset="148590.08">20584 10454 998,'-5'-16'551,"1"3"-73,-1-2 15,-2 3-74,4 0-2,0 1-23,-1 2-26,2-2-44,2 11-65,-6-12-60,6 12-61,-3-12-3,3 12-45,0 0-22,0 0 31,0 0-53,5 12-7,-1-2-4,2 3-7,-1 2-4,4 3-13,-3 0 11,2 2-24,0-1-15,1 1-68,-2 1-29,1-2-91,0 0-46,-1 0-71,0-2-61,-2-3-49,1 0-36,-1-2-25,0-1-406,2-5-464</inkml:trace>
  <inkml:trace contextRef="#ctx0" brushRef="#br0" timeOffset="148839.93">20898 10355 10,'0'0'776,"9"-10"-253,-9 10-28,0 0-108,0 0 401,0 0-370,-11 5-67,11-5-19,-15 11-14,15-11-33,-19 11-14,9-4-14,-2 0-27,1 0-19,1 1-27,1-1-12,-1-1-25,2 0-22,0 0-28,1 0-13,7-6-17,-12 11-11,12-11-14,-9 9-3,9-9-12,-5 12-3,5-12 0,-1 14-10,1-14 2,4 17 1,0-8 2,2 2-3,3-1-3,4 0-51,25 11-359,-9-10-81,7-5-239,11 1-930,3-5-1310</inkml:trace>
  <inkml:trace contextRef="#ctx0" brushRef="#br0" timeOffset="151020.26">9402 11480 713,'0'0'567,"0"0"-115,1-15-32,-1 15-77,-1-11-37,1 11-61,-5-20 234,5 20-227,-8-16-28,8 16 28,-8-13-32,8 13 8,-9-12-26,9 12-1,-11-10-39,11 10-27,-13-4-47,13 4-7,-19 4-32,6 6-9,-3 2-6,-25 34 19,18-15-39,2 1 7,2 1-17,1-1 15,4 0-9,1-4-4,4-2 0,3-3 0,1-1-5,1 1 1,3-5-5,-1-1 1,4-3-30,0 1 12,6 9-31,-2-16 13,3-3 11,3-1-22,1-4 18,1-1-26,1-3 27,2-1-25,1-2 32,-3-3-18,2-1 32,-1 0-20,-2-1 27,0 3-17,-4 0 35,11-6 3,-13 10-22,-8 5 16,15-10-32,-15 10 19,11-7-20,-11 7 23,0 0-17,19 3 24,-19-3-4,17 8 2,-8-2-34,0-1-70,0 2-56,4 0-59,11 7-305,-9-8 186,-1 1-106,4-4-62,-2 1-463,3-3-548</inkml:trace>
  <inkml:trace contextRef="#ctx0" brushRef="#br0" timeOffset="151225.32">9879 11492 157,'1'-14'692,"-2"4"-155,1 10-67,-3-17-25,3 17-51,-8-15 267,8 15-414,0 0-3,-13 0-59,13 0-22,-12 12-29,7-2 2,1 3-53,-1 1 11,2 3-46,2 0 21,-2 1-41,4 0 24,-1 2-38,3-1 16,5 20-157,-3-20-1,1-2-56,2-3 12,1 0-109,0-3-47,2-2-45,1-4-28,-2 1-102,-10-6-255,22 1-269</inkml:trace>
  <inkml:trace contextRef="#ctx0" brushRef="#br0" timeOffset="151579.94">10069 11460 533,'0'0'740,"4"-21"289,-4 21-682,0 0-95,2-10-17,-2 10 0,0 0-11,0 0-58,4 13-16,-4-13-17,6 21 7,-3-8-54,3 1 19,-2 2-62,3 0 28,-2-1-46,6 14 40,-5-15-25,0-2-35,-1 0 31,0-2-34,0-2 37,-1 0-25,2 0 31,-6-8-30,9 9 29,-9-9-29,12 0 35,-12 0-29,15-7 17,-9 0-17,12-16 24,-11 10-36,0-1-3,1-2 4,0 2 26,-2 1 28,0 1-3,0 2-1,-2 2-16,-4 8-17,10-16-12,-10 16-11,6-7 11,-6 7-2,0 0 5,19 3 12,-19-3 2,14 12-21,-9-3 0,1 1-59,-1-2-27,1 1-82,-1 1-52,-1 2-57,1-4-57,0 1-69,-5-9 1,12 15 19,-12-15 15,12 6 12,6-7-709,-7-3 169</inkml:trace>
  <inkml:trace contextRef="#ctx0" brushRef="#br0" timeOffset="151710.24">10606 11428 633,'19'-12'596,"-2"1"-83,-2 4 5,18-3 529,-17 9-547,-1 1-44,0 3-18,-1 3-49,1 2-70,-1 6 8,0 3-99,-1 7 3,-4 2-43,-4 4-76,-2 3-150,-10 8-183,-3 0-291,-10 10-312,-36 48-3475</inkml:trace>
  <inkml:trace contextRef="#ctx0" brushRef="#br0" timeOffset="152751.01">9967 12904 379,'-7'-10'623,"-1"3"-182,-1 2-37,-1 2-116,-1 0-2,-6 5-99,-1 2 36,-33 19 141,19 0-202,-1 3 42,-4 9-70,0 4 29,10-6-77,1 3 32,4 0-70,2-2 39,5 0-66,4-6 42,2-1-52,5-5 39,1-3-51,3-2 31,8 13 18,0-17-44,3-5 48,3-3-52,4-4 46,0-4-56,5-2 51,1-3-54,3-4 52,-2-5-53,1 0 50,1-4-50,-4 1 52,-4 2-38,1 1 27,11-9 59,-19 15-56,-2 4-17,0 0-11,-1 3-4,-9 4 2,17-2 4,-17 2 1,18 7-1,-8 1 2,1 2 1,0 1 2,3 2-26,-2 1-4,1-2-92,15 15-237,-11-15 92,0-1-61,2-3-86,0-3-53,-1 0-445,2-3-467</inkml:trace>
  <inkml:trace contextRef="#ctx0" brushRef="#br0" timeOffset="152950.89">10452 13083 93,'3'-16'737,"-3"4"-147,0 12-21,-3-18-120,3 18-80,-7-11-45,7 11-42,-12-2-32,12 2-28,-15 8-29,7 3-13,2-1-35,-2 4-34,2 2-18,2 2-17,1-1-15,3 3-11,1 1-11,2-1 4,1 2-93,3-1-7,2-2-113,0-1 10,16 12-360,-12-18 202,0-4-63,0-1-36,3-1 34,-4-4 2,2 0-261,-2-4-154</inkml:trace>
  <inkml:trace contextRef="#ctx0" brushRef="#br0" timeOffset="153270.05">10629 13123 572,'-2'-12'667,"2"12"-84,0-16-52,0 16-99,-1-13-88,1 13-74,1-11-57,-1 11-30,0 0-22,0 0 107,4 13-162,-4-13-23,4 21-13,0-8-11,1 2 36,-1 0-67,1 1 43,-1-1-60,1 2 42,0-2-43,1-1 35,-1 0-48,0-2 54,-2-3-54,5 8 86,-8-17-13,5 12 38,-5-12-25,6 8-11,-6-8-14,0 0-11,10-8-10,-6-1-6,0 0-7,0-6-6,2 0-6,-2-1-2,2-5-11,0 1-1,4-10-10,-4 16-5,-2 4 10,1 1-20,-1-1 16,-4 10-17,10-10 25,-10 10-18,0 0 27,18 0-1,-10 5 1,1 2 1,-2 1-3,2 1-42,-1 1-49,11 14-284,-11-12 144,3-1-46,-2 1-3,2-1-144,1 0-35,-1-3-59,0-3-364,1 2-434</inkml:trace>
  <inkml:trace contextRef="#ctx0" brushRef="#br0" timeOffset="153574.93">11083 13014 89,'6'1'889,"-6"-1"-486,10 4-7,-10-4 15,0 0-9,0 0-13,0 0 13,0 0-77,0 0-5,0 0-27,0 0-19,0 0-47,0 0-17,0 0-38,9 7 0,2-10 162,-11 3-188,15-2-13,-3-2-30,2 2-19,-1-2-17,3 0-8,1-1-16,2 0-9,-2 1-50,1-1-51,-2 1-90,4 0-65,-1 0-113,-3 0-71,19-2-671,-20 1 345,1 0-317,-1 0-666</inkml:trace>
  <inkml:trace contextRef="#ctx0" brushRef="#br0" timeOffset="154260.22">10814 13009 490,'0'0'393,"0"0"-53,0 0-44,0 0-37,0-12-35,0 12-23,0 0-14,0 0-10,10 5-5,-4 2 12,1 3 5,3 2-3,0 3 34,12 22 122,-8-15-228,-2 1 39,0 1-74,-3-2 44,-1 0-75,0-1 40,-2 1-60,-3 2 42,-2 0-71,-1-2-67,-4 0-35,-2 2-163,-1-1-74,0-1-133,-15 17-2238</inkml:trace>
  <inkml:trace contextRef="#ctx0" brushRef="#br0" timeOffset="154875.12">11823 12927 227,'0'0'795,"3"-14"-241,-3 14-8,1-13-92,-1 13 1,1-11 9,-1 11-12,0 0-47,2-17-65,-2 17-77,0 0-52,0 0-61,0-15-27,0 15-41,0 0 5,0 0-20,6 14 21,-3-3 1,0 7 12,4 4-15,-3 7-8,2 3-21,-1-1-3,1 3-10,-2 0-8,0 0-7,1-2-5,0 1-3,-1-1-4,3 26-32,-5-32-62,1 0-89,-1-5-83,2-2-118,-1 0-36,0-4-122,3-2-20,-2-2-72,1-4-456,-5-7-688</inkml:trace>
  <inkml:trace contextRef="#ctx0" brushRef="#br0" timeOffset="155179.88">12447 13062 402,'0'0'772,"0"0"-185,0 0-114,0 0-75,0 0-28,0 0 9,0 0-29,0 0 6,0 0-44,0 0-27,11-5-29,10-2 201,-7 3-257,3 1-19,4-3-20,2 1-24,2-1-10,3-4-5,3 3-28,-2-4-14,1 3-18,-3 2-16,-3-1-20,1 1-54,-5 1-63,-1-1-64,16 0-400,-19 2 114,-5 0-116,0 1-75,-11 3-691,14-2-927</inkml:trace>
  <inkml:trace contextRef="#ctx0" brushRef="#br0" timeOffset="155370.29">12665 13221 634,'-7'12'744,"3"-1"-125,0-4-132,-1 2 2,5-9-51,-3 12-13,3-12-29,8 8-62,-8-8-65,13 3-45,-1-6-47,5 0-32,2-1-31,6-3-23,-1 1-19,5-3-40,0 3-60,23-6-339,-29 6 26,1 1-208,-6 1-141,0 2-476,-5-1-782</inkml:trace>
  <inkml:trace contextRef="#ctx0" brushRef="#br0" timeOffset="157165.28">14466 12927 686,'0'0'606,"0"0"-56,0 0-113,0 0 1,-4-9-75,4 9-5,0 0-17,0 0 260,0 0-369,0 0-41,-4-9-4,4 9-20,0 0-11,0 0-9,0 0 1,0 0-16,0 0 7,0 0-13,0 0-1,0 0-16,0 0-9,0 0-19,0 0 51,0 0-78,0 0-13,0 0-4,0 0-8,0 0-1,0 0-4,0 0-5,14-4-2,-14 4 3,18-1-9,-5 0-1,1-1-2,0 1 2,5 1-4,20-4 2,-19 2-3,3 1-4,-3-1-11,0 1 13,1-2-11,-1 2-2,-3-1-12,-2 1 0,-1 1 4,-1-1-3,-1 0 11,-12 1-3,19-2 10,-19 2-4,22 0 7,-22 0 6,0 0-5,14-1-2,-14 1-3,0 0 4,0 0-6,0 0 5,-14 5-5,14-5-5,-22 6 8,10-2 11,-3-1-10,-3 1 5,0 1-9,-25 6 5,20-6 4,1 2-4,-1-1 4,0-1-2,-1 1 12,2 0 21,6-2 18,0 0 24,1 1 15,2-1 0,2-1-7,-1-1-9,12-2-13,-18 5-4,4 0 16,14-5-48,-13 2-7,13-2 5,-10 4-13,10-4-5,-10 4-2,10-4 0,0 0-1,-10 4-6,10-4 0,0 0-11,0 0 3,0 0-2,0 0 2,-4 1-6,4-1 7,0 0 2,11 8 2,-11-8 1,16 3 0,-16-3 0,21 2 1,-9-1 6,2 1-10,-1-2-18,1 1 9,-1 0-18,-1 0 12,1 1-16,10 1-16,-23-3 32,15 1-10,-15-1 13,14 3-2,-14-3 6,11 3 1,-11-3 9,0 0-9,7 8 14,-7-8-7,-5 11 7,-1-4-7,1 1 9,-6 1-10,-14 14-1,10-9 16,-2 0-6,-2 2 0,2 0 2,2-2-4,-3 0-3,5 1 0,-3-1 0,5 1-1,-1-3 1,1 0-1,2 3-2,1-4 3,0 1 2,0 10 1,6-12 4,2-10-1,1 19 3,1-10 2,5 0 3,3-2 1,3 0 0,5-2 4,4-3 0,8-1 2,1-1-23,8-1-54,-1-1-85,0 0-60,38-2-540,-44 3 156,-1-1-67,0 2-60,-3 2-526,-8-1-852</inkml:trace>
  <inkml:trace contextRef="#ctx0" brushRef="#br0" timeOffset="157999.98">14308 14267 609,'0'0'565,"0"0"-141,2 8-83,-2-8-69,0 0 129,7 9-239,-7-9-57,0 0 49,0 0-66,11 5 43,-11-5-70,9-3 45,1-3-21,0 1-12,2 0-13,0-4-10,1 1-9,1-2-4,0-2 5,14-17 6,-15 14-27,-2-1-6,0 0 44,-4 3 52,2 1-30,-4 1 89,1 0-43,-3 1 31,-3 10-48,4-19 8,-4 19-41,0-13 22,0 13-44,-2-10 19,2 10-49,-4-9 28,4 9-41,-7-5 21,7 5-35,0 0 26,0 0-32,-14 0 29,14 0-35,0 0 31,-7 5-34,7-5 32,0 0-30,-6 8 31,6-8-32,0 0 16,-2 10 17,2-10-33,0 0 31,0 0-29,2 14 30,-2-14-31,0 0 32,4 12-32,-4-12 32,0 0-31,4 9 31,-4-9-39,0 0 35,3 8-21,-3-8 13,0 0-2,7 9-6,-7-9 28,0 0-27,0 0 20,0 0-20,0 0 18,4 9-33,-4-9 23,0 0-25,0 0 28,0 0-36,0 0 34,0 0-39,0 0 9,0 0 28,0 0-27,0 0 31,0 0-32,-2-11 34,2 11-32,0 0 35,-5-11-34,5 11 35,-4-10-33,4 10 36,-5-11-33,5 11 29,-6-8-15,1-5 53,5 13-9,-6-11-6,6 11 31,-5-11 2,5 11 15,-4-7-4,4 7-5,0 0-16,-7-12-6,7 12-17,0 0-10,0 0-12,-3-8-10,3 8-6,0 0-3,0 0-2,0 0 8,-3 15-5,5-4 8,-2 1-5,1 1 9,0 2-9,-1 3 7,2-2-7,0 3 7,0-1-9,0 0-5,1-2-45,-1 1-23,3 15-181,-3-16 16,1 2-29,0-3-145,0-1-60,-1-3-120,2 0-519,-4-11-728</inkml:trace>
  <inkml:trace contextRef="#ctx0" brushRef="#br0" timeOffset="158380.35">14848 13909 628,'0'0'668,"10"-9"-115,-10 9-164,0 0-42,0 0-121,0 0 24,0 0-86,5 9 32,-5-9-76,-9 14 40,5-6-55,-10 15 156,5-11-99,2 1-31,-2-1 34,-1 1-40,-2-1 23,1 0-38,-1-1 22,2 0-39,-2-2 9,1 1-24,0-2 6,0-1-22,1 0 0,3-2-18,-7 3 32,14-8-42,-11 7-14,11-7 5,-8 5-17,8-5 7,-8 4-16,8-4 10,0 0-16,0 0 10,-8 7-12,8-7-10,0 0 10,0 0 16,12 7-20,1-1 5,-4-1 9,0-1-15,0 1 20,3 1-18,0 0 16,-2 1-15,3 0 5,-1 2-1,-2-3 10,2 4-55,-1-3-1,0 2-62,0-3 5,-2 0-121,8 6-300,-9-8 216,1 1-85,-9-5-88,18 4 21,-18-4-443,15 0-477</inkml:trace>
  <inkml:trace contextRef="#ctx0" brushRef="#br0" timeOffset="158580.16">15043 14084 191,'0'0'861,"0"0"-245,6-8-29,-6 8-136,0 0 401,7-10-486,-7 10-92,0 0-28,0 0-80,9-7-8,-9 7-55,0 0 7,15-5-48,-15 5 13,13-4-43,-5 1-24,4 0-29,0-2-40,1 1-52,15-4-249,-15 3 111,-2 1-146,2 2-1,-3-1-69,-10 3-77,19-5-261,-19 5-333</inkml:trace>
  <inkml:trace contextRef="#ctx0" brushRef="#br0" timeOffset="158730.22">15169 14151 205,'0'0'638,"-8"13"-162,8-13-100,-4 8-60,4-8 181,-5 11-307,5-11-38,0 0-64,0 0 10,0 0-62,12 2-80,-12-2-94,16-5-104,-7 1-40,3-1-64,0-2-290,1-1-147</inkml:trace>
  <inkml:trace contextRef="#ctx0" brushRef="#br0" timeOffset="158910.27">15424 13897 732,'3'-8'623,"2"-1"-38,-5 9-127,7-14 300,-7 14-444,0 0 3,0 0 32,0 0 67,0 0-87,10 11-68,-7-1-48,0 1-38,-1 5-35,2 0-29,0 0-23,2 0-13,-1 5-11,2-2-16,4 22-41,-3-22-108,-3 0-32,0-2-128,-1-2-77,0 1-207,-2-1-95,1-4-639,-3-11-886</inkml:trace>
  <inkml:trace contextRef="#ctx0" brushRef="#br0" timeOffset="159615.18">14899 12424 52,'0'0'451,"0"0"-152,0 0 10,0 0-86,0 0 57,-2 12-29,2-12-17,-5 15-21,-1-5-21,1 0-8,0 2 1,-3-2 8,0 2-30,0 1 43,-3-3-67,2 1 50,-1 0-43,-5 4 194,7-7-152,-2-2-62,10-6-3,-13 10-23,13-10 18,-10 7-41,10-7 14,-10 2-42,10-2 4,0 0-45,-12-2 17,12 2-42,0 0-4,-7-9-1,7 9-50,0 0 16,0 0 48,0 0-51,0 0 57,0 0-52,0 0 53,19 4-48,-19-4 56,14 12-51,-8-5 56,6 0-39,-1 1 42,1 0-35,2 0 50,15 2-14,-11-5-35,-1-1 51,2-3-52,-3-1 6,1-1 4,0-1 3,-2-2 6,1 0 4,-3-3 20,-1 1 26,-3-3 1,-2-1-3,-3 1 16,0-1 23,-6-11 35,-1 9-82,-3 3-9,-1 0-12,-4 4-22,2-1-73,0 4-118,-5 2-96,2 3-222,-2 3-121,-4 4-498,0-2-746</inkml:trace>
  <inkml:trace contextRef="#ctx0" brushRef="#br0" timeOffset="160494.99">15996 13026 419,'-9'3'382,"-2"2"19,-1 4-109,-1-1 30,-2 4-100,-2 3 19,-2 2-22,2 2-13,-1 1-14,-1 2-28,2 0-36,2-2-26,3-3-21,2 0-11,4-2-14,0-2-9,3 0-7,0-2-10,3-11-1,0 20 3,0-20 1,6 12 2,-6-12-4,13 7-1,8-7 24,-11-2-66,3-4 74,-2 0-23,1-1 65,0-1-69,0-3 39,1-4-66,-3 1 56,-2 1-40,2-1 83,-3 2-19,0 0 33,-2 0 8,0 3-6,4-7 49,-9 16-116,8-11-20,-8 11-12,5-8-4,-5 8-7,0 0-3,12 4-1,-12-4 0,11 13 0,-3-1-4,1 1-54,2 1-54,-1 1 15,3 4-82,14 19-277,-12-19 157,1 1-83,-1-3-64,-1 0-36,1-3-395,-2-1-420</inkml:trace>
  <inkml:trace contextRef="#ctx0" brushRef="#br0" timeOffset="160775.36">16350 13411 12,'0'0'886,"-6"-17"355,6 17-742,-4-12 9,4 12-77,-5-11-40,5 11-38,-5-10-56,5 10-40,-5-7-44,5 7-39,0 0-36,-5-10-31,5 10-29,0 0-19,0 0-15,0 0-8,0 0-4,0 0-7,0 0-4,-8 10 8,8-10-12,0 16 1,0-16-5,0 19-1,-1-7 0,1 1-4,1-1 2,-1 1-25,0 2-27,3 0-25,0 17-246,0-16 5,-1-1-61,1-1-14,2-1-93,0-1-8,0-3-13,4-1 57,-1-3-361,-8-5-324</inkml:trace>
  <inkml:trace contextRef="#ctx0" brushRef="#br0" timeOffset="160990.04">16543 13344 202,'0'0'812,"-1"-15"-234,1 15-30,-12-12 318,12 12-480,-12-1-59,12 1-26,-16 7-33,6-2-25,0 3-60,0 0-14,0 1-55,1 0-3,1 1-46,3 1-11,0-2-10,2 3-4,2 0-2,5 9 16,1-11-33,0-1-10,4 0-24,0 0-36,3-4-48,1 0-57,1 0-7,0-4-110,2-1-6,0-1-123,3-2 7,-2-2-20,0 0 18,-3-2 15,10-11-1451</inkml:trace>
  <inkml:trace contextRef="#ctx0" brushRef="#br0" timeOffset="161409.95">16624 13001 271,'0'0'660,"-8"-12"-156,8 12-95,-5-9-60,5 9-61,0 0-57,-5-9-47,5 9 65,0 0-165,0 0-16,0 0-14,12 4-7,-5 4-8,1 1 37,-2 4-58,2-1 46,2 5-59,-1 2 50,-1 0-44,-2 1 61,3-1-60,-3 0 52,3 12 4,-3-16-62,-2-2 55,-1-2-47,0 0 60,-3-11-48,5 17 69,-5-17-35,4 14 82,-4-14-34,2 12 17,-2-12 26,0 0-23,0 0-28,0 0-25,0 0 18,0 0-58,-4-20-7,2 8-5,-1-2-3,1 0 15,-2-1 0,1 3-3,0 1 58,-1-1 8,1 2 9,3 10-33,-4-18-13,4 18-48,-2-12 16,2 12-6,0 0-23,1-12 12,-1 12-14,0 0 13,10 4-1,-10-4 1,12 8-10,-12-8-50,14 7-17,-6-2-40,-8-5-37,16 9-51,-16-9-51,18 8 19,-1-4-358,-17-4 213,15 3 8,-15-3 37,13-1-8,-13 1 22,0 0 35,14-6 0,-14 6 33,5-11-42,-5 11-182,1-18 54</inkml:trace>
  <inkml:trace contextRef="#ctx0" brushRef="#br0" timeOffset="161625.03">16766 12673 452,'-3'-14'696,"1"2"-77,-2-6 345,4 18-607,-3-16 7,3 16-115,-2-12-4,2 12-104,0 0-4,-2-10-56,2 10 36,0 0-61,0 0 39,7 5-68,-2 3 45,-5-8-58,8 17-2,4 7 14,-7-10-11,2 2 2,-2-1-8,2 4 1,0-4 1,-2 1-69,0-1-18,2 1-46,-1 0-59,-1-2-71,0-1-71,-1-1-52,1-3-12,-1 1 12,9 4-706,-13-14 126</inkml:trace>
  <inkml:trace contextRef="#ctx0" brushRef="#br0" timeOffset="162089.99">17026 12654 160,'0'0'658,"5"-15"-172,-5 15-12,3-9-118,-3 9-6,0 0-111,0 0 26,-5-8-78,5 8 41,0 0-69,-20 8 204,20-8-149,-15 9-50,6-3 3,1 0 1,-1-2 6,-1 2 1,0-1-5,1 0-7,0 0-7,-1-1-10,1 0-15,9-4-6,-15 8-6,15-8-13,-21 8 67,21-8-108,-11 5-13,11-5-11,-10 4-6,10-4-2,0 0-13,-12 5-4,12-5-3,0 0-7,0 0 0,-11 3-5,11-3-10,0 0-17,0 0-32,-5 9-26,5-9 54,0 0 6,7 11 4,-2-4 4,1 0-7,0 1 15,2 1-8,2 2 13,0-1-5,-1 1 6,4-1-9,-2 1 15,2-2-13,0 0 18,12 9 1,-13-11-7,2 1 10,-3-1-10,1-2 11,-1 1-8,0-3 8,-1 2-8,1-3 13,-11-2 4,17 5 26,-17-5 22,15 5 23,-15-5 30,11 3 27,0 0 169,-11-3-158,0 0 2,13 1 3,-13-1-7,0 0-8,0 0-31,0 0-15,14 0-97,-14 0-9,0 0 0,0 0 0,0 0 0,0 0-75,11-4-240,-11 4-794,0 0 245,0 0-147,0 0-516,0 0-1162</inkml:trace>
  <inkml:trace contextRef="#ctx0" brushRef="#br0" timeOffset="170850.31">26708 6108 32,'-12'-5'632,"3"1"-115,9 4-179,-13-5-15,13 5-130,-9-5 19,9 5-102,0 0 31,39-19 63,-8 12-125,15-3 58,15-5-55,12 1 55,9-1-4,6-1-14,27-2-6,4 0-15,-2 1-13,0 0-12,-16 5-13,-3 0-6,-1 1-9,-2 1-8,71-5 12,-94 9-27,-18 3-10,-6-1-9,-11 0-30,-8 3-10,-2-2 4,-9 3 6,0 0-4,-5-2-16,-13 2-27,16 2-30,-16-2-10,0 0-56,7 7-26,-7-7-50,0 0-42,-6 7-76,6-7-361,0 0-231</inkml:trace>
  <inkml:trace contextRef="#ctx0" brushRef="#br0" timeOffset="171364.87">29472 5543 23,'0'0'475,"4"-9"-70,-4 9-77,0 0-46,0 0-13,2-11 267,-2 11-300,0 0 0,0 0-8,0 0-16,0 0-13,-1-12-26,1 12-13,0 0-20,0 0-12,0 0-16,0 0-60,0 0 57,0 0-54,0-12 46,0 12-48,0 0 52,0 0-54,0 0 39,0 0-43,0 0 32,0 0-43,0 0 42,0 0-45,0 0 26,0 0-24,-2-9 30,2 9-31,0 0 22,0 0-24,0 0 52,0 0-27,0 0-13,0 0 14,0 0-15,0 0 5,0 0-19,0 0 7,0 0-27,0 0 0,0 0-20,0 0 10,0 0-15,0 0 16,0 19-13,-2 18 10,0-12 19,-1 2-25,2 0 18,-2 1-17,2 4 14,0 1-11,1-5 16,-3 1-13,3-1 10,-1-2-64,1 1-63,-1-2-44,1-1-52,-1-4-20,-1 21-475,2-28 251,-1 1-2,1-1-49,0-13-365,-1 15-432</inkml:trace>
  <inkml:trace contextRef="#ctx0" brushRef="#br0" timeOffset="171825.27">29599 5578 130,'3'-16'529,"-3"16"-122,3-11-47,-3 11-35,1-13-21,-1 13-18,-1-13-30,1 13-10,-5-16-19,0 7-22,0 1-31,-5 0-32,-1-1-30,-2 1-6,-2 2-58,0 0 53,-4 1-64,-6 1 50,1 2-56,-3 2 44,-6 4-57,-3 4 70,-6 3-79,-1 8 50,0 1-15,-3 9-7,-42 42-14,49-32 24,4 1-56,10-4 44,4 4-45,3-2 57,7 3-59,2-2 8,8-2 1,3-3 52,7 5-54,4-2 52,5-2-59,2-2 55,7-4-58,37 24 36,-27-31 25,3-4-61,0-5 49,6 2-55,1-9 58,0-1-54,1-2 55,2-4-61,0-6 55,0 1-50,0-6 49,-2-3-42,5-7 50,-4-4-51,0-3 45,-7-7-54,-2-1 52,-7-6-51,-5-2 48,-5-5-4,-9 4-33,-6-3 27,-6-1-13,-6 2 55,-6 1-12,-9-6 16,-5 6-33,-7 4 23,-5 6-38,-33-17 12,31 34-60,1 4-147,0 4-47,2 6-108,6 5-112,1 3-80,-4 5-559,1 1-701</inkml:trace>
  <inkml:trace contextRef="#ctx0" brushRef="#br1" timeOffset="-213941.49">9583 6962 471,'-14'0'335,"14"0"-87,0 0 28,0 0-67,0 0 17,-13-2 13,13 2 54,0 0-81,0 0 37,0 0-73,0 0 27,-12-1-75,12 1 38,0 0-67,0 0 39,0 0-69,0 0 42,0 0-70,0 0 33,0 0-60,0 0 38,0 0-59,0 0 51,0 0-60,0 0 54,11-6-54,-11 6 51,18-1-53,-18 1 53,38-4-21,-25 2-30,2 1 5,0-1 1,1-1-3,-1 1 5,1 2 1,-3-3 2,-2 1 2,2-1 2,-2 2 2,-11 1-2,21-5 4,-21 5 1,14 0 8,0-3 66,-14 3-15,0 0 7,13-1 0,-13 1-17,0 0-14,0 0-7,0 0-13,0 0-1,0 0-6,-16 2-2,5 0 3,-1 3-6,-4 0-3,0-1 1,-17 6-7,15-5 0,2 0 8,-1-1-4,2 4-1,-2-5 0,3 2 43,-1-1-57,3 2 49,1-3-58,2 1 52,0 0-57,9-4 49,-15 4-55,15-4 58,-15 8-46,15-8-11,0 0 57,-2 10-54,2-10 54,6 7-51,-6-7 55,16 7-52,-5-4 55,1-1-49,2 0 41,-2 1-43,5-1 41,-2 2-49,-1-2 58,11 2-35,-13-4-32,-12 0 46,19 5-54,-19-5 51,13 5-50,-13-5 58,9 8-50,-9-8 56,-1 15-54,-3-3 51,-3 1-40,-5 4 48,-3 3-53,-4 2 60,-20 20 12,19-22-39,1 0 52,0 1-55,-1-2 2,4 0-4,-2 2-2,4-5 2,0 2 1,3-2 6,1 0-6,1-3-2,4 0 3,1-2 3,4-11 0,2 22-26,3-13 39,5-1-24,4-1 30,5-3-20,4 0 34,7-2-11,0-4-1,9-1-5,-1 2-6,-1-2-7,-1-2-7,-2 2-24,-4-2-51,-3 2-82,16-1-456,-25 3 139,-3 0-131,-1 1-308,-14 0-477</inkml:trace>
  <inkml:trace contextRef="#ctx0" brushRef="#br1" timeOffset="-211996.71">9156 8006 279,'0'0'341,"0"0"-10,-10 4-74,10-4 299,0 0-271,0 0-60,-13 0 21,13 0-73,0 0 30,0 0-83,-7-4 37,7 4-76,0 0 35,-5-10-75,5 10 39,0 0-67,2-10 48,-2 10-66,9-16 40,-9 16-3,13-12-53,-13 12 51,14-9-62,-14 9 55,17-6-59,-17 6 55,19 0-59,-10 4 57,2-1-52,-1 1 62,1 6-59,-1-2 58,0 2-53,6 14 29,-8-12 30,-1 1-52,-2-1 52,-1-2-51,0 1 54,-2-1-46,2-1 77,-4-9-42,4 15 67,-4-15-35,1 14 19,-1-14 20,0 0 17,0 14 8,0-14 94,0 0-136,0 0-14,0 0-17,-10-4-14,10 4-15,-3-18-5,2 4 9,0 2-13,2-1-4,0 1 0,1-1-10,-1 2-7,0 2 3,3-2-4,-4 11-3,4-16-3,-4 16-1,6-10-3,-6 10 2,9-4 5,-9 4 0,11 2 5,-11-2 4,12 9-3,-4-3 10,-2 4 1,2-3 0,-1 2 1,1 1-1,7 10-24,-8-11-34,-1-2-32,-1 3-3,1-2-114,1-1 9,0 0-77,-7-7-18,12 10-19,-12-10-42,17 5-485,-17-5-380</inkml:trace>
  <inkml:trace contextRef="#ctx0" brushRef="#br1" timeOffset="-211801.48">9596 7953 565,'0'0'473,"0"0"-174,0 0-5,0 0-101,0 0 48,0 0-63,8-5 30,-8 5-75,0 0 54,0 0-58,14-5 48,-14 5-76,14-5 25,10-2 23,-10 4-124,0-3 23,0 2-96,2 0-10,-4-2-129,4 4-52,-5-2-13,2 1-45,-13 3-67,19-2-293,-19 2-166</inkml:trace>
  <inkml:trace contextRef="#ctx0" brushRef="#br1" timeOffset="-211636.92">9733 8010 180,'-8'8'517,"8"-8"-198,-9 11 2,9-11-126,-8 9 45,8-9-71,-5 7 50,5-7-73,0 0 13,-6 8-77,6-8 40,0 0-65,0 0 45,0 0-68,11 4 39,-11-4-55,13-3 28,-13 3-108,18-5-12,4-7-359,-11 4 93,2 0-319,0-2-171</inkml:trace>
  <inkml:trace contextRef="#ctx0" brushRef="#br1" timeOffset="-211446.75">9977 7757 318,'0'0'628,"0"0"-139,2-11-100,-2 11-68,0 0-58,0 0-49,4-9-16,-4 9 294,0 0-231,5 12-6,-5-12-57,4 20 20,0-8-73,-1 2 0,2 2-25,-2 0-30,1 3-11,0 0-15,0 2-8,1 0-12,-1 0-32,0 0-52,6 18-367,-6-21 30,0-2-128,-2 1-647,1-3-765</inkml:trace>
  <inkml:trace contextRef="#ctx0" brushRef="#br1" timeOffset="-210496.89">9605 6382 241,'10'-5'524,"-10"5"141,10-4-442,-10 4-41,0 0-36,0 0-20,0 0-9,-5 16 1,0-9-8,-4 4-5,0-1-10,-4 3 4,-2 2 5,0-3 8,-4 5-8,-2-1 2,-21 17 47,19-19-43,4-2-53,0 0 65,0-2-36,4-3 72,-1 0-52,3-2 42,1 1-61,1-2 36,11-4-75,-17 3 24,17-3-97,-12-7 29,12 7-58,0-21-11,2 11 63,6-1-56,0 1 52,1 0-52,1 3 49,3 0-60,-3 2 58,2 2 2,1 1-1,0 2 4,1 1-2,0 0 5,4 0 0,0 3 4,18 2 5,-18-4-4,2 2 6,2-4-53,-2 0 60,2 0-48,1 0 52,1-2 3,-1-2-55,0-2 60,-1 2-56,-3-2 59,-1-3-55,0-1 79,-7 1-31,6-13 66,-13 12-27,-3-2-66,-2-2 58,-3 0-62,-6-4 53,0 1-61,-3 0 48,-6-2-56,0 2 38,2 4-79,-2-1-4,1 5-145,-1 4-63,1 2-137,-3 10-615,2 0-643</inkml:trace>
  <inkml:trace contextRef="#ctx0" brushRef="#br1" timeOffset="-209286.59">14952 6486 234,'0'0'455,"-4"-8"-67,4 8-46,-2-10-38,2 10-34,0 0-37,-4-11-45,4 11-40,0 0-26,0 0 8,-14 9 17,-2 25 216,3-2-201,-5 10 47,2 12-69,-1 10 7,1 5-12,0 2 47,5 3-69,1-3 23,8-2-54,2-12-17,4-3-13,7-4-29,8 1 30,10-3-34,56 23 40,-26-48-48,10-6-29,11-9-148,8-6-125,10-8-179,19-12-782,10-4-862</inkml:trace>
  <inkml:trace contextRef="#ctx0" brushRef="#br1" timeOffset="-207901.42">25874 4778 139,'0'0'501,"0"0"-114,0 0-51,0 0-73,0 0-15,0 0-47,0 0 6,0 0-43,0 0 0,0 0-35,0 0 2,14-3-40,-14 3-2,0 0-27,0 0 7,0 0-21,13-2-12,-13 2 6,0 0-27,0 0 6,14 5-20,-14-5 12,8 9-11,-1-3 14,0 6-15,4 2 18,-2 5-8,14 31 28,-12-20-13,1 8 33,-2 2 11,1 4-51,-1 1 62,-1 4-59,-1 1 91,-1 5-53,1 10 44,-2 1-38,-2-12 45,-2 4-61,0-1 53,-2 0-65,-2 54 86,2-56-83,-6-1-33,0-2 23,-4 0 3,-1 6-11,-5-3-12,-4-2-47,-3-1-32,-4-2-151,-6-2-77,-1-2-188,-6-4-622,-4-4-723</inkml:trace>
  <inkml:trace contextRef="#ctx0" brushRef="#br1" timeOffset="-206066.98">14395 6635 47,'0'0'559,"0"0"-131,0 0-63,-11-2-44,11 2-28,0 0-20,-10-5 208,10 5-263,0 0-66,0 0 36,0 0-71,-10-4 25,10 4-72,0 0 35,0 0-63,0 0 47,0 0-58,0 0 51,-8-4-57,8 4 55,0 0-57,0 0 45,0 0-60,0 0 50,0 0-55,0 0 43,0 0-53,0 0 49,0 0-57,0 0 48,0 0-53,0 0 46,0 0-50,0 0 47,0 0-56,0 0 54,0 0-24,8-6-23,-8 6 56,21-3-55,-8 1 50,5 0-49,-2-1 49,2 1-49,4-1 51,-4 0-54,4-1 52,-3 1-49,1 1 52,-2 0-45,0 0 42,15-1-28,-21 1-38,1 2 50,-13 0-3,20-3-1,-20 3-1,16-1-7,-16 1 11,0 0-6,16 0 0,-16 0 1,0 0 0,0 0-2,0 0 0,-12 8-1,1-3-47,-2-2 57,0 4-55,-5 0 63,-3-1-56,1 2 58,-3 0-53,-3 2 60,-1 0-47,-1-1 56,1 1-43,4-1 63,0-1-59,0-1 56,4 0-52,-14 5 56,20-9-13,-1 1-53,5 1 45,-2-3-47,11-2 34,-16 6-46,16-6 50,-13 5-54,13-5 48,-12 5-52,12-5 46,0 0-45,-8 4 53,8-4-45,0 0 32,0 0 19,12 6-42,-12-6 44,13 0-50,-13 0 52,18-1-58,-18 1 50,17-2-52,-17 2 54,21 0-51,-21 0 50,17-3-55,-17 3 55,18 0-59,-5 0 14,-13 0 37,0 0-53,15 3 51,-15-3-47,0 0 51,4 14-45,-8-4 6,-1 0 4,-6 7 10,0 1 8,-3 4 5,-2 0 53,-2 0-55,3-1 46,0 0-56,3-5 49,1-1-73,1-1 56,4-3-54,-1 0 52,2-4-58,-1 4 56,6-11-48,-3 15 58,3-15-42,6 17 53,2-10-44,3 1 55,5-3-51,33 2 51,-17-9-14,6 0-51,2-3 44,3 1-76,-3-3-5,-5 1-114,0 3-19,-2-1-133,-7 2-14,0-1-74,-4 3-1,-5 0-2,1 0-407,-5 3-342</inkml:trace>
  <inkml:trace contextRef="#ctx0" brushRef="#br1" timeOffset="-205091.73">14216 7821 311,'0'0'382,"0"0"-24,0 0-110,0 0 43,-7-1 223,-4-5-284,11 6 32,0 0-79,-6-10 17,6 10-86,0 0 27,-4-14-82,4 14 37,4-9-69,-4 9-6,4-15-4,-4 15-7,6-10-5,-6 10-3,9-14-8,-9 14-1,7-5-2,-7 5-6,0 0-16,14 0-16,-14 0 10,10 4 7,-10-4 52,9 8-56,-9-8 61,10 12-50,-5-4 49,-1 0-51,0-1 54,6 11-22,-10-18-28,4 14 60,-4-14-47,2 12 55,-2-12-43,3 11 76,-3-11-34,0 0 82,2 11-42,-2-11 39,0 0-71,0 0 38,0 0-63,0 0-9,-1-15-3,1 15 2,0-21 5,0 21-7,0-24-11,3 9-7,-1-2-25,2 4 23,0-3-22,1 5 19,-2 0-24,2 4 18,-1-3-19,3 6 18,-7 4 3,20-9-6,-20 9 14,15 1 0,-15-1 2,19 8 2,-7-1 1,0 0-1,0 1-2,-2 2 52,2-2-73,-1 1 23,-2 0-99,4 0-9,-3-1-116,-2 2 3,11 6-459,-13-8-162,-6-8-382</inkml:trace>
  <inkml:trace contextRef="#ctx0" brushRef="#br1" timeOffset="-204906.48">14589 7739 625,'0'0'642,"3"-4"140,-3 4-507,6-7-68,-6 7-37,0 0-32,11-8-18,-11 8-16,14-10-25,-5 4-22,2 0-54,2-2-79,0 1-97,2 1-40,-2-2-85,1 3-130,12-9-985</inkml:trace>
  <inkml:trace contextRef="#ctx0" brushRef="#br1" timeOffset="-204706.46">14686 7733 98,'0'0'536,"-5"8"-218,5-8-8,0 0-128,-7 8 38,7-8-85,0 0 23,0 0 26,0 0-78,0 0 50,0 0-79,6 9 32,-6-9-68,10-1 41,-10 1-64,19-5-5,-8-1-14,0 1-44,3-1-36,-1 0-42,2-1-33,15-7-292,-17 9-144,1-2-104</inkml:trace>
  <inkml:trace contextRef="#ctx0" brushRef="#br1" timeOffset="-204416.8">14966 7529 294,'0'0'760,"0"0"-212,-6-9-15,6 9-127,0 0-6,-5-6-111,5 6-57,0 0-52,0 0-46,0 0-26,0 0-15,0 0-27,-1 24 46,3-12-97,0 5-25,3 1-74,-2 3-78,1 1-4,1-1-139,2 1-42,-2-3-56,0-1-446,-2 1-394</inkml:trace>
  <inkml:trace contextRef="#ctx0" brushRef="#br1" timeOffset="-203586.59">14452 6018 93,'0'0'338,"0"0"-76,0 13-84,-4 2 138,4-15-166,-7 19-35,3-10 45,-2 1-51,0 1 52,-1 1-63,1-2 76,-4 1-63,1 0 46,-2 1-12,-1-2-4,0 1-5,1 0 3,-3-3-1,1-1 10,1 0-51,1-2 45,2-2-66,-2 0 41,11-3-58,-18 1 25,18-1-67,-14-4 23,14 4-69,-9-13 42,9 13-51,0-14 49,0 14-50,2-15 47,5 1-82,-7 14 1,12-10 59,-12 10-46,17-2 54,-17 2-52,21 1 62,-9 3-42,3 0 51,0 2-51,1 0 54,5-1-51,0 1 57,2 1-4,0-5-3,22 3 11,-23-5-16,1-2-52,0-1 61,0-2-49,0-2 52,-3 0-44,-2-3 75,0 2-29,-7-3 48,1 1-51,-6-2 78,-3-3-71,-3 4 47,-2-1-66,-4 0 47,-7-1-11,-1 3-14,-7 2-4,0 1-111,-3 6-42,-5 2-168,-5 9-220,-5 1-434,-5 2-527</inkml:trace>
  <inkml:trace contextRef="#ctx0" brushRef="#br1" timeOffset="-199666.52">9516 7167 256,'0'0'300,"0"0"122,8-4-245,-8 4-16,0 0-17,0 0 5,0 0 10,7-7 8,-7 7 14,0 0-5,0 0-20,0 0-25,0 0-20,-1-12-25,1 12-14,0 0-18,-4-4 10,-8-2-42,12 6-5,-15-2-6,15 2 4,-26 0-13,10 2-5,-3 1-2,-6 1-6,-1 1 3,-5 1 0,-4 1-3,-4 1 8,-7 3-9,-2-1 9,-3 1 1,-11 4-1,-1 0 0,-3 3-8,-2 0 10,0 0 1,-1 3 0,-3 2-52,-1 0 59,-6 1 0,-4 2-56,-15 5 61,-4-1-53,2-1 8,15-2 19,-102 28-4,85-25 51,-2-1-60,2-3 56,14-2 3,1-2-18,-1-1 0,1 1-8,0 0 2,3 0-3,-1-1-1,2 0 0,4 0-1,0-3 0,1 0-1,-69 18 3,75-18-4,5-3-2,0 1 4,5 0-2,0-3 0,10-1 4,0 0-7,2-2 3,0 0 2,1 0 0,2-1 8,0 0-9,3-1 1,-2-1 0,-33 7-1,36-8 1,6 1 4,1-2 1,0 1-3,-1-1-7,2 1-5,0-1 7,0 0 0,1 2-6,0-3 6,1 1 2,1 0-1,-2 1 4,3 0 0,-23 2 7,27-4-7,2-1-2,1 1 0,0-1 5,0 1-7,4-1 3,-2 0-1,3 1-4,-1-2 0,-1 2 0,3-2 4,-2 0-3,1 1 1,2-1 2,-18 1 36,19 1-6,2-4-1,-1 2-10,2-1-4,-1 1-7,1 0-3,0-1-4,0 0-1,13-1 1,-23 1-1,23-1-1,-21 3-6,21-3 6,-23 1 1,2 2 0,21-3 8,-19 3-4,19-3-2,-17 2-1,17-2-4,-16 1 0,16-1-2,-14 2 2,14-2 0,-12 2 1,12-2-3,0 0 4,-16 2 5,16-2-5,0 0-4,-13 1 2,13-1-7,0 0 2,0 0-4,-14 2-1,14-2-6,0 0-8,0 0 2,-9 3 2,9-3 4,0 0 7,-3 11 0,3-11 0,-1 15-46,2 6 19,1-8 52,-1 3-58,1 3 65,1 3-7,0 3-5,-1 0-2,3 8 0,-2-1-2,2 4-3,-1-3 0,1 11-1,-1-3 2,0 1 2,-1 1-1,3 43-52,-2-42 57,-2 3-45,0 0 56,1 2-6,-2-3-1,0 5-2,1 2 0,-1 0-3,-1-1-1,0 3 0,0 1 1,-1 2-4,1-1 0,0 2-51,0 58 42,0-49-27,1-9 56,-1 9-9,1 0-1,2 0-5,-2-1 1,2 2-4,-1-12-2,1 11-50,0 0 59,0-1-42,1 3 54,1 0-57,0 2 58,6 74 3,-4-72-22,0 2 0,-2-2-53,1 2 60,2 2-51,-1 0 58,-2 1-7,2 1-4,-2-1-4,0 2-2,0 1-1,-1-2-3,-1 0-50,-1 3 16,1 85 75,-2-83-33,-1 2-4,-1 1 3,-1-2-12,0 1 1,-1 1-34,1-1 45,-1 2-4,-2-1 2,1-1-3,-1 2-3,1-1-6,-1-1 0,1 2 1,-4 87-34,4-86 42,0-1 14,0 2-23,1-1 18,1 0-22,-1 0-1,1 1 12,0-1-3,0 2 17,-2-2-22,3-3 18,-2 0-22,2-5 15,0 3-16,-3 74 3,3-81 3,1-2 15,-2-3-18,2-1 14,2 0-3,-2-2-4,1-3-2,-1-8 0,1-1-5,-1 0 3,1-1-7,-1 0-17,2-4-4,-1 2-23,-1-1 25,1-3-43,-1 0 13,3-2 0,-3-2 5,1-3 3,2-8 6,-2 2 10,3-3-18,-3-1 28,3-3 8,-2-4 6,2-1 5,0-1 0,0-1-3,7 21 4,-4-24 8,2 0 6,1-2 0,1-2 4,2 2 0,3-2-1,0 0-1,3 0-1,2-1-1,-1-2 2,5 1-2,0-3 2,2 1-17,0-3 26,42 14 8,-31-15-5,4 1-9,2-4-2,2 3-4,0-4 6,4 1 5,1 0 4,1-3 2,3 1-2,1-1-24,3-1 19,1 1-9,3-2 28,1 0 2,93-2 35,-76-3-38,4 3-3,-2-2-5,4 0-4,1-2-4,-1-1-31,4 1 34,1 1 0,2-2-6,3-2-2,3 1-6,-2 0 0,1-1-1,-1 0 0,101-8 0,-98 9-6,0 0 2,0 0-1,-2-1 1,-3 3-1,0 0 5,-1-2 1,-3 3-4,0-1-3,-1 0-1,-3 0 1,-2-2-9,1 4 16,-4-4 2,-2 2 10,-1 0 4,-5 0 3,-3-2-2,-11 2 0,-2 2 1,-2-1 9,-2 0 0,-4 1-2,0 0-5,-3 0-2,-9 2-6,0-2-3,-7 3-1,-3-1-1,23 1 1,-29 0-15,-5 0-22,1 1 25,-2-1-2,-4 3 0,0-2-1,-13-1 2,21 3-2,-21-3-8,19 2-4,-19-2-7,13 3 1,-13-3-5,0 0-1,17 5-57,-17-5 6,0 0-30,0 0-12,0 0 6,0 0 1,0 0-2,0 0 24,-9-5 12,9 5 13,-8-7 16,8 7 10,-7-10 17,7 10 14,-8-14 24,-1-1 72,9 15-14,-8-12 16,8 12 5,-6-11 4,6 11-8,-7-10 2,7 10-11,0 0-16,-7-10-15,7 10-30,0 0 1,0 0-8,0 0-10,0 0 4,0 0 23,15 7 2,-4 0 5,1 4 24,5 2-7,1 0-4,3 1 12,0 2-6,2 0-6,-1 0-10,-1 0-6,0 1-10,-1-1-4,-4-2-4,-2 3-11,4 21 2,-15-16-77,-3-1-86,-5 5-51,-4 3-88,-8 2-121,-3 1-441,-7-3-400</inkml:trace>
  <inkml:trace contextRef="#ctx0" brushRef="#br1" timeOffset="-198736.76">8741 13002 438,'-10'-10'701,"10"10"-464,-6-8-54,6 8 18,0 0-102,-6-8 36,6 8-89,0 0 42,0 0-76,0 0 46,0 0-65,14 11 73,-6 0-48,1 8 100,4 8 10,16 54 125,-11-27-126,-1 6-23,-1 5-19,2 1-66,1 2 52,-2 2-65,1 2 49,-3-4-8,1 0-9,-4-7-7,-1-1-6,-1-9-4,-4-6-2,-2 0-4,0 25-22,-5-37-31,-2-6-21,-1-1-20,-1-4-12,0-2-23,-3-4-26,2-4-33,0-5-30,-3-2-15,9-5-7,-18-7-38,7-7-56,-2-8-156,-4-10 43</inkml:trace>
  <inkml:trace contextRef="#ctx0" brushRef="#br1" timeOffset="-195981.74">8640 13259 215,'-6'-17'437,"2"5"-164,0 2-11,0-2-101,2 3 12,-2 1-78,4 8 23,-4-13-67,4 13 29,-4-13-57,4 13 35,0 0-56,-3-14 48,3 14-18,3-14-47,-3 14 52,7-12-51,-7 12 47,14-12-51,-2 4 45,0 2-52,3-2 56,2 0-50,3 0 45,3-2-45,3 0 45,1 1-47,3-1 46,33-10-25,-23 9-25,-2 0 52,2 0-44,3-1 42,1-1-46,3 1 47,0-2-49,4-1 51,10-2 11,-2 0-23,3 1 4,-2 0-8,0-1-4,0 1 0,49-13 9,-49 12-12,-2 0-48,2 3 55,0-3-3,3 0-3,0 0 1,1-1-2,2 0 0,-2-2-5,2-1 5,1 1 0,-1 1 1,-1-3-49,2 0 56,63-19-21,-65 20-14,-1 2 75,0-1-62,1 1 67,0 1-56,-1-1 46,0 1-55,0 2 1,-1-1-3,-2 5 4,0-5 0,-8 5 5,-1 0-11,8-3 10,-7 3-4,0 0 30,2 0-30,8-1-1,-2 0 1,-6 1 3,-1 2 56,0-2-70,0 1 64,-2-2-67,1 2 63,-3 0-67,2-1 84,-3 1-91,3-1 65,46-11-22,-48 11-37,-5 2 71,4-1-7,-3 1-11,1 0-4,-4 2-4,1-3 2,-1 2-7,0 1 0,-7 2-4,-2-2-1,3 1 1,-2 1 3,-1 0-2,33-8 11,-36 10-19,3-2 1,-1-1 0,-1 3-1,-1-2 0,-2 2-2,-1 0-1,1-1 3,0 2-4,0-1 1,0 0 0,-1 0 0,3 1 0,-4-2 0,32-1-2,-30 4 1,-3-2 0,1 1-2,0 1 3,0 1-2,0-2 0,0 1 1,-2 0-5,2 0 6,-3 0 4,1-1-6,-2 2 12,-2 0-15,0-2 5,24-1 1,-24 2 0,3 0 4,-1-1 8,2 1 1,-1-1 0,-1-1 4,3 3-51,-3-3 56,4 1-2,-4 1-5,4-1-2,-3 1-9,3-1 5,-2 3-4,29-4 3,-25 3-5,-1-1-2,-1 1-2,2 0 1,0 1 5,0 0-7,1 0 1,-2-3 1,6 3-3,-4 0 5,6-1 0,-5-1 9,6 1-2,-5 1-3,45-1 12,-39 1-62,2 0 53,2 0 4,-3 0-4,4 0 3,0 2-8,-1-2 0,8 3-1,-1-3-2,0 3 0,1-2 4,0 0-3,0 1 0,1 0 0,49 3-8,-50-2 4,1-3 2,0 3-51,-1-2 56,2 0-45,2 2 57,-2-2-8,1 2 2,1-2-4,1 2-3,2-2 1,-1 1-1,1-1 1,-2-1-3,2 1-1,-1-1 1,1 1-49,1-2 58,-1 1-3,2-1-2,0 0-1,1-1-7,1 0 8,-1-1-4,1 3-1,-2-4 2,0 1 1,-1 1 0,1-1 2,55-5-19,-57 6-13,0-2 54,-1 1-57,-1-1 54,-1 0-4,0 2-3,-1-2-6,2 1-2,-3 0-3,1 1-1,-1-2-2,-1 1-49,-1 1 56,0-3-48,46-2 27,-49 1 31,-2 2-51,1-1 52,-8 0-53,2 1 63,-3 0-56,4 0 53,-4-2-56,1 1 54,1 1-56,-1-1 55,-1 1-55,-1-1 56,1 2-58,33-4 29,-35 4 38,-6 0-66,2 2 53,-2-3-50,0 1 50,1 1-54,-1-1 55,-1 1-51,-1-1 49,0 1-50,1 0 53,-2-1-54,-1 1 56,0-1-55,17 0 31,-22 2 27,1 0-61,-2-1 56,0 1-57,-1 1 57,0-1-54,-3 1 56,2-1-58,-2 1 56,0 0-56,0 0 56,0-2-54,-2 1 57,2 1-53,-2 0 69,1 0-64,-1-1 55,-13 1-53,24 0 53,-24 0-56,24 0 55,-12 1-58,-12-1 54,21 0-57,-21 0 53,21 1-53,-21-1 53,18 0-53,-18 0 56,25 3-32,-25-3-27,14 1 52,-14-1-50,14 0 52,-14 0-42,0 0 39,16 3-56,-16-3 54,0 0-52,12 1 53,-12-1-52,0 0 57,0 0-60,13 1 56,-13-1-28,0 0-24,13 3 60,-13-3-63,0 0 57,8 7-59,-8-7 60,0 0-58,7 10 57,-7-10-57,6 12 61,-4-3-9,2 0-4,-2 4-5,1 2 0,-1 0-1,1 2-4,-2 1-2,2 4 0,-2 2-1,2 2-51,-2 2 62,0-3-56,2 8 64,-2-1-56,2 3 55,0 0-47,1 1 60,0 7-52,0 1 55,4 51-5,-4-49 19,2 4-6,-2 1-4,-1 3-1,1-1-42,0 2 63,-1-1-60,1 1 53,0 0-53,-1 0 55,1 0-59,0 0 53,0-3-62,-2 3 59,5 47-12,-3-49-50,-2-3 55,1-1-63,0-1 63,-1 0-64,0-1 62,1-1-66,-1 0 62,0-2-59,-1-6 57,0-2-57,-1 0 51,0-4-55,0-2 58,0 24-21,-1-29-40,1 1 59,0-6-6,-1 1-4,1-1-8,0-2 3,-2 0-2,2-1-2,0-2-3,0-1 3,0-1-6,-1 1 2,1-14 7,0 22-9,1-1 4,-1-21-6,0 15-3,0-15 3,2 17-3,-2-17 1,1 12 0,-1-12 1,0 0 0,0 14 0,0-14 0,0 0-3,1 14 4,-1-14 3,0 0-3,-1 14 10,1-14-3,0 0-6,-9 7 1,9-7 3,-11 7 1,11-7-9,-17 4-1,6-1 1,-2-1 2,-5-1 0,1 3 0,-3-2 0,-4 1-2,-1 0 1,-3-1 5,-6 2-4,-2 1-54,-1 0 63,-8 2 1,-1-1-4,-1 2 0,-3-2-4,-1 2 4,-3 0-1,-1 0-15,-2 1 12,-10-1-2,-2 4 1,0-1 1,-70 10-46,71-11-2,-1-1 78,0 3-67,-4-4 57,3 3-56,-2 1 57,1-1-57,-1-1 57,2 1-59,0 0 59,-1 0-47,1 0 49,-1 0-50,2 3 51,-71 7-38,71-11-22,0 2 61,-2-1-60,1 1 57,1-1-57,-2 0 57,1 0-53,1 0 53,0-1-54,1 1 57,1-1-59,-1 1 59,3-1-60,-2 0 60,-63 11 12,75-11-23,-1 0-4,-10 0-6,0 2-4,1-1 7,1-1-9,8 0 3,-8 2-5,-1 1 9,10-4-5,0 0 0,0 2 6,-1-2-6,-7 1 0,-57 11-6,56-9 3,-1 0-6,11-1 5,-1-2 0,-1 1 4,2 0-2,0 0 4,-2 0-6,3 0 6,-2-2-8,1 2 4,3-3-8,4 1 20,-4 1 4,-58 11-84,48-7 49,-4 0-2,2-1 3,-2 5 6,0-3-3,1 1 5,-1-2-3,2 1 8,-1 0-1,0-1 1,0 0 0,-2 0 2,3 2 2,-2-4-1,2 1 0,0 3-7,-4-2 7,4-2 2,-2 2 0,0 1-2,1-2 0,-1 0 1,0 0 9,-2 0-12,0-1 4,-2 2-1,2-2 4,0 1 0,-2 0-1,-65 9-2,67-10-1,2 0 7,-2 0-9,2-2 12,-3 0-13,3 2 6,7-4-6,1 1 7,0 0-1,0-1 3,1-2-10,-2 2 3,3-1 2,-3 1-2,-54 5 7,54-7 2,2 1-12,-1-1 10,0 0-10,1 0 9,0 1 0,-3-3 2,5 3-4,-3-2 2,2 0-4,-1 1 10,-2-3-11,2 4 12,1-3-13,-59 8 5,58-6 1,-1-2-6,1 2 8,-1-1-10,2 1 9,-1 1-9,0-2 11,0 0-11,-1 2 9,4-2-10,0 1 11,1-2-10,0 2 13,2-2-15,-49 4 14,58-5-2,0-1-9,1 1 12,0-1-6,2-1 6,0 0-8,0-1 5,6-1-7,0 1 10,2 1-5,0-3 11,1 0-14,1-1 7,0 2-6,-22-3 12,26 2-5,2-1-6,2 1 4,2 1-6,-1-3 5,0 1-4,0 1 8,4-2-4,-3 2 5,2-1 1,0-1 1,0 0-4,2 2 9,-3-3 1,-12-5-4,13 5-9,1 0 1,1 0 1,-1-2 1,0 2 0,0-3 0,-2-2-4,1 1-4,0-2-1,0-1-4,2-3-1,-5-2-55,2-3 67,-1-1-3,-2-7 0,2 1-3,-4-5-14,1-2-3,-1-3-39,-3-10 34,0-3-23,-1-4 15,1-1 15,2-2 9,-2 0 10,5-1-2,-2 4 72,6 2-27,-1 9 46,-8-42 12,14 48-92,1 2 43,4 5-72,-2 3 25,3 4-47,0-1-40,1 3-59,1-2-68,1 5-46,0-3-94,1 3-50,1 0-77,0-2-344,1 3-350</inkml:trace>
  <inkml:trace contextRef="#ctx0" brushRef="#br1" timeOffset="-195321.43">15420 14845 194,'0'0'227,"-6"9"-76,6-9-48,0 0-35,0 0-22,-4 8-27,4-8-12,0 0-44,0 0-16,0 0-23,0 0-131,0 0 65</inkml:trace>
  <inkml:trace contextRef="#ctx0" brushRef="#br1" timeOffset="-191136.6">11445 16416 5,'0'-12'512,"0"12"-175,0 0-72,0 0-48,-8-10-30,8 10 118,-12-4-180,12 4-5,-13 0 5,13 0 6,-19 3-6,8-1 4,0 2-1,-4 1 7,-1 2 0,-4 3-6,1 2-9,-6 2-16,4 2-5,-8 7-4,3 0-10,-1 3-5,0 1-16,2 1 14,0 1-15,1 0-4,2 1-6,2-1-7,4-3-3,2-1-6,2-1-3,4-2-6,-1-2-8,4-2-2,1 10 11,8-6-5,1-14-12,5-1 3,0-5-12,2-3-5,6-3-19,2-5-4,0 0-18,4-6 4,-1 0 4,0-1 16,-3 0-2,1 0 12,-5 2 3,0 2 4,-5 4 1,2-3-4,-4 5-6,-1-2-1,2 4 2,-10 4-1,14-3-7,-14 3 15,15 5-2,-7 0 6,-1 1-3,1 1 3,1 2 0,1-1 4,-2 3-20,11 7-211,-10-6 50,1-3-40,0 2-60,1-2 8,1 0-23,-3-1 30,3-1-36,-1-2-9,1-3-225,-1 1-32</inkml:trace>
  <inkml:trace contextRef="#ctx0" brushRef="#br1" timeOffset="-190951.52">11739 16528 549,'5'-13'876,"-5"13"-558,0 0-34,0 0-17,0 0-29,-6 11-26,3 0-17,-2 0-30,3 5-29,-1-1-23,2 1-21,-1 4-27,2-1 1,2 2-23,0 0-2,6 22-57,-3-22-65,1-1-41,2-3-52,-2-3-35,4 0-51,-2-4-24,0-2-68,3-4-332,-11-4-193</inkml:trace>
  <inkml:trace contextRef="#ctx0" brushRef="#br1" timeOffset="-190586.55">11883 16579 496,'3'-13'459,"-1"1"-75,-2 12-64,2-22 157,-2 22-306,0 0-19,5-9 15,-5 9-1,8 4 12,-8-4-23,10 13-22,-4-4-20,2 4-14,-2 0-24,2 2 13,4 0-29,-5 1 1,2 1-22,9 10 28,-13-14-37,1-1-12,1 0 1,-1-2-2,-1-3 7,-1 2 2,-4-9 33,7 12 23,-7-12-5,6 5-15,-6-5-13,0 0-10,6-7-6,-6 7-11,4-17-13,-4 7-9,0-3 0,1 0-4,1-2 8,-1 3 8,1-2-7,1 4-4,1 0-1,-2 1-9,-2 9-3,10-13 6,-10 13 2,11-5 1,-11 5 3,19 7 2,-11-1-1,-1 3 0,2-1-1,2 3 4,-2-1-2,-1 3 3,2-1-22,-1 0-48,-1-2-28,1 1-66,-1-1-23,-1-1-24,1-1-8,-1-1 7,7 0-270,-14-7 186,0 0-10,15-2-9,-15 2-269,10-9-90</inkml:trace>
  <inkml:trace contextRef="#ctx0" brushRef="#br1" timeOffset="-190386.49">12301 16496 130,'3'-12'670,"1"4"-154,-4 8-52,7-13-15,-7 13-54,13-5-31,-13 5-6,14 2-8,-7 3-39,1 4-18,1 1-74,1 3-2,1 4-42,7 23 95,-9-16-169,-3 0-26,-3 3-1,-1-1-26,0 2-67,-2 0-86,-2 1-133,0 2-139,-1 0-152,-3 0-807,-1-7-938</inkml:trace>
  <inkml:trace contextRef="#ctx0" brushRef="#br1" timeOffset="-189651.78">12851 16661 287,'-12'3'732,"-3"-1"359,15-2-661,-13 3-61,13-3-49,0 0-53,-13 1-36,13-1-49,0 0-35,0 0-29,0 0-15,0 0-18,13-9-6,-4 6-20,7-6 0,5 3-17,26-13 26,-16 7-51,-2 3-7,1-2-1,-1 2-60,2-1-61,-2 2-76,-6 0-81,2 3-56,-3-2-70,0 2-49,-3 0-473,-2-3-486</inkml:trace>
  <inkml:trace contextRef="#ctx0" brushRef="#br1" timeOffset="-189456.71">13420 16211 549,'0'0'716,"2"-13"-165,-2 13-124,0 0-87,0 0-22,0 0 5,0 0 18,0 0-22,3 21-23,-3-3-61,2 36 136,-2-20-222,0 0-46,4 1-5,-1 2-34,0-1 3,5 5-38,1-4-48,1 1-57,1-1-98,1-1-101,0 1-117,3-4-164,-3-4-642,2-4-807</inkml:trace>
  <inkml:trace contextRef="#ctx0" brushRef="#br1" timeOffset="-189096.79">14514 16424 589,'0'0'626,"-10"-8"-106,10 8-56,-7-7-63,7 7-35,-7-5-18,7 5-23,0 0 5,-7-7-53,7 7-5,0 0-38,0 0-2,-7-7-45,7 7-15,0 0 116,0 0-173,7-12 11,-7 12-41,21-8 9,-8 3-33,6-1 9,0-2-9,5 3-15,1-2-24,-1-1 8,-2 4-9,0-2-7,-2 2-11,-1 0-28,17-1-186,-22 4 23,0-1-44,0 1-8,0 0-35,1 1-82,-3 1-103,-12-1-141,22 1-592,-22-1-803</inkml:trace>
  <inkml:trace contextRef="#ctx0" brushRef="#br1" timeOffset="-188851.65">14555 16607 455,'-9'8'914,"0"-1"-233,1-2-140,0 0-105,8-5-52,-8 9-62,8-9-36,-9 7-52,9-7-2,0 0-19,0 0 9,13 7-25,1-8 5,28-7 126,-14 3-198,3-5 7,2 3-47,-1-2 5,1 1-38,-1-2 10,-1 3-36,-2 0 17,-3 0-42,-6 1-6,-1 2-59,-1 0-39,-4 0-60,-1 2-17,-1 0-46,-12 2-73,16 0-97,-16 0-118,9 6-197,-9-6-454,0 0-776</inkml:trace>
  <inkml:trace contextRef="#ctx0" brushRef="#br1" timeOffset="-183526.55">17416 7608 167,'0'0'327,"0"0"-85,0 0-58,-10-5-35,10 5-16,0 0-14,0 0-6,0 0 0,0 0 0,0 0-8,0 0 10,0 0 0,0 0-8,0 0-10,0 0-7,0 0-18,0 0-1,0 0-13,0 0-7,-1-11-3,1 11-6,0 0-8,0 0-5,0 0-6,0 0 2,10-3-5,-10 3-2,19-4 22,-8 1 25,2 2-35,2-2 23,3 1-58,2-2 47,2 0-52,2-1 50,1 2-50,3 0 53,0-1-51,2 0 53,3 0-60,2 0 51,-1 2-54,41-6 36,-36 5 15,-1-1-55,4 1 50,-1 0-50,0 2 54,6-2-54,-7-1 56,1 1-58,-2 0 53,0 0-55,2-1 56,-4 2-52,0-3 55,0 4-56,-1-2 57,-1 0-57,0 1 57,-5-1-54,0 0 56,-2 1-57,1 0 54,-1-1-45,0 1 55,0 0-60,0-1 59,-2 2-50,0-2 62,1 0-53,-3 2 61,18-3 22,-21 1-77,-2 2 59,0 0-54,0-1 55,-1-1-60,1 2 51,-2-2-59,-1 3 52,1-3-56,-3 2 57,-1-1-46,1 1 56,-2 0-52,0-1 63,11 0 30,-10 1-75,-13 1 49,22-2-54,-22 2 54,19-5-61,-19 5 56,18 0-44,-18 0 47,17-2-49,-17 2 50,16-3-51,-16 3 52,13-1-53,-13 1 1,14-3 6,-14 3 1,0 0-2,15-3 4,-15 3-6,0 0 2,15-1-5,-15 1-10,0 0 5,12-2-3,-12 2-2,0 0-2,0 0-17,13-2-60,-13 2-37,0 0-525,0 0 48,0 0-564,0 0-755</inkml:trace>
  <inkml:trace contextRef="#ctx0" brushRef="#br1" timeOffset="-181171.68">16119 16083 97,'-10'-3'429,"10"3"-83,-22 1 185,12 3-318,-3-2 10,0 6-32,-2-1 16,-2 3-15,0-1-28,1 3-21,0 0-14,0-2-21,2 2-18,4 0-15,0 0-13,2-1-12,2 1-6,2 9 27,4-21-41,2 21-5,5-8-1,1-1-8,3-1 0,0 0-3,5 1-2,-1 0 0,3-1-5,-1 0 3,0 1-15,3 0 11,-4 0-3,2 0 0,11 12 0,-17-9-1,-3-3 2,0 2-1,-4 0 5,-1 1 8,-3 0 12,-1-2 15,-2 0 9,-1 2 9,-1-1-3,-2-1 5,-2 0-13,2-1-1,-2 1-11,-1-1 2,2-4-7,-2 3-7,1-2 3,-1-2 0,1-1 6,8-6 2,-13 9-9,13-9-19,-11 2-16,11-2-19,-5-7-12,5 7 4,1-18-7,3 3-3,10-23-27,-4 11 44,1 0 8,3-6 1,-2-1 5,2 0 4,-2 6-10,-2 0 22,-1 0-2,-3 6 20,-2 0 16,0 2 14,-4 4 12,1-1 3,-3 2-1,-8-12 29,2 18-61,-2-1-9,-2 3-3,0 2-5,-3-1-7,4 4 2,-4 1-34,2 1-55,-3 2-111,2 2-97,-1 1-133,1 1-156,1 0-303,3-1-435</inkml:trace>
  <inkml:trace contextRef="#ctx0" brushRef="#br1" timeOffset="-179751.86">16602 16228 304,'0'0'457,"0"0"-94,-4-13-72,4 13-46,0 0-41,0-13-34,0 13-26,5-13 65,-5 13-142,7-9 4,-7 9-31,11-4 9,-11 4-26,14-1 19,-14 1-15,18 5 4,-9 2-5,1 1-6,0 2-8,-1 1-1,1 3 2,-1 1 23,6 23 95,-11-17-81,-2-3 33,1 3 0,-2-3-3,-2 1-2,-1-1-2,1 0-2,0-1-8,-2-2-11,1 0-1,-1 1-6,1-6-3,-1 2 2,3-12 16,-7 24 81,7-24-90,-4 8-11,4-8-15,0 0-7,0 0-33,-3-13-14,6 1-2,-1-5-10,3-7 2,3-2-5,0-6-15,-1 1 22,2 1-3,-1 2 22,7-22 4,-9 30 33,0 3 24,-3 2 11,1 2-3,0 2-13,-1-1-13,-3 12-8,4-13-5,-4 13 5,0 0 10,0 0 2,6 10-3,-6-10-5,4 22-8,1 12 22,0-13-21,0 4-4,2-3 3,3 4-6,-1 1-2,2-3-9,3 0-54,0 1-50,2-2-66,-1-3-84,4-1-61,-1-5-100,-1-3-96,3 0-295,-4-5-334</inkml:trace>
  <inkml:trace contextRef="#ctx0" brushRef="#br1" timeOffset="-179331.52">17260 16348 435,'0'0'991,"0"0"-645,0 0-43,-14 1-33,14-1-45,0 0-28,0 0-41,0 0-32,0 0-23,0 0-20,0 0-14,0 0-7,0 0-10,0 0-3,0 0-3,0 0 51,0 0-55,0 0-7,-1-11-6,1 11-3,2-9 20,-2 9 4,0 0-14,2-17-2,-2 17 7,-2-12 6,2 12 6,-2-9-6,2 9-2,-5-10-17,5 10-5,0 0-10,-11-6-1,11 6-2,0 0-3,-16 4-2,16-4 2,-10 7-2,10-7 2,-10 9-4,10-9-1,-11 12-1,6-6 0,5-6 0,-5 12 3,2 0-1,3-12 0,0 0-3,4 11-1,-4-11-3,0 0-3,12 7 2,-12-7-2,10-4 2,-10 4-10,13-4 13,-13 4-6,10-6 1,-10 6-4,8-12-22,-2 0-27,-6 12 28,1-10-7,-1 10-23,0 0-39,-2-12-52,2 12-58,0 0-89,-12-2-106,12 2-438,-9 4-390</inkml:trace>
  <inkml:trace contextRef="#ctx0" brushRef="#br1" timeOffset="-177511.73">18385 15588 352,'0'0'339,"-14"3"-45,14-3-9,0 0-23,0 0 6,-12 3-13,12-3-18,0 0-33,0 0-24,0 0-23,-13 0-26,13 0-25,0 0-21,0 0-20,0 0-11,0 0-7,0 0 56,0 0-53,8 8 1,-8-8-19,14 3 12,-14-3-19,23 3 9,-10-2-14,1 1 7,1-1-15,3-1 3,0 1-9,0-1 12,1 0-16,-2 0 13,16 2-2,-18-1-16,-1-1 13,-1 2-12,-13-2 10,21 1-12,-21-1 15,16 1-12,-16-1 16,0 0-17,14 0 11,-14 0-18,0 0 20,0 0-8,0 0 12,-14 11 8,14-11-10,-20 6 11,6-2-4,-4 3 20,0-1 4,-5 3 15,0-1 4,-1 1-1,-3 0 4,1 2-8,-1-3 11,4 1-12,2 0-2,3-3-20,-13 6 33,17-7-49,4-1-6,2 1-1,8-5 0,-9 7 2,9-7-8,0 0 10,9 8-12,1-6 5,-10-2-6,30 2 3,-11-3-3,4 1-2,0 0-19,4-1 17,-1 1-2,1-2 0,-5-1-10,1 3 9,-1 0-11,-3 3 3,-1-1-1,-3-2 5,-3 2 0,-2 2-4,-1 1 9,-4 2 11,-5-7 5,1 15 15,-10 10 63,2-6-40,-5 0 5,-4 5-38,-2 6 46,-5-1 8,1 0 5,-1 1-2,2 1 0,1-2-26,5-6 6,1 0-27,3-3 5,5 1-15,0-4 10,6 15 11,5-16-33,4-4 13,2-4-18,10 1 12,2-7-15,1 1-48,8-4-9,1-3-28,3-1-40,-2-1-67,0-2-77,-2 3-56,-7 0-86,-1 0-82,11-1-1008,-24 4 105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2-17T02:52:48.03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18312 16530 112,'0'0'503,"-7"-16"234,7 16-429,-2-9-14,2 9-10,-4-9-25,4 9-27,0 0-36,-4-10-44,4 10-29,0 0-29,0 0-22,0 0-4,0 0 30,0 0 30,0 13-1,5 16 74,-1-8-126,0 5-17,2 4-2,1 2-12,-2 1-7,1-1-10,1 2-1,-2-4-5,0 1-6,2-2 0,-1-3-4,-1-3-4,0 0-10,0-2-62,5 15-210,-5-21 38,0-2-3,-1-3-18,-4-10-48,7 11-49,-7-11-115,0 0-217,0 0-196</inkml:trace>
  <inkml:trace contextRef="#ctx0" brushRef="#br0" timeOffset="259.79">18603 16566 459,'4'-8'433,"-4"8"-67,5-11-44,-5 11-9,0 0-5,0 0-30,0 0 1,0 0-33,0 0-21,-5 7-24,1 1-14,0 3-17,2-1-9,-5 4-7,4-1-14,-3 1-4,0 16 66,3-18-175,3 0 45,-1 2-65,1-2 52,1 0-63,1 0 53,0-2-9,1 1-6,1-1-5,1-2-7,1 1-3,1-4-3,0 2-7,2-4-12,12 3-84,-21-6-31,23 0-51,-12-1-53,2-1-89,1-1-42,-1 0-89,-1-1-52,3-1-375,-3 0-421</inkml:trace>
  <inkml:trace contextRef="#ctx0" brushRef="#br0" timeOffset="454.85">18755 16937 583,'-8'7'819,"2"1"-194,6-8-141,-9 11-107,9-11-54,-6 7-34,6-7-19,0 0-46,-7 10-35,7-10-40,0 0-25,0 0-26,11 2-22,5-7-55,-6-2-106,3 0-55,1 0-98,-1-2-57,4 0-90,-3-2-70,0 1-90,0-2-249,0 0-319</inkml:trace>
  <inkml:trace contextRef="#ctx0" brushRef="#br0" timeOffset="679.73">19027 16641 539,'-4'-11'609,"4"11"-134,0 0-84,-2-9-77,2 9-5,0 0-4,0 0-22,0 0-33,0 0-43,5 8-39,-5-8-33,16 29 55,-9-18-120,1 2-15,-1 2-11,1 2-6,2 0-14,1 0-18,-4 1-36,3 0-44,-2-1-74,-1 1-36,-1-4-54,0 1-60,2-3-81,-4-2-67,2 6-1568</inkml:trace>
  <inkml:trace contextRef="#ctx0" brushRef="#br0" timeOffset="4085.1">18507 15041 494,'0'0'336,"0"0"-41,0 0-90,4 11 16,-4-11-24,-4 14 16,0-6 2,-2 1-18,-2-1-21,1 4-11,-16 10 130,9-10-173,-3-1-4,2 2-5,-2-2-13,-1 0-9,2-2-16,-2 0-12,4-3 3,-2 0-6,2 0-13,2-5-3,0 2-64,12-3 53,-22-4-26,8-7-39,9 3 11,1-1 1,4 9 1,0-16 17,0 16-10,5-20 8,0 13-14,-5 7 12,13-10-10,-13 10 16,17-1-15,-17 1-4,19 4 10,-9 1 1,13 11-1,-12-6 6,-1 0 2,2-1 14,-1 1-56,-1 0 51,1-1-1,0-2-1,0 0 10,-1 0-4,-1-3-7,2-1 0,-11-3 4,20 0-55,-20 0 64,28-14-31,-20 6 31,1-5-5,-3 1 1,-2-2-6,0-3-1,-3-1-1,-1-1 12,-1 2-13,0 1 8,-2-1-6,0 5 7,0 1-17,0 2 10,3 9-24,-10-10-47,10 10-87,-10 4-75,3 3-166,-2 4-545,2 4-513</inkml:trace>
  <inkml:trace contextRef="#ctx0" brushRef="#br0" timeOffset="4724.65">19448 15591 94,'0'0'454,"-2"-21"-93,2 21-4,-4-17-57,0 8-3,0 1-33,-1 1 2,-3 1-45,8 6-5,-18-7-41,18 7 3,-22 0-26,10 4 11,-4 5-17,-21 19 122,19-9-157,0 3-18,2 0-17,0 3-15,4 0-12,0 0-6,5-5-18,0 0 3,4-2-8,1-1-1,2 0 0,1-2 0,3-4 0,1 0-10,13 2 12,-8-10-15,3-5-5,4-2 2,-1-4-17,4-3-10,0-6-11,-1-3-1,0-2 6,-1 0 1,-1-1 6,-3 3 5,-4 3 10,-1 1 16,0 5 9,5-9 10,-9 13-14,-5 7 5,0 0 20,13-1 2,-13 1-9,6 15 3,-2 0-6,0 2-1,1 4-13,0 0-23,3 3-44,-2 5-51,1-3-60,0 3-57,3-2-52,-1 0-61,-1-2-46,2-4-14,-2 0-451,0-4-389</inkml:trace>
  <inkml:trace contextRef="#ctx0" brushRef="#br0" timeOffset="4974.93">19700 15934 41,'0'0'702,"-3"-14"-129,3 14-77,-1-18 374,1 18-507,-3-9-60,3 9-47,0 0-37,0 0-6,0 0-15,0 0-75,0 0 22,4 7-59,-1 4 25,2 3-60,0-2 34,2 5-54,1 1 31,8 25 0,-8-21-23,3 2-8,-4-3-8,2 1-27,1-2-29,-1 1-60,-1-4-53,2 0-46,-3-3-24,0-1-42,2-3 0,-1-1-38,1-6-49,-9-3-15,27-2-370,-18-4 49,1-3-189</inkml:trace>
  <inkml:trace contextRef="#ctx0" brushRef="#br0" timeOffset="5129.66">19958 16102 717,'6'-14'321,"-3"4"-24,-1 1 11,-2 9 7,1-17-18,-1 17 8,0 0-5,-2-14 19,2 14-1,0 0-45,0 0 27,-12 10-78,12-10-8,-3 19-72,1-6 3,2-1-35,0 0-12,3 3-22,1 2-17,1-3-8,0 1-15,10 13-45,-5-16-37,1-5-50,0 1-74,3-3-58,-1-4-76,1-1-62,-1-1-93,2-5-61,-1-2-427,0-1-530</inkml:trace>
  <inkml:trace contextRef="#ctx0" brushRef="#br0" timeOffset="5551.65">20276 15430 312,'1'-10'647,"-1"10"-168,1-15-109,-1 15-75,4-10-60,-4 10-27,0 0-2,9 5-24,-9-5-20,12 15-16,-6-4-26,1 6-14,-1 2-25,4 2-12,-2 0-5,-1 3 18,4 1-12,-5-3-3,2-1-18,-2-1 2,-1-2-1,7 11 49,-9-16-46,1-2 12,0-3 16,-4-8 12,5 14 1,-5-14-12,5 9-17,-5-9-14,0 0-9,7-6-9,-7 6-10,2-17-22,1 2-4,-1-2 5,4-20 1,-5 19-47,1 1 54,0 1-47,0 3 57,1 1-46,-3 12 54,1-18-58,-1 18 63,1-12-21,-1 12 67,0 0-26,0 0 30,12 9-10,-8 0-12,6 18 29,-4-10-57,2 0-7,-2 3-4,2-2-9,1 1-12,-1-2-23,1-1-29,-2-2-45,1-1-39,0-2-25,-1-1-22,0-2-26,1-1-82,-8-7-32,19 6-416,-19-6 327,11-3-446,-11 3-405</inkml:trace>
  <inkml:trace contextRef="#ctx0" brushRef="#br0" timeOffset="7874.65">19665 16150 32,'0'0'448,"0"0"-132,-13-7-12,13 7-67,0 0-29,-6-7-23,6 7-35,0 0-19,-3-12-23,3 12-8,4-9-12,-4 9-26,7-11-4,5-1 48,-12 12-47,14-9-5,-14 9 5,16-3 2,-16 3-5,16 0 8,-6 3 10,1 1 15,0 4-26,2 1 16,-3 2-21,3-1 6,0 3-21,-2 2 4,14 14 31,-14-14-54,-3-1 12,1 0-20,0-2 15,0 1-10,-3-2 12,0-1-13,-2 0 25,1-1-15,-5-9 33,9 14 3,-9-14 9,5 11-13,-5-11-6,0 0 27,0 0-56,-4 9 6,4-9-9,-7-11 4,2 3-10,0-2 3,-2-4-7,2-3 12,0 1 15,0-1 8,0 0-49,1 0 48,1 0-46,1 3 50,-1 1-58,2 0 51,0 4-63,2-3 53,-1 12-54,3-17 50,-3 17-55,6-15 52,-6 15-56,8-9 58,-8 9-56,15-2 60,-15 2-60,20 4 54,-9 1-43,13 9 75,-11-6-19,-1 1-4,0 1-8,0 1-10,-1 2 2,-1-3-6,1 2 0,0-1-5,-2 2-4,-1-1-2,0-2 1,0 0-6,-3-1-28,2-1-26,4 9-185,-11-17 58,8 14-66,-8-14-27,5 11-83,-5-11-35,0 0-71,0 0-360,1 11-362</inkml:trace>
  <inkml:trace contextRef="#ctx0" brushRef="#br0" timeOffset="9530.12">18328 16827 244,'0'0'280,"-10"10"-48,10-10-20,-9 12 12,9-12 7,-9 8-8,9-8-22,-9 9-10,9-9-5,-11 7-18,11-7-16,-10 3 1,10-3-4,-21 2 141,21-2-166,-11-7 16,3 2-21,0 0-6,8 5-18,-9-13 0,6 5-10,3 8-20,-3-17-13,3 17-9,4-21-4,0 12-16,0 0 3,2 1-21,1 1 10,2 0-11,1 3 0,2 3 1,0 2 6,3 3 5,0 1 9,4 7 1,2 3 12,1 4-1,-2 3-4,1 3-3,0 3-4,-2 1 5,-4-3-4,10 25 42,-15-25-14,-1-4 1,-1-1 10,-3 2-15,-2-5 12,-1-2-18,0 1 10,-1-5-9,-1 1 31,0-13-13,-1 19 9,1-19-25,-7 9 2,7-9-17,-15-9 28,6-3-31,0-5-25,1-5 15,-2-7-1,2-1-15,2-3 11,1 2-21,1 5 24,3 1-2,-1 0-2,2 6-3,0 0-11,3 1 13,2 4-5,9-10 20,-5 17-24,0 2 8,3 4 31,-12 1 1,28 3 4,-12 3-14,1 3 8,2 1-3,0 3-9,-2 0-8,3 4-1,0 0-8,-1 1-6,0 3-47,16 20-220,-19-22 7,-2-2-121,-1 0-83,2 0-133,-5 0-667,1-5-865</inkml:trace>
  <inkml:trace contextRef="#ctx0" brushRef="#br0" timeOffset="10244.72">20217 16045 497,'0'0'619,"-3"11"-132,3-11-80,0 0-47,0 0-28,-6 8-18,6-8-15,0 0-36,0 0 76,0 0-243,0 0 32,0 0-59,0 0 29,3 11-65,-3-11 44,0 0-65,16-2 49,-16 2-62,21-6 50,-11 4-56,3-2 20,0-1-90,2 1-15,-4-1-73,0 2-64,1-3-56,-3 4-43,2-4-45,-11 6-15,16-7-86,-16 7-201,12-10-183</inkml:trace>
  <inkml:trace contextRef="#ctx0" brushRef="#br0" timeOffset="10400.03">20378 15944 396,'0'0'612,"0"0"-136,-6-8-76,6 8-76,0 0 15,0 0 4,0 0 9,0 0-74,0 0 8,6 26 137,-1-13-288,3 3 10,1 2-75,0 2 32,2 3-20,1 0-36,2 0-79,-1-2-80,-1 2-68,0-3-108,-1-2-82,2-1-116,-3-2-119,-2-2-254</inkml:trace>
  <inkml:trace contextRef="#ctx0" brushRef="#br0" timeOffset="10905.02">20446 15095 244,'-4'-9'531,"1"-1"-94,3 10-104,-2-16-38,2 16-46,0-14-7,0 14-58,1-13-23,-1 13-47,8-13 67,-8 13-104,0 0-29,14-3 8,-14 3-25,11 3 8,-11-3-22,13 9 12,-13-9-16,12 8 12,-12-8-19,11 8 25,-11-8-4,8 7 22,-8-7 23,9 8 132,-9-8-87,0 0-16,0 0-20,0 0-11,0 0-15,0 0 1,9-3-27,-9 3 2,0-13-8,0 13-6,5-21-5,-3 11 0,1 0 0,1-2-1,0 4-2,1-1-2,0 0 0,-5 9-1,12-10 3,-12 10 11,15-5 24,-15 5-12,16 2-4,-7 3-3,0 0 3,3 4 5,-2-1-8,-1 4 1,2-2-8,6 12-35,-7-11-17,-1 4 58,0-4-81,-1 0-8,1 1-53,-3-2-68,0 0-65,0-2-61,0-1-56,-1 1-38,-5-8-89,8 8-253,-8-8-257</inkml:trace>
  <inkml:trace contextRef="#ctx0" brushRef="#br0" timeOffset="11069.66">20786 15037 664,'-3'-14'574,"2"4"290,1 10-490,0 0-9,-2-17-10,2 17-36,0 0-51,0-13-58,0 13-43,4-9-38,-4 9-22,8-8-25,0 4-52,-8 4-70,16-5-58,-7 0-75,2 3-55,1-3-81,-1 3-25,4-1-53,-2-1 42,1-3-98,0-1-238,-1-1-188</inkml:trace>
  <inkml:trace contextRef="#ctx0" brushRef="#br0" timeOffset="11214.69">21023 14797 474,'13'-28'936,"-9"14"-471,0 5-9,-2-3-89,1 4 32,-3 8-84,6-15 9,-6 15-102,5-11 28,-5 11-41,0 0 0,0 0-56,15 7 9,-10 3-43,2 3 2,10 27 41,-6-15-114,0 4 4,-1 0-79,1 0-34,0 1-126,-1 1-38,0 0-162,-1-1-84,-3 0-150,0 2-461,-3-1-699</inkml:trace>
  <inkml:trace contextRef="#ctx0" brushRef="#br0" timeOffset="13499.99">21960 15666 355,'0'0'457,"0"0"-62,0 0-99,-14 0 0,14 0-28,0 0 24,0 0-33,-13 0-14,13 0-53,0 0-27,0 0 58,0 0-150,0 0-5,0 0 5,0 0 16,6 9-1,-6-9 8,25 1-3,-10-1-47,7-1 27,5-1-4,1-2-7,6-2-16,1-1-6,-1 1-9,34-11 20,-36 9-34,-1-1-3,-2 1-20,-5 2-46,-1-2-14,-1 2-23,-7 1-42,2 1-4,-4-2-35,-2 2 2,-1-3-36,-2 4 27,0-2-40,-8 5 17,11-14-258,-11 14 218,0 0-8,-1-10 4,1 10 8,-7-7-21,7 7-115,-10-8 171</inkml:trace>
  <inkml:trace contextRef="#ctx0" brushRef="#br0" timeOffset="13749.82">22369 15461 212,'-9'-7'244,"1"1"-30,8 6 10,-13-10-26,6 6 23,-1-1-29,1-2 9,7 7 7,-13-10 10,13 10 24,-14-11-11,14 11 7,-12-9-11,2 3 192,10 6-230,-10-8-4,10 8-64,-7-7 48,7 7-67,0 0 42,-9-5-78,9 5 34,0 0-67,0 0 43,0 0-60,0 0 52,-11 3-40,11-3 57,3 25 51,0-10-58,0 5-3,1 3-5,1 2-10,-1 5-17,2 3-5,2-3-7,-2 5-3,0-3-7,2 0-6,-1-1-25,1 0-81,-1-1 9,1-1-131,-1 0-14,-1-6-76,0 1-115,-1-2-132,0-1-569,-1-3-733</inkml:trace>
  <inkml:trace contextRef="#ctx0" brushRef="#br0" timeOffset="15555.9">23330 15219 175,'0'0'396,"0"0"-110,0 0-58,0 0-36,0 0-18,-5-10-18,5 10-3,0 0-13,0 0-29,0 0-20,0 0-10,0 0-6,0 0 13,0 0 0,11-5-5,-11 5 2,9 5 11,-9-5-1,12 10 11,-5-3-15,1 4 5,1 2 12,0 0 0,0 3-18,0 4-1,-1 0-14,0-2 5,0 3-11,4 22 76,-8-21-78,0-1-10,-2-2-5,-1-1-4,0 0 2,-2-1-3,0-1-3,-1-4-7,1 1 3,-2-3 3,0 2-5,3-12 3,-4 15-8,4-15-5,-3 4-11,-2 3 1,5-7 1,0 0-7,-1-14-13,1 14-31,3-22-3,-1 5 1,3-3 5,2-3 3,2 1 4,0-2 4,1-1-51,1-1 75,1 2-55,-2 1 73,3-2-72,-4 5 61,2-1 0,-3 4 0,0 1 6,-2 3 14,-1 0 7,1 1 1,-2 3-2,0-1 0,-4 10-14,8-15 4,-8 15-3,5-11-57,-2 3 73,-3 8-26,0 0 2,0 0-46,0 0 60,0 0-55,0 0 64,-6 9-35,3-1 62,-1 2-46,1 1 53,-2 4-52,1 2 51,-1 0-32,0 3 30,-1 24 42,3-20-71,2-1-6,-1 2-6,2-3-7,2 1-1,0-3-4,1-2-1,1 1-4,0-3-6,0 1-2,2-2-6,0-1 10,1 0 1,-1-2-23,8 8-175,-8-15-22,1 2-77,-1 2-120,-6-9-117,15 8-647,-15-8-781</inkml:trace>
  <inkml:trace contextRef="#ctx0" brushRef="#br0" timeOffset="17175.08">24651 14761 127,'0'0'353,"0"0"-111,0 0-11,-13 0-29,13 0 27,0 0-41,0 0 6,0 0 16,0 0-35,0 0 10,-11-4-39,11 4 5,0 0-26,0 0 5,0 0-32,0 0-2,0 0-30,0 0-2,-9-3 13,9 3-56,0 0 12,0 0-15,11-3 10,-11 3-25,18 0 17,-7 0-17,3 0 13,0-1-16,5 1 15,-1-1-19,3-1 13,1 1-12,1-1 15,17-2-3,-20 3-15,0-1 14,-3 2-10,-3-3 12,0 3-18,-2-1 18,-12 1-16,20-3 17,-20 3-16,11-2 14,-11 2-10,0 0 16,0 0-8,0 0 23,0 0-9,-13-2 13,13 2-14,-22 2 19,8-1-11,-4 3 23,-2 0 4,-2-1 13,-2 4-2,-2-3 16,3 2 2,-4 0-7,5 0-5,-2 0-12,3-1 5,-17 7 20,22-9-59,3 2-7,0 0-1,4-2 4,9-3-5,-13 8-4,13-8-2,-5 7-6,5-7 4,0 0-1,11 4-2,-11-4 2,19 2-8,-19-2 7,39 0 3,-26 0-11,3 3-2,-2-1-38,0-1 42,-2 3-2,-1-2-2,-1 2 0,-2 1-5,-1 3 6,-3 1 9,1 1 38,-5 1 17,-4 8 1,-1 2-33,-1 1 49,-4 3-31,-2 3 42,2-1-28,-1 0 22,-1-1-29,3-1 15,1-4-32,3 1 13,0-4-28,5 0 15,0-3-22,1 2 19,4-3-21,3-2 17,11 8 1,-2-13-32,-1-2-9,2 1-87,4-4-22,1-1-137,-2-1-18,2-1-85,-2 0-58,4-1-106,-6-1-96,0 0-285,-2 2-467</inkml:trace>
  <inkml:trace contextRef="#ctx0" brushRef="#br0" timeOffset="18149.75">24571 15867 5,'0'0'49,"0"0"-68</inkml:trace>
  <inkml:trace contextRef="#ctx0" brushRef="#br0" timeOffset="18942.79">24514 15914 130,'-11'-1'371,"11"1"-57,0 0-47,0 0 27,0 0-36,0 0 14,0 0-37,0 0-8,-10-4-30,10 4-1,0 0-23,0 0 2,0 0-22,0 0 7,0 0-14,0 0 140,0 0-158,0 0-7,0 0-11,-8-4-15,8 4-21,0 0-16,0 0-4,0 0-13,0 0-15,0 0-6,8-7-8,-8 7-4,0 0-4,11 1-1,2 5 0,-7 0-14,2-1 7,0 4 5,1-1 8,-2 4-56,2-1 59,-2 2-3,1 1 0,-2-2-3,0 1-1,-1-4 7,-1 3-9,0-3-4,1 2 4,-5-11 1,2 20 7,-2-20 2,2 16 4,-2-16 15,-2 13 13,2-13 3,0 0-6,-2 10-5,2-10-9,0 0-5,0 0-52,-10-12 50,10 12-47,0-23 46,5-6-27,0 12 28,-3 0-5,4 1-19,-1 1 17,1 1-10,2 0 10,-2 3-3,1-1-5,-1 4-2,2 2 5,-8 6 6,16-8 7,-16 8 3,17 0 3,-1 9 1,-5-4-9,-2 4-8,0 2-40,0 0 48,1 0-34,-1 1 37,-1 0-31,-1 0-9,1 0-55,-1-1-70,0-1-62,0 2-85,0-3-45,0 0-84,4 3-539,-11-12 105,11 4-398</inkml:trace>
  <inkml:trace contextRef="#ctx0" brushRef="#br0" timeOffset="19100.26">24908 15983 100,'0'0'719,"0"0"-165,0 0-128,1-13-56,-1 13-66,0 0-12,7-9-31,-7 9-21,19-13 122,-8 8-235,2-1-24,2-2-20,1 4-16,3-3-71,-4 1-63,2 0-89,0 2-55,1-1-102,-2 3-46,-2 0-49,0 0-381,-4-1-311</inkml:trace>
  <inkml:trace contextRef="#ctx0" brushRef="#br0" timeOffset="19264.83">25090 16038 91,'-9'9'720,"2"-1"-157,7-8-118,-10 11-38,10-11-59,-10 9-13,10-9-25,-7 7-40,7-7-43,0 0-38,0 0-40,0 0-28,0 0-27,14 5-52,4-11-178,-5 1-32,1-1-98,3 1-51,-1-1-105,2-1-104,-1-2-259,2-2-305</inkml:trace>
  <inkml:trace contextRef="#ctx0" brushRef="#br0" timeOffset="19744.76">25512 15722 338,'0'0'630,"0"0"-103,3-14-88,-3 14-14,0 0-40,0-13-3,0 13-12,0 0-41,2-9-52,-2 9-53,0 0-51,0 0-38,3-10-24,-3 10 109,0 0-120,0 0 2,0 0-11,0 0-3,10-3-5,-10 3-7,0 0-10,0 0-9,0 0-7,0 0-9,0 0-5,0 0-11,0 0-3,9 2-3,-9-2 0,0 0 0,0 0-6,0 0-6,0 0 9,0 0-3,0 0 10,0 0 0,0 0 8,0 0 8,0 0 3,0 0-6,0 0 0,0 0 5,0 0-5,0 0 30,0 0-41,0 0-8,0 0-3,0 0-7,0 0-2,0 0-6,10 5 3,-10-5-3,4 9-5,-4-9 8,4 18-1,0-9 1,1 4-5,-1-1 4,6 20 0,-6-18 1,1 3-10,-1-1-40,0 1-40,0-1-60,2 1-22,-4-2-93,-2 2-10,0-4-70,0 0-53,0-1-93,0 0-86,-2-2-535,2-10-727</inkml:trace>
  <inkml:trace contextRef="#ctx0" brushRef="#br0" timeOffset="20249.79">25281 14129 1108,'0'0'358,"0"0"-60,-3 16-78,-3-7-14,-1 3-41,-4-1 27,0 2-9,-3 2 14,-2-2-12,0 0-18,-2 1-16,3-1-5,-5-3-35,5 1-12,-15 6 73,16-13-87,3 0-13,0-3-15,11-1-9,-18-4-19,11-1-16,3-4-28,2-3-6,2-1 5,2-3-4,2 1 8,3 0-6,0 1 7,4 1-6,-3 4 6,3 1-9,-1 4 2,-10 4 3,15 1 12,-6 2-12,1 3 13,-2 4-7,1 0 1,-1 1 6,-1 2-4,1-2 7,1 1 5,0 1 7,0-3 2,6 9 29,-3-9-22,-1-3-4,-2-3-5,5-1 0,-1-2 5,-2-2-2,5-5 6,-2 1-3,-1-6 0,1 0 0,-1-6-29,-2 1 32,-3-4 5,0 1 53,3-16 91,-11 19-82,2 2-56,-2 2 35,0 0-60,-2 2 39,2 10-77,-8-16-19,8 16-96,-10-7-105,10 7-134,-14 5-160,6-1-521,1 2-683</inkml:trace>
  <inkml:trace contextRef="#ctx0" brushRef="#br0" timeOffset="20875.05">26214 14751 61,'0'0'522,"0"0"-107,0 0-90,0 0-29,-3-11-44,3 11-2,0 0-45,0 0-8,-3-8-36,3 8-4,0 0 98,0 0-153,-2-12 13,2 12-13,0 0 4,0 0 6,0 0 7,0 0 11,0 0 6,0-12 2,0 12-8,0 0-70,0 0 29,0 0-67,0 0 46,0 0-20,0 0-11,0 0-3,0 0-1,10 12 6,-8-2-4,2 1-7,-1 3-3,3 2-10,-3 1-1,3 0 4,1 2-4,-2 0-3,1 1 3,1-1-4,2 17-51,-4-18-74,-1-2 2,-2 1-63,3 1-74,-3-4-47,2 0-78,1-2-42,2-1-80,0-3-330,-1-2-364</inkml:trace>
  <inkml:trace contextRef="#ctx0" brushRef="#br0" timeOffset="21164.88">26545 14792 619,'0'0'620,"0"0"-136,0 0-97,0 0-34,0 0-55,0 0-22,-11 9-17,5-2-34,2 4-34,2-3-41,-1 4-29,3-1-24,0-11-15,0 22-15,9 2 44,-3-13-79,1-2 1,5-2-5,-1 0-6,3-1-3,-1-4-1,-2-2-3,3 0-4,3-2-1,-1-4 4,-3-1-2,1 0-5,-1-8-2,-1 1-1,-3-3 0,-2-2-4,-1 2 2,-4-1 17,-2 2-4,-2-1-4,-2 3 51,-3-1-59,1 3 43,-4 2-63,-1 0 51,0 3-92,-1 0 2,-1 3-75,2 1-84,-16 1-482,27 2 217,-22 2-493,22-2-565</inkml:trace>
  <inkml:trace contextRef="#ctx0" brushRef="#br0" timeOffset="21555.09">26553 14325 376,'2'-14'608,"2"0"-166,-3 3-79,5-3-53,0 3-5,2-1-38,-1 2-22,-1 2-60,3 1-27,1 2-47,-10 5-9,21-3-24,-21 3-9,21 3-25,-1 9 33,-11-5-42,0 1-5,-2 1 7,0 1 4,-3-3-1,0 3 0,-1-1 2,-3-9 10,4 14 17,-4-14 8,0 13-47,0-13 57,0 0-58,-4 12 43,4-12 1,0 0-76,-5-5 47,5 5-10,0-14-3,0 14-1,4-22-15,-3 10-6,5 0-1,0-2-3,0 6-4,-2-4-3,1 5 0,3-1-5,-3 1-4,-5 7 4,14-7 5,-14 7 9,13 2-5,-13-2 9,16 8-1,-9-2-2,-1 2-1,4 4 1,-4-2-2,1 3-47,-1 1 36,1-2-104,-2 2 4,2 1-85,4 9-434,-5-12 167,-1-2-532,2-1-586</inkml:trace>
  <inkml:trace contextRef="#ctx0" brushRef="#br0" timeOffset="21854.96">26970 14265 458,'0'0'661,"3"-16"-149,-3 16-58,5-13-55,-5 13-38,6-15-39,-2 6-62,10-5 121,-9 8-248,4-1-41,1 2-77,2 0-74,-3 1-47,2-1-65,1 2-14,1-4-40,1 2 5,1 0-40,-1-2 41,-1 0 22,0-3 54,3-1-1,11-14 28,-14 11 185,-1-1 54,-3 2 86,0 2 23,0 0 44,-2 0 22,-3 4-3,3-2-33,-3 1-98,-4 8 16,12-10-89,-12 10 31,0 0-62,0 0 39,13 2-17,-7 6-14,-3 1-14,4 4-9,-2 4-11,1 4-67,0 0-55,-1 2-81,5 6-63,-4 0-117,1 0-68,-1 2-66,4-2-456,-2 0-516</inkml:trace>
  <inkml:trace contextRef="#ctx0" brushRef="#br0" timeOffset="22559.63">27679 14637 385,'13'-3'750,"-13"3"-469,13 6-74,-13-6 14,11 13-54,-4-4 5,-1 5-45,2 1-6,-3 1-48,-1-1 15,0 2-41,1-1 9,-1 1-27,1-1 21,-3 1-10,1 10 34,-1-16-23,0 0-15,-2-11 30,2 18 12,-2-18 34,0 15 2,0-15 3,5 9-38,-5-9-3,0 0-26,13 0 2,-13 0-26,14-13 9,-5 0-20,13-18 24,-8 13-23,-1-1-13,0 3 22,-1 1 38,-3 2 31,-1 1 10,0 0-3,-1 4-58,-1 1 28,-6 7-18,10-11-4,-10 11 3,0 0 0,0 0 0,15 4-9,-15-4-7,6 10-6,-6-10 0,9 12-8,-5-2-6,2-3-16,1 0-60,-2 1-64,0-2-64,4 2-105,-2-2-70,-7-6-126,13 7-532,-13-7-629</inkml:trace>
  <inkml:trace contextRef="#ctx0" brushRef="#br0" timeOffset="22979.82">28177 14010 511,'2'-15'672,"-1"3"-187,-1 12-103,3-21-79,-3 21-75,1-14-48,-1 14-25,5-12-46,-5 12-4,0 0-22,0 0 6,0 0-20,13 7 1,-13-7-24,8 17 18,-7-6-17,3 1 13,1 1-13,-3-1 9,0 1-15,-1-1 19,-1-1-2,2 0 7,0-1 1,-2-10 12,0 16 18,0-16 22,2 15 9,-2-15-7,2 12 58,-2-12-119,0 0-7,0 0-6,5-10-10,-5 10-12,5-21-4,1 8-3,1-1 3,-2-2-54,1 3 49,1-2-27,0 4 54,-2 0-40,-1 2 10,5-7 7,-9 16-27,9-8 33,-9 8-34,9-5 39,-9 5-2,9 5-6,-9-5-4,9 8 1,-3-1-4,-3 2-3,3-1-15,-2 1 10,1 3 4,0-2-21,2 3-56,-1-1-67,-1 0-88,0 1-70,-1-1-97,0 0-50,2-3-79,-2-1-480,-4-8-594</inkml:trace>
  <inkml:trace contextRef="#ctx0" brushRef="#br0" timeOffset="23130.12">28485 14073 541,'7'-8'463,"-7"8"-64,9-12-59,-9 12 13,11-13-25,1-1 223,-3 9-345,-1-2-50,-1 1-29,3 2-75,1-1-58,-1 0-94,4-2-50,-3 4-110,3-2-47,1 1-76,-1-3-352,0 0-239</inkml:trace>
  <inkml:trace contextRef="#ctx0" brushRef="#br0" timeOffset="23244.73">28859 13839 753,'7'-5'646,"-7"5"-151,13-6-95,-13 6-44,0 0-7,22 6 258,-17 1-319,0 2-98,3 6 9,-3 3-40,-1 7-43,0 5-151,-3 4-218,0 3-258,-2 1-671,-4 9-794</inkml:trace>
  <inkml:trace contextRef="#ctx0" brushRef="#br0" timeOffset="30314.69">11209 18130 178,'0'0'434,"2"-11"-143,-2 11 5,0-14-50,0 14-14,-2-11-22,2 11-23,-4-11-5,4 11-9,-5-10-8,5 10-9,-12-11 96,12 11-153,-14-1-11,14 1 3,-20 8-1,6-1 10,-5 7-4,-2 3 2,-5 3 9,1 7-28,-2 0 4,2 2-27,0 2 15,2 2-37,3-2-5,-10 24 10,18-32-26,3-2-16,1-2-2,4-3-9,3 0-5,0-6-7,3 1-26,-2-11-49,9 9-33,-9-9-29,19-3-9,-6-3 21,2-2 25,2-4 23,1 0 30,-3 1 34,2-1 28,-4 3 21,-1 1 5,-1 2-6,-1 0-3,-2 1-2,-8 5 35,15-1 4,-15 1-15,15 5 36,-15-5-11,14 12-4,-5-2-19,9 13 27,-10-12-31,3 1-20,2-1-65,-2 2-56,3-3-65,-3-1-36,5-1-112,-3-3-35,2-1-321,-2-3-192</inkml:trace>
  <inkml:trace contextRef="#ctx0" brushRef="#br0" timeOffset="30495.08">11529 18116 866,'4'-11'522,"-4"11"-119,2-12-57,-2 12-15,0 0-26,0 0-26,-8 16-34,5-5-33,-3 5-11,2-1-69,2 4-2,0 1-44,2 2 6,2 2-51,0 0-33,2 2-74,2-3-66,-1 1-44,3-3-39,-1 1-64,3-3-26,-2-2-122,-1 1-394,1-6-356</inkml:trace>
  <inkml:trace contextRef="#ctx0" brushRef="#br0" timeOffset="30844.89">11674 18220 704,'1'-16'1085,"-1"16"-705,0 0-69,0 0-33,0 0-25,0 0-35,0 0-23,4 11-57,-3-1-7,2 2-36,-1 3 1,3-1-33,-2 1 13,2 2-36,1-1 7,3 14-12,-3-17-19,-3-1-2,3 0 0,-3-5-3,4 0 0,-7-7 22,7 10-27,-7-10 17,0 0-26,13-2 19,-13 2-33,9-11 31,-5 2-28,0 1 33,1-1-26,-3 0 44,2 1-26,-4 8 55,8-16-43,-8 16 12,6-10-31,-6 10 20,0 0-28,11-5 26,-11 5-27,9 5 25,-9-5-24,12 12-5,-7-4-55,7 9-161,-6-8 39,0 0-26,0-1-25,1 0-19,-3 0-20,1 0 41,-5-8-37,10 12 61,-10-12-76,0 0 39,10 4-60,-10-4 63,0 0-149,7-10 150</inkml:trace>
  <inkml:trace contextRef="#ctx0" brushRef="#br0" timeOffset="31019.85">11947 18155 394,'6'-16'599,"-2"1"-111,3 4-78,-3 2-46,10-5 227,-14 14-331,15-5-9,-15 5-13,19 5 41,-6 4-9,1 4-42,0 4-15,1 5-51,0 3-13,-3 3-21,0 8-30,-2 0-2,0-3-34,-6 1 5,1 39 10,-3-35-65,-4 0-57,0-2-51,-1-2-63,-1 1-65,-1-5-86,0-8-102,3-2-99,0-3-644,-3-1-768</inkml:trace>
  <inkml:trace contextRef="#ctx0" brushRef="#br0" timeOffset="31319.97">12420 18487 265,'0'0'894,"0"0"-229,0 0-112,0 0-105,0 0-49,0 0 289,0 0-434,0 0-13,0 0-59,0 0-6,14 3-49,-5-8-6,2-2-38,3 2 0,3-3-26,2 1-3,3-2-28,-2 2-53,1 1-59,2-3-79,1 4-32,-2-2-72,-2 1-58,3 0-56,-1 1-75,-4-1-65,1 1-382,0-1-470</inkml:trace>
  <inkml:trace contextRef="#ctx0" brushRef="#br0" timeOffset="31489.83">12964 18060 712,'3'-11'950,"-3"11"-237,4-14-142,-2 5 240,-2 9-464,0 0-2,0 0-55,10 11-31,-6 1-62,0 4-22,1 5-44,3 6-14,0 4-60,-4 2-91,7 9-141,-2-1-124,0 3-203,-4 6-229,10 50-2602</inkml:trace>
  <inkml:trace contextRef="#ctx0" brushRef="#br0" timeOffset="31954.8">14797 18305 186,'0'0'947,"-17"1"-275,17-1-91,-14 0-138,4 2 301,10-2-429,0 0-79,-16 1-17,16-1-73,0 0-13,0 0-41,0 0 7,0 0-43,10-4 15,1 2-42,4-3 6,0 1-56,6 1-34,-1-1-111,0-1-91,0 3-98,0-1-109,0 0-129,-1 1-375,-6 2-556</inkml:trace>
  <inkml:trace contextRef="#ctx0" brushRef="#br0" timeOffset="32089.74">14922 18523 430,'-10'14'840,"3"-3"-238,1-1-110,2-2-125,-2 0-64,6-8-68,-8 13-29,8-13-51,0 0-20,10 11 44,-10-11-179,21-1-96,-5-4-103,2 0-121,6-2-116,-1 0-473,3 1-474</inkml:trace>
  <inkml:trace contextRef="#ctx0" brushRef="#br0" timeOffset="33050.13">16267 18219 478,'0'0'475,"0"0"-89,-1-12-66,1 12-33,0 0-19,-6-9-12,6 9-20,-11-4-12,11 4-13,-14 0-18,14 0-21,-19 5 2,9-2-45,0 2 12,0 0-43,-1 2-4,0-2-36,3 2 12,0-2-40,-3 7 18,11-12-14,-6 12-21,6-12 17,1 14-26,-1-14 34,13 14-35,-3-5 21,4-1-24,3 1 21,2 2-26,-1 1 29,2-1-33,2 3-2,-2 2 7,17 16 1,-24-16 1,0 2 2,-3 1 6,-4 0-12,-2 1 5,-2 1 6,-5 0-8,-2 2 18,-2-2-10,0-1 45,-5-2 2,-1 0 5,1 0 1,-2-2-6,-14 10 50,16-17-55,-1-1-11,3-3-4,10-5-17,-18 0 5,18 0-6,-13-13-23,9 3-20,2-7-17,1-3-37,2-3-5,1-5 0,4-4 24,-1 0 13,5-34 3,-4 36 49,-2-1-4,-1 5 54,-2 2-25,-1 4 34,-1 1-45,-2 2 37,-3 0-46,2 3 32,-2 1-43,0 1 30,0 4-38,0 2 18,-2-1-84,8 7-37,-14-5-88,14 5-83,-14 1-75,14-1-98,-12 8-77,12-8-335,-7 12-423</inkml:trace>
  <inkml:trace contextRef="#ctx0" brushRef="#br0" timeOffset="33439.7">16483 18185 785,'0'0'658,"8"-12"-158,-8 12-109,9-9-98,-9 9-59,6-6-50,-6 6-12,0 0-5,18 5 3,-8 1-20,12 17 120,-9-9-170,-2 3 16,3 2-39,-1 2 22,1 3-44,-1-2 43,-3 2-38,0-3 10,-1-1-11,-2 1 26,-1-1-39,2-1-6,-3-5-10,-1 1-2,0-5 1,0 0 10,-2 0 1,3-4 4,-5-6-6,9 8 13,-9-8-36,10-5 22,-3 0-33,1-7 13,0 0-42,1-6 21,-1-3-14,2-1 3,-1-3-15,9-15 11,-12 21 49,1 5-15,-2 3 16,-1-1-25,0 3 21,-4 9-4,6-6 31,-6 6-12,0 0 7,5 10-9,-2-2 4,-1 4-13,2 4-18,0-1 4,12 26-118,-7-21-45,4 3-71,-1-5-75,3 2-90,-1-3-114,0-3-95,-3 2-449,2-2-656</inkml:trace>
  <inkml:trace contextRef="#ctx0" brushRef="#br0" timeOffset="34104.79">17637 17821 308,'-6'-10'520,"-1"1"-55,0 2-53,-1-1-32,0 2-44,-8 1 229,16 5-285,-23 10-20,7 3 45,-1 12-37,-3 7 9,-4 16-35,1 8-20,1 3-49,3 5-5,3 4-51,4 3-9,6 1-27,3-1-16,8-3-9,21 57 19,-4-69-44,4-1-8,6-12-5,5 1-28,3-8-34,1-5-71,-4-10-15,4 0-109,1-10-101,1-4-91,-3-4-162,-2-1-621,0-3-824</inkml:trace>
  <inkml:trace contextRef="#ctx0" brushRef="#br0" timeOffset="34975.1">21721 17663 34,'6'-6'661,"1"-1"-167,1 2-95,-8 5-36,29 3 305,-14 2-336,2 7-21,5 5 27,3 12-14,-2 3-31,0 6-37,3 10-31,-2 4-39,-2 0-54,-4 2 5,-1-1-45,-4 5 11,-4-8-19,-4 4-21,-11 66 30,-4-56-118,-6 1-37,-3-4-113,-5-2-136,-7-3-148,1 0-205,-6 0-564,-4-5-835</inkml:trace>
  <inkml:trace contextRef="#ctx0" brushRef="#br0" timeOffset="58470.24">18401 16644 34,'0'0'377,"0"0"-111,0 0-43,0 0-14,-6-8-16,6 8-17,0 0-11,0 0-15,-9-5 118,9 5-151,0 0-5,0 0-12,0 0-3,-9-4-3,9 4 4,0 0 2,0 0 12,0 0 11,0 0 8,-6-6-1,6 6-10,0 0-21,0 0-21,0 0-19,0 0-13,0 0-1,0 0 31,-4 10 4,6 0 8,2 5-4,1 4 13,2 5 12,0 8-9,2 6-8,3 1-16,-1 0 10,0 1-22,1-1 6,11 34 41,-13-41-72,-1-3 14,-1 0-17,2-2 21,-5-3-21,2 0 12,-2-2-17,0-3 8,0 0-13,-2-4 10,-1 1-27,1-5 17,-1 1-25,0 0 23,1 5-17,-3-17-43,2 13-31,-2-13-101,0 0-100,0 0-79,-4 9-65,4-9-58,-5-13-37,1 1-448,0-2-537</inkml:trace>
  <inkml:trace contextRef="#ctx0" brushRef="#br0" timeOffset="58959.99">18569 16687 369,'0'0'303,"0"0"-22,-3-13-29,3 13-17,0 0-21,-4-13 1,4 13-26,0 0-21,0 0-34,-1-7 55,-1-3-124,2 10-14,0 0 2,0 0 6,0 0 18,0 0 17,0 0-30,7 12 17,-7-12-23,3 18 20,-2-7-13,0 2 26,-1 1-19,-1 3 17,-3 17 72,-1-15-86,1 3 7,-2-2-7,-1-1-5,0 2-3,-2-2-14,-1 0-8,-1-1 0,1-1 0,0-2 2,1-3-2,0 0-3,3-2-3,-2-2 1,-4 5 18,12-13-45,-11 5 1,11-5-49,0 0 39,-10-5-3,10 5-10,0 0-1,0-13-4,0 13 0,5-9 0,-5 9-3,9-8 3,-9 8-2,12-4 6,3 4-6,-15 0 6,19 7 7,-10-4 0,3 1 3,-1 2-1,0 0 0,3-1 3,-1 2 1,0-2-3,1 2-28,-1-1-32,1-2-48,-3 0-46,3 0-41,10 0-323,-24-4 174,22 0-45,-22 0-429,21-5-352</inkml:trace>
  <inkml:trace contextRef="#ctx0" brushRef="#br0" timeOffset="59190.05">18702 16814 12,'0'0'590,"0"0"-150,0 0-116,-12 1-62,12-1-71,0 0-18,0 0-59,0 0 13,0 0-37,0 0 2,0 0-34,0 0 12,0 0-35,14-6 37,-14 6-32,18-7-32,-9 3 20,0 0-28,2-1 11,0 2-61,-1-3-15,1 3-80,0 0-36,-1 1-56,-10 2-29,15-1-293,-15 1-74</inkml:trace>
  <inkml:trace contextRef="#ctx0" brushRef="#br0" timeOffset="59336.54">18788 17010 10,'-11'19'1192,"11"-19"-815,-8 12-76,8-12-50,-5 11-33,5-11-23,-4 8-21,4-8-29,0 0-28,0 0-22,12-1-39,-12 1-69,18-10-71,-7 4-52,3-1-63,17-14-397,-18 10-68,2-3-174</inkml:trace>
  <inkml:trace contextRef="#ctx0" brushRef="#br0" timeOffset="59554.85">18939 16721 282,'0'0'451,"-2"-5"179,2 5-320,0 0 0,0 0-1,0 0-39,0 0-4,11 13-44,-6-5-3,4 4-26,-1 1-26,1 1-33,2 3-25,0-1-18,0 1-17,0 0-16,11 18 30,-9-18-81,-1 0-71,-1-3-71,-1 1-69,-1-2-66,1-2-80,-2 0-51,-1-2-470,-1-2-423</inkml:trace>
  <inkml:trace contextRef="#ctx0" brushRef="#br0" timeOffset="61429.76">18576 16658 250,'0'-17'345,"2"5"144,-2 12-280,-2-13-7,2 13 5,0-12-6,0 12-11,-1-12-8,1 12-22,-3-11-13,3 11-9,-2-11-9,2 11-6,0 0-7,-1-10-22,1 10-23,0 0 30,0 0-59,0 0 0,0 0 2,0 0 6,2 10 3,-1 1-15,2 3 6,-2 3-19,2 1 13,-2 6-12,-1-1 12,1 4-12,-2 0 11,1 2-10,-6 35 41,2-34-29,-1 2 7,-3-3 11,0-1 4,2-6 5,-2 0 0,0-3 6,0-1-8,1-2 2,1-3 9,0-1 2,1-3-24,-1-2 5,6-7-27,-11 16 23,11-16-20,0 0-23,0 0 9,-11-4-20,11 4 9,-2-13-9,2 13 9,0-14-21,0 14 25,0-13-26,0 13 22,2-12-22,-2 12 9,0 0-24,1-20-53,-1 20 11,0 0-10,2-9-15,-2 9-7,0 0-34,0 0-51,8-8-49,-8 8-56,0 0-69,0 0-40,13 0-91,-13 0-252,0 0-250</inkml:trace>
  <inkml:trace contextRef="#ctx0" brushRef="#br0" timeOffset="61880.02">18626 16626 82,'5'-11'383,"-5"11"-97,3-3 224,3-9-306,-6 12-23,0 0-5,0 0 17,0 0 10,7 10-28,-7-10-21,0 21-38,0-5 4,-2 3-29,2 1 3,-2 4-22,1-1 25,-2 3 1,-4 23 100,4-27-104,-1 0-2,-1-5 0,1 1-3,0-2-6,0 1-9,0-5-13,-1 2-8,3-2-12,-3-2-14,2-1 15,3-9-8,-5 15 7,5-15-15,-3 5 5,0 2-24,3-7-10,0 0-1,0 0-4,2-11 3,-2 11-6,7-8 5,-7 8-8,12-5 7,-12 5-3,16-2 6,-16 2-3,21 4 6,-6 0-1,15 8 0,-11-4 4,2 2 5,-2-1-5,1 2-23,1-2-55,-2 1-65,0-2-54,-1 3-46,-1-6-27,-1 3-84,-2-4-29,0 1-432,-2-4-345</inkml:trace>
  <inkml:trace contextRef="#ctx0" brushRef="#br0" timeOffset="62154.8">18828 16801 292,'-10'4'347,"10"-4"-69,0 0-54,-11 3 6,11-3-55,0 0 9,0 0-60,0 0 16,0 0-32,0 0 119,0 0-96,0 0-16,0 0 4,0 0-34,16 0 1,-16 0-51,19-7 27,-19 7-41,19-5-40,-19 5-82,21-3-17,-21 3-77,20-2-8,-20 2-28,17 3-10,-8 1-2,-3 3-41,-1-1-142,-1 3 105</inkml:trace>
  <inkml:trace contextRef="#ctx0" brushRef="#br0" timeOffset="62264.62">18931 16951 406,'-6'14'268,"1"-2"-14,1-2 41,-3 7 217,3-7-290,4-10-19,-4 10-38,4-10-32,0 0-56,0 0 8,0 0-9,10 4-39,-2-9-58,2-2-80,1 1-102,2-2-94,0-2-370,1-2-176</inkml:trace>
  <inkml:trace contextRef="#ctx0" brushRef="#br0" timeOffset="62704.81">19177 16681 488,'0'0'541,"1"-13"-127,-1 13-53,0 0-36,-2-20 249,2 20-320,0 0-39,-8-9-34,8 9-37,0 0-29,-12 2-11,12-2-17,-11 8 14,3 2-3,2 4 7,0 3 20,-1 3-3,2 1-35,-1 2 2,1 27 45,3-26-75,4 2 5,-1-1-18,3 0 6,2-2-18,0-2 9,1 0-22,1-3 11,2-1-16,0-1 14,-1-3-15,2-4 14,0-1-17,0-1 13,13-4 2,-11-4-23,-1-3 15,1-2-10,-1-3 5,0-2-15,-1-4 14,-2-2-2,-2-3 0,-4-1-28,0-4-4,-3 1 28,-4-2-10,-1-3-1,-4 3-13,-15-21-1,10 30 14,-2 2-15,1 4-5,0 6-49,-2-1-47,-1 5-60,0 3-91,-1 5-83,-1 3-123,-3 5-130,5-2-347,-1 3-538</inkml:trace>
  <inkml:trace contextRef="#ctx0" brushRef="#br0" timeOffset="66184.9">18592 17041 116,'0'0'417,"0"0"-97,0 0-106,0 0-20,0 0-71,0 0-1,0 0-56,0 0-18,0 0-73,0 0-12,0 0-53,0 0-275,0 0 16,0 0 196</inkml:trace>
  <inkml:trace contextRef="#ctx0" brushRef="#br0" timeOffset="66754.9">18661 17135 438,'0'0'356,"0"0"160,0 0-316,0 0-21,0 0-7,0 0-44,0 0-13,0 0-38,0 0-12,0 0-58,0 0-37,0 0-19,0 0-54,0 0 5,0 0-68,0 0-51,5-10-282,-5 10 9</inkml:trace>
  <inkml:trace contextRef="#ctx0" brushRef="#br0" timeOffset="67020.12">19287 16947 159,'0'0'629,"15"-1"-167,-15 1-113,0 0-70,0 0-58,13-2-44,-13 2 103,0 0-157,0 0-18,14 0-19,-14 0-22,0 0-2,0 0-17,0 0-10,0 0-8,0 0-7,0 0-19,0 0-43,11-1-52,-11 1-55,0 0-72,0 0-449,0 0 58,0 0-123</inkml:trace>
  <inkml:trace contextRef="#ctx0" brushRef="#br0" timeOffset="67569.82">19218 16698 180,'0'0'246,"0"0"-51,0 0 24,0 0-12,0 0 14,0 0-11,0 0-8,0 0-3,0 0-8,0 0 172,0 0-198,0 0-8,0 0-11,0 0-9,0 0-22,0 0 9,0 0-21,-13 0 1,13 0-21,0 0 2,0 0-16,-14 1 4,14-1-21,0 0 3,-13 5-13,13-5 0,-11 6-10,11-6 2,-13 9-6,13-9 4,-13 10-5,6-3-7,0 2 18,1-1 4,-1 1-10,1 0-5,1 0-5,1 2-3,1 2-3,0 11 10,3-9-13,0 2-6,2 1 4,1-1-3,1 0-3,2 1 2,1 1 1,1 0 0,1-2-1,1-3 4,2 1-1,-1-4 2,2 0-5,0-4 9,14 4 9,-13-8-10,0-3 1,-1 0-6,3-4 9,-2-1-7,3-2 7,-4-1-4,-1-4 6,1 1-3,0-4 6,-4 0-2,-1-4-7,-4 2-1,-2 0-2,-3-22 1,-2 21-4,-2 0-1,-1 3-10,-1 1-13,-3 2-39,0 3-55,-2 3-62,-3 4-84,0 6-127,-6 7-166,-6 5-469,-4 7-626</inkml:trace>
  <inkml:trace contextRef="#ctx0" brushRef="#br0" timeOffset="69384.75">18188 17014 95,'0'0'293,"0"0"-120,0 0-9,0 0-57,0 0-7,0 0 34,5-8-102,-5 8 16,0 0-26,0 0 8,0 0-22,0 0 17,0 0-26,0 0 17,0 0-23,0 0 20,0 0-19,0 0 28,0 0-24,0 0 16,0 0 29,11-2-6,-11 2 43,0 0-7,0 0 43,0 0-7,0 0 28,0 0-8,0 0 19,0 0-5,0 0 11,0 0-25,0 0-20,0 0-24,0 0-13,2-19 67,-2 19-56,2-12 8,-2 12-3,5-15-2,-1 5-1,0 3-20,-4 7 11,10-17-23,-3 12-2,-1-2-20,3 2 7,1-2-20,0 5 8,2-1-16,2 3 10,-1 0-12,3 4 17,1 1-7,2 3 1,-1 2 9,0 2-2,0 1 4,1 4 3,0 1 15,-5-2 0,2 1 8,-4-1-4,0 1 6,-2 0 5,9 14 78,-12-16-63,-2-3-5,0 1 17,-2-1-13,0-3 16,-3-9-19,4 18 13,-4-18-27,1 15 12,-1-15-20,-1 10 17,1-10-23,0 0 7,-6 9-22,-2-15 29,8 6-34,-8-17-23,2 1 20,1-5-27,-1-3 18,0-2-19,3-3 15,0-3-11,0 5 7,3-1-1,0 1-3,0 0-2,2 3-1,-1 0 5,7-20-7,-4 23 1,2 4-1,-1 2-2,0 2 1,1 1 0,2 3-6,2 2 6,-2 2 1,-8 5 0,22 0 3,-11 3-1,2 4 2,1 2 3,-1 0-5,15 16 5,-14-11-3,-1-1-12,1 2 18,-3 0-16,2-1 15,0 2-23,-3-3-17,2-1-51,-3 0-17,0 0-62,-2-1-55,3-2-64,-3 2-63,1-4-49,4 8-652,-12-15 160,9 7-447</inkml:trace>
  <inkml:trace contextRef="#ctx0" brushRef="#br0" timeOffset="69939.89">18134 15219 164,'0'0'185,"8"-7"-102,-8 7-69,9-4-157,-9 4 38</inkml:trace>
  <inkml:trace contextRef="#ctx0" brushRef="#br0" timeOffset="72329.7">19743 16274 74,'0'0'542,"0"0"-137,0 0-60,0 0-39,0 0-18,0 0-17,0 0-57,-4-10-8,4 10-13,0 0-50,0 0-15,0 0-30,0 0 56,0 0-71,0 0-12,0 0 8,-2-10-17,2 10 1,0 0-17,0 0 5,0 0-24,0 0 17,0 0 0,0 0 10,0 0 2,0 0 6,0 0 6,0 0 71,0 0-88,0 0-12,1-14-8,-1 14 2,0 0-9,3-15 12,-3 15 4,5-14 9,-2 4 17,1 0-2,0 0-35,0 1 44,0-1-42,1-2 37,6-9 31,-4 10-76,-1 0 27,-1 3-42,4-1 25,-3 2-41,3 0 36,1 1-39,0 2 32,1 2-38,1 1 40,2 3-39,0 3 38,4 3 0,-2 2-5,20 15 8,-21-12-17,2 0-3,-3 2 3,-1 0 0,0-2-2,-4 1 4,1-2 1,-4 0 6,1 0-12,-2-1 22,-3 0 12,2-1-7,-4-10-19,5 17 21,-5-17 3,0 14-13,0-14 10,-1 13 30,1-13-6,0 0-16,-8 7-5,8-7-4,0 0-9,-9-13-5,5-2-9,1-2-8,0-1-8,2-6 2,-1 2 16,4-22-10,0 20-10,1 2 18,2 0-7,-1 1 2,2 3 3,0 1-3,1 5 0,1-1-3,1 4 1,1 3-11,0 3 20,-10 3 0,24 5 16,-10 0 10,26 21 49,-22-8-51,0 2 0,0 3-6,1-2-9,-4 2-4,2-2-10,-3 1 5,1 0-15,-2 2-34,1-4-49,-4 1-73,-1-4-73,1 2-115,-1-2-76,5 10-561,-9-14 370,-2-3-432,-3-10-663</inkml:trace>
  <inkml:trace contextRef="#ctx0" brushRef="#br0" timeOffset="72814.91">19869 16188 26,'-10'-7'630,"4"2"-122,6 5-101,-9-13-24,9 13-44,-9-11-43,9 11-53,-5-12-31,5 12-53,-1-11-31,1 11-24,7-16 56,-7 16-93,16-4-6,-16 4 3,21 3 23,-5 1-12,3 6-9,-1 2-3,5 4 8,0 2 2,0 1-14,0 4-6,1 0-7,-2-1-8,-5 0-6,14 14 48,-19-19-33,-1-2-9,-2-3 32,-1 2 0,-2-3 26,-2-2-10,1-2 21,-5-7-5,6 14-18,-6-14-16,0 0-15,0 0-7,0 0-11,0 0-6,-3-33 5,0 11-27,2-3-5,1-3-2,0 1-20,0 0 25,1 1-26,2 4 28,-1 4-34,2 1 29,0 3-27,2 2 29,1 4-30,1 4 39,-8 4-30,20-2 32,-6 4-31,1 4 35,3 2-6,1 2-3,2 0-71,-1 0-88,1 0-116,0 0-145,0 1-158,-1-7-691,-2 0-868</inkml:trace>
  <inkml:trace contextRef="#ctx0" brushRef="#br0" timeOffset="73569.99">20360 15086 156,'0'0'636,"0"0"-193,0 0-77,0 0-39,0 0 19,0 0-37,0 0 238,0 0-329,0 0-41,3-11-32,-3 11-14,4-9-4,-4 9 5,9-12 2,-3 5-6,0 0-15,2 0-31,2-1 1,2 0-14,-2 2-17,3-1-13,14-1 31,-12 7-41,-1 2-2,5 4 2,0 2 1,2 0-3,0 3 2,2 3-33,-2 3 44,-1-1-37,1 2 35,-6-3-33,0 1 43,-2-1-26,-1 2 37,6 8 57,-11-13-53,-2-1 17,2 0 5,-3-2 20,-4-8 8,5 16 9,-5-16 10,2 10-9,-2-10 5,0 0-9,0 0-19,0 0-20,0 0-16,0 0-15,-6-18-29,6 1 19,-1-7-28,1-5 10,2-8-23,2-6 15,0 0-25,2 0 18,2 3-21,-2 8 22,2 3-20,-2 5 14,2 3-13,-2 2 8,2 4-17,10-9 5,-9 19 21,1 3-10,-10 2 25,26 8-9,-12 2 16,0 4-20,5 5 18,-2 2-22,2 1 19,-3 1-26,1 0 20,-2 1-20,1 1 21,-4-1-51,13 23-180,-16-27 4,-1-1-43,-1-1-112,-1-4-1,-2 1-106,-1-4-11,-2 0-116,-1-11-617,-2 14-825</inkml:trace>
  <inkml:trace contextRef="#ctx0" brushRef="#br0" timeOffset="74109.57">20538 15172 100,'0'0'495,"-7"-7"-89,7 7-15,-3-11-51,3 11 8,-3-16-35,3 16 14,-1-16-11,1 16-17,1-17-52,0 1 167,-1 16-263,3-13-24,-3 13-28,6-10-22,-6 10-5,9-6 0,-9 6 2,13 2 10,-5 2-2,3 4-46,-1 1 39,4 5-44,-1 1 30,2 2-43,16 24 37,-17-21-23,-1-2-32,1 0 20,-2-1-23,-1-1 36,-1 0-6,-2-4-6,1-1-2,-1-1 4,-3 0 14,0-3 11,-5-7 36,8 12 17,-8-12 6,2 3 52,-2-3-103,0 0-6,9-7-14,-10-4-6,1-3-8,0-6 3,-2-5-16,2-5 5,-1-4-10,2-3-1,1 1-21,0-2 34,1 2-2,1 2 13,1 4 13,-1 4 15,2 2 6,-1 4-11,1 1-5,1 4-26,1 3 18,0 7 14,1 1 22,-9 4-2,23 1 19,-10 5-36,1 1 4,3 3-16,-1 3 40,16 16 26,-17-14-58,0 3-8,0 0-5,-1-2-19,-1 3-57,0-1-69,-2 1-83,-2-1-77,3 0-154,-5 2-82,1-2-168,0 0-95,-4-4-571,1-2-941</inkml:trace>
  <inkml:trace contextRef="#ctx0" brushRef="#br0" timeOffset="78299.64">20432 16090 104,'0'0'317,"0"0"-63,0 0-20,0 0-22,0 0 35,0 0-53,0 0 16,0 0-50,0 0 4,0 0-42,0 0 7,0 0-40,0 0 10,0 0-20,0 0 23,0 0-18,0 0 93,0 0-86,0 0-17,0 0 16,0 0-9,0 0 16,0 0-20,0 0 5,0 0-12,0 0-9,10 3-16,-10-3-1,0 0-19,0 0 4,0 0-16,0 0 12,0 0-8,0 0-15,0 0 9,0 0-12,0 0 11,0 0-14,0 0 8,0 0-1,0 0 6,0 0-9,0 0 7,0 0-8,0 0 7,0 0-11,0 0 12,0 0-10,0 0 10,0 0-7,0 0 13,0 0-8,0 0 12,0 0-8,0 0 9,0 0-4,0 0 5,0 0-3,0 0 3,0 0-2,0 0 7,0 0 20,0 0-21,0 0-5,0 0 4,0 0 1,0 0 4,0 0 6,0 0 5,0 0 6,0 0 0,0 0 10,0 0-2,0 0-6,0 0 1,0 0-6,0 0 10,0 0-26,0 0-5,0 0-3,0 0-5,0 0-2,0 0-2,0 0-1,0 0 4,0 0-8,0 0 5,0 0-1,0 0-2,0 0 2,0 0-6,0 0-5,0 0 8,0 0-2,0 0 3,0 0-1,0 0-3,0 0 0,0 0 1,0 0 1,0 0-7,0 0 5,0 0-3,0 0 4,0 0-5,0 0 3,0 0-6,0 0 4,0 0 4,0 0-1,0 0 5,0 0-4,0 0-1,0 0 1,0 0-13,0 0 14,0 0-6,0 0 6,0 0-6,0 0 8,0 0-10,0 0 0,0 0 5,0 0 3,0 0-5,0 0 18,0 0-21,0 0 10,0 0-2,0 0 3,0 0 0,0 0 0,0 0 1,0 0 0,0 0 0,0 0-1,0 0-3,0 0 2,0 0 0,0 0 1,0 0 0,0 0-1,0 0 6,0 0 0,0 0 7,0 0-2,0 0-5,0 0 0,0 0-32,0 0 45,0 0-1,0 0 8,0 0-22,0 0-2,0 0-36,0 0 45,0 0-2,0 0-2,0 0-6,0 0 2,0 0-1,0 0-3,0 0-4,0 0-10,0 0-35,0 0-37,0 0-244,0 0 62,0 0-89,0 0-53,-12-5-94,12 5-491,-12 2-586</inkml:trace>
  <inkml:trace contextRef="#ctx0" brushRef="#br0" timeOffset="78664.73">19521 16736 163,'0'0'479,"0"0"-162,0 0-45,9 6 76,-9-6-230,0 0 24,0 0-47,0 0 33,0 0-54,0 0 8,0 0-46,8 6 21,-8-6-13,0 0-35,0 0 9,0 0-58,0 0-25,0 0-71,0 0-402,9-3 36,-9 3 2</inkml:trace>
  <inkml:trace contextRef="#ctx0" brushRef="#br0" timeOffset="80039.76">20921 14962 208,'0'0'295,"0"0"-32,0 0-18,-4 10-6,4-10-52,0 0 16,0 0-50,-5 7 6,5-7-55,0 0 3,0 0-41,0 0 36,0 0-52,0 0-42,0 0 12,0 0-48,0 0-8,0 0-81,0 0-36,7 5-63,-7-5-87,9-4-186,-9 4 23</inkml:trace>
  <inkml:trace contextRef="#ctx0" brushRef="#br0" timeOffset="80258.42">21409 14768 216,'0'0'322,"0"0"-82,12 3-54,-12-3-31,0 0-15,0 0-30,11 4-21,-11-4-20,0 0-17,0 0-33,0 0-43,7-2-176,7-1-234,-14 3 95</inkml:trace>
  <inkml:trace contextRef="#ctx0" brushRef="#br0" timeOffset="82409.84">18819 16983 1,'0'0'78,"0"0"45,0 0-79,0 0-52,0 0-74,0 0 28</inkml:trace>
  <inkml:trace contextRef="#ctx0" brushRef="#br0" timeOffset="86615.17">18579 17957 453,'0'0'388,"-1"-12"-59,1 12-36,0 0-31,-3-9-31,3 9-3,-5-8-20,5 8-22,0 0-31,-10-5-10,10 5-9,0 0 7,-18 5-4,10 0 3,-3 4 3,-2 6-1,-4 4 0,1 4 23,-6 9-32,0 3 26,-25 52 71,23-38-139,1 1 15,5-8-41,0 1 17,1-1-33,6-2-15,-1-3-1,5-3-9,2-5-4,2-5-8,2 0 9,1-7-12,2-2 4,3-5-3,13 0-20,-8-13-12,7-2 9,0-5-43,3-4 13,0-4-48,0-3 22,-1 1-13,0-2 16,-4 1 26,1 5 6,-4 1-11,0 1 24,-1 3-25,-2 3 34,9-1 10,-18 9 51,16 3 15,-9 3-26,2 0 28,1 5-40,0 0 27,0 3-46,0 0 33,-1 2-39,2 1 35,0 0-37,-1-1 26,1 1-71,1 0-36,11 10-231,-12-18 79,2 0-58,-1-5-24,1-3-46,0-2 12,0-2-60,4 0 18,-3-7-306,-1 2-201</inkml:trace>
  <inkml:trace contextRef="#ctx0" brushRef="#br0" timeOffset="86815.03">18952 18211 289,'0'0'534,"0"-14"-93,0 14-39,0 0-18,-9 7 331,4 1-408,0 5-4,0 2-58,0 3 8,1 3-68,3 3 5,-2-2-74,3 2 14,3 0-58,-1-2-15,3 0-12,3 0-4,-1-2-13,4-2-32,12 16-136,-10-22-6,-1-2-60,1-5-39,0-1-41,0-3-11,-1 0-85,0-4 5,-1-1-82,2-2-236,-4 0-204</inkml:trace>
  <inkml:trace contextRef="#ctx0" brushRef="#br0" timeOffset="87174.83">19160 18190 171,'0'0'608,"0"-17"-146,0 17-124,0 0-31,2-13 18,-2 13-15,0 0-28,5 8-3,-5-8-34,6 17-18,-2-5-59,1 1 1,0 1-51,0 2 21,0-2-58,2 2 42,-1 0-42,7 13 73,-8-14-72,3-2-44,-3-2 22,-1 0-40,1-2 12,-1 0-16,-4-9 27,8 12-30,-8-12 29,8 7-35,-8-7 19,0 0-5,13-4-3,-13 4 2,13-17-5,-11 6-26,2 2 22,0-3-2,0 0 0,-2 2-5,4 1-1,-2 0-2,0 1-6,1 1 4,-5 7 5,12-7 15,-12 7 19,0 0 8,20 3-8,-4 10 27,-6-6-44,-1 5 4,-1-2-4,0 2-6,1 1 3,-1 0-6,-3 0-40,4-1-13,-2 0-67,-1 0-19,-1-4-62,0 1-38,-5-9-19,9 11-27,-9-11-451,12 1 266,-12-1 11,7-11-349,-4 1-321</inkml:trace>
  <inkml:trace contextRef="#ctx0" brushRef="#br0" timeOffset="87319.84">19597 18028 731,'12'-10'744,"-2"3"-80,3 4-51,-13 3-90,25 3-23,-12 5-55,1 4-60,2 4-57,-4 2-31,2 3-54,-1 3-46,6 30 76,-12-31-212,-2 9-18,-3 2-66,-3 4-202,-3 6-272,-3 7-296,-7 7-640,1-12-1042</inkml:trace>
  <inkml:trace contextRef="#ctx0" brushRef="#br0" timeOffset="88404.86">22613 18187 119,'-12'5'677,"1"-2"-140,11-3-85,-17 7-28,17-7-50,-14 2-25,14-2-70,-5 2 184,-5 3-233,10-5-44,0 0 4,14-1-52,-1-2-6,5 0-54,5-3 10,3 0-41,5-3 12,2 1-12,1-1-22,-1 1-58,-1-1-83,-1 1-60,20-4-400,-29 7 227,-3-2-32,-3 2-14,-2 1 14,-2-1-407,-3 0-310</inkml:trace>
  <inkml:trace contextRef="#ctx0" brushRef="#br0" timeOffset="88609.96">22892 17981 252,'-12'-7'487,"-1"-2"-67,3 2-44,0 2-32,1 0-12,0-1-29,1 1-43,8 5-43,-12-4-47,12 4 12,-11 3 10,5 10 228,3 1-215,2 5-44,0 3-7,2 4-55,2 1 5,0 6-20,3 1-19,1 3-2,3 1-14,1-2-5,-2-6-47,6 2-2,-5-3-73,3-3-18,10 20-249,-10-29 101,-2-3-43,2-4-29,-2-2-59,2-1-4,0-5-111,-13-2-261,24 0-262</inkml:trace>
  <inkml:trace contextRef="#ctx0" brushRef="#br0" timeOffset="89011.41">23367 17840 233,'6'-13'821,"-1"5"-220,-5 8-127,9-15-119,-9 15-67,9-6-13,-9 6 37,0 0-52,17 4 15,-8 3-35,0 5-22,2 5-57,2 1-5,0 4-41,1 2 4,0 0-50,-1 2-4,-1-2-22,1-1 12,-3-2-9,1-1-4,-4-1-3,1-2-3,0-2-8,-2-2-3,-1-2 0,0 0 9,4 5 94,-9-16-39,7 14 18,-7-14-19,0 0-15,0 0-14,7 4-9,-7-4-12,3-13-26,-2-2-22,1-2-47,-1-8-40,1-9-15,0-3 3,-1-2 20,5-39-16,-2 45 75,-1 6 46,-1 5-11,1 2 9,-1 3-30,0 3 28,1 5 11,-3 9 57,7-8-4,-7 8 27,10 7-20,-5 4-16,0 5-6,2 3-15,8 31 21,-7-22-37,-2 3-17,3 0-26,-1 1-63,1-1-44,-2 1-22,3-3-19,1 0-59,-2-3-97,2-2-93,-1-4-95,-1-3-77,1 0-47,1-5-297</inkml:trace>
  <inkml:trace contextRef="#ctx0" brushRef="#br0" timeOffset="90193.03">24677 17350 148,'0'0'196,"0"0"-56,0 0-16,0 0-16,0 0-22,0 0-21,0 0-10,5-7-14,-5 7-10,0 0-3,0 0-8,0 0-7,0 0-3,0 0-2,0 0-4,0 0 1,0 0-2,0 0-1,0 0 2,0 0 8,0 0 0,0 0 21,0 0 8,0 0 8,0 0 9,0 0-18,0 0 30,0 0-21,1 11 26,-1-11-32,0 0 22,0 0-32,0 0 19,0 0-33,0 0 22,0 0-29,0 0-36,0 0-29,0 0-66,0 0-39,0 0-296,0 0 68</inkml:trace>
  <inkml:trace contextRef="#ctx0" brushRef="#br0" timeOffset="96205.63">24914 17278 375,'-6'-5'620,"6"5"-111,-10-4-72,10 4-55,0 0-55,-11-8-48,11 8 5,0 0-20,-8-5-10,8 5-28,-8-7 139,8 7-246,0 0-10,0 0-23,0 0-21,-6-7-14,6 7-6,0 0-7,0 0-7,11-4-7,-11 4-2,18-6-5,-4 4-5,0-1-4,4 0 2,20-4 4,-12 2-10,-1 2-1,0-1-1,2 2-10,-3-2-8,1 3-30,-2-2 3,-6 1 4,2 1 3,-4-1 2,-1 2 3,-3-2 8,-11 2 2,19-1 9,-19 1-11,0 0 14,0 0 5,0 0 9,0 0 11,-9 11 1,-3-9 9,-2 3 2,-2 2 13,-4 0-13,-1-2 25,-2 3-14,-1 1 19,0-1 5,-3 2-3,5-1-3,0-1-6,3 1-13,0-2-4,3 0-9,4-2-4,-1 2-4,4-2-6,2 2 1,7-7 14,-7 10-18,7-10 2,0 0-10,4 12 0,-4-12 2,28 9 11,-13-6-11,0-1-2,3 1 0,3-2-2,-2 2 15,0-2-26,-1 2 21,0-2-18,-4 2 15,-3-1-20,3-1 20,-5 3-16,0 2 21,0-1-6,-2 11 70,-7-16 1,-4 23-1,1-9 30,-7 3-8,1 2 38,-4 3-24,-2 2 15,2 3-33,-2-1-7,1-2-10,-1 3-11,4-1-10,0-3-9,4 1-7,0 16 19,7-20-33,1-3 5,3 0-10,5-2-7,4-1 2,1 0-3,6-2 0,0-4-6,2-3-8,1-1-21,0-1-33,-2-3-47,2 0-64,-4 0-66,19-4-519,-23 3 191,-2 1-142,2-3-631,-4-1-939</inkml:trace>
  <inkml:trace contextRef="#ctx0" brushRef="#br0" timeOffset="101549.96">27359 13906 86,'-9'-5'184,"-9"-2"102,9 2-177,-2 2-24,0 0 1,0-1-9,-2 1 7,-1-1-26,1 3 9,-1-2-13,1 1 9,-2 1-18,-2 0 18,-3-2-25,1 3 17,2 0-21,-24 4 50,19-3-28,1-1-23,-4 2 19,1 1-21,-2 1 25,1 0-32,0 0 34,0 0-40,0 1 30,1-2-31,-1 3 34,0-1-33,0 1 30,3 1-34,-2 0 31,1 1-32,0 1 40,-4 1-41,2 0 26,1 2-28,-1 0 22,5-2-34,-3 2 28,6 0-25,-4 0 22,4 2-25,0-2 19,1 4-12,-1-3 20,-10 18-2,14-16-27,1 2 28,-1-2-20,3 2 28,-1 0-24,5-3 20,-3 1-4,2 1 17,0-1-23,3 0 18,-1-1-8,3 1 45,0-3-29,2 2 12,0 11 18,4-11-16,1 0 19,3-3 2,2 3-2,3-2 9,0 0-1,6-2-3,1-1-6,0 0-6,3-1 11,3-3-6,2 1-10,1-2-7,4-4-1,-1 2-12,6-4-5,-2-1-6,5 1-5,3-4-5,2 0-4,-2-1-1,-1-1-5,-2-4-2,3 1 2,-3-1-2,1-4-4,-4 0 1,4 1 2,-5-4-5,37-19 6,-39 15-8,-2 1 3,-4 1 0,-1-1 4,-6 2 3,-2 0 1,-3 2-1,-5 1 10,-1-2 1,-2 2-6,-4 2-15,-3-1 5,0-1-2,-4 2-7,-8-17-1,2 16 4,-3 1-5,-1 0-2,-1 1-23,0 2-19,-3 4-38,1 0-30,-2 4-70,-5 2-34,4 2-92,-9 3-79,-4 6-552,-1 1-523</inkml:trace>
  <inkml:trace contextRef="#ctx0" brushRef="#br0" timeOffset="102614.67">24894 18297 283,'0'0'374,"0"0"-76,0-15-12,0 15-50,4-10-22,-4 10-24,4-12-27,-4 12-31,7-10-25,-7 10-23,10-9-18,-10 9-4,11-8-4,-11 8 3,21-7 80,-21 7-62,16 3-6,-6 1-10,-1 0-1,0 1-3,-2 2-2,2 1-3,-2 0-3,-1 1 5,4 1 5,-6 0 1,1 0-2,-1-1-9,0 1 6,0-1 0,2 1 8,-6-10-11,4 14 12,-4-14-14,3 13 44,-3-13-27,2 9 14,-2-9-35,0 0 16,0 0-38,0 0 21,0 0-39,0 0 21,0 0-41,-14-18 3,14 18 15,-1-23-24,1 12 28,1-1-27,1 2 29,1-3-29,-1 3 27,0 0-22,2-1 21,1 4-47,-5 7 44,8-11-27,0 5 42,-8 6-26,20-5 44,-20 5 7,18 2-24,-9 3 26,0 1-34,2 2 29,-2 0-34,2 1 25,1 1 0,-6 0-4,3 0-34,-1 1 26,0-1-28,-2 2 26,1-2-46,5 7-120,-8-10 12,-4-7-70,9 15-47,-9-15-25,5 11-39,-5-11-43,0 0-39,6 10-405,-6-10-328</inkml:trace>
  <inkml:trace contextRef="#ctx0" brushRef="#br0" timeOffset="102814.73">25263 18342 474,'0'0'530,"0"0"-108,-4-9-73,4 9-17,0 0-12,0 0-33,0 0-4,0 0-51,10-7-31,-10 7-54,14-4-13,-14 4-42,17-9-8,6 1 32,-9 2-107,0 1-25,0 1-78,-1 0-69,1-1-49,0 1-48,-2 3-81,1-1-23,-13 2-59,20-2-254,-20 2-184</inkml:trace>
  <inkml:trace contextRef="#ctx0" brushRef="#br0" timeOffset="102984.65">25419 18388 562,'-6'6'443,"-3"4"284,9-10-408,-6 8-23,6-8-40,-7 8-27,7-8-5,0 0-26,0 0-1,0 0-56,5 7-8,-5-7-38,0 0-5,17-3-40,-17 3-26,19-7-69,-9 3-75,4-1-63,-2 0-77,2 0-60,2-2-87,-2 1-429,0-1-376</inkml:trace>
  <inkml:trace contextRef="#ctx0" brushRef="#br0" timeOffset="103259.81">25746 18215 218,'0'0'520,"0"0"-98,0 0-36,-7-6-11,7 6-7,-11 7 282,11-7-358,-7 13-71,7-13-21,-7 15-59,7-15-4,-2 16-36,2-16 13,2 17-49,-2-17 24,9 17-53,-3-7 33,2-4-34,3-1 17,1 0-33,12 1 29,-10-6-16,-1-1-7,1-1 0,-1-1-35,1-2 33,-1-2-32,-4 0 29,0 0-37,-2 0 28,-3-3-28,-4 10 36,3-15-43,-3 15 38,-7-14-32,0 8 32,-6 1-32,-1 1 5,-4 0-65,0 0-42,-2 2-104,-3-1-84,-1 2-110,-1 1-145,-4-3-348,2 1-481</inkml:trace>
  <inkml:trace contextRef="#ctx0" brushRef="#br0" timeOffset="104079.84">25390 16587 639,'0'0'415,"0"0"-95,-1 15-71,1-15-15,-3 10-4,3-10-9,-8 14-26,3-6-25,1 1-7,-1 0 2,-4 2-9,2 1-10,-2 0 15,-3 0-11,-12 15 134,8-13-162,1-2 0,-1-2-36,0 2 2,1-2-24,0-3-2,3 0-20,-1 0 9,2-4-22,11-3 7,-18 3-17,18-3-12,-15-2 11,15 2-6,-8-11-8,8 11 4,0-17-14,2 8 3,2 0-5,0 0 2,1 2-4,2 0 3,-2 0-9,-5 7 5,11-9-9,-11 9 13,14-1-7,-14 1 15,13 6-11,5 5 2,-10-4 9,1 1-3,3 2 3,-1-1-7,0-2 12,3 3-1,-1-3 2,3 0-5,-3-1 5,3-2-2,-2-1 0,1-2-1,1-1 2,-2-1-4,17-9 11,-17 4 6,-1-2-6,-1-4 4,-2 2-3,-3-4-1,0-1-5,-5 0-8,0-3-2,-2 1-5,-3-1 27,0 1 5,-4 2-6,2 1 5,-4 0-18,-9-6-41,7 11-55,2 4-71,-4 3-85,13 2-96,-22 4-159,12 0-557,-1 4-676</inkml:trace>
  <inkml:trace contextRef="#ctx0" brushRef="#br0" timeOffset="104619.74">26110 17432 307,'0'0'572,"0"-12"353,0 12-541,0 0-61,0 0-65,0-12-50,0 12-29,0 0 33,0 0-29,0 0-4,6 12-20,-6-12-11,6 20-19,-4-11-19,2 6-5,0-3-29,5 20 38,-4-16-76,-1 1-2,4 1-6,-4-1-7,0 0-52,-2 0-57,3-1-76,-1 0-67,-2 0-56,3-2-57,0-2-51,-1-2-63,-1 0-400,-3-10-403</inkml:trace>
  <inkml:trace contextRef="#ctx0" brushRef="#br0" timeOffset="104896.4">26340 17504 260,'-1'-14'631,"1"14"-135,0 0-65,0 0-23,-14 5-29,14-5-51,-8 10-40,8-10-41,-5 12-47,5-12-39,-2 15-26,4 2 60,1-7-122,3-1-11,-2-1-13,6-1-8,-1 0-7,4 0-8,-1-5-1,-1 3-5,2-5-5,1 0-2,-4 0-1,3-2-4,-3-2-8,1-2 3,10-11 15,-15 6-19,-1 1 2,-2-3-3,-3 1 1,0-1-4,-6 0 3,0-2-1,-1 2-1,-3 2 6,-2-1-15,1 3-28,-3-1-42,1 3-64,-4 1-67,-12-3-469,16 6 182,0 1-398,-1 1-462</inkml:trace>
  <inkml:trace contextRef="#ctx0" brushRef="#br0" timeOffset="105424.98">26380 16909 383,'0'0'368,"0"0"-43,0-14-18,0 14-15,4-9-10,-4 9-32,2-13 105,-2 13-232,0 0-27,10-8-22,-10 8-3,0 0 8,11 1 8,-11-1-13,11 9-7,-2-1-8,-2 2-7,1 0-5,-1 2 7,3 0-2,-4 0 0,7 12 44,-10-14-39,4 0 0,-3-1-11,-1-2 10,-3-7-5,6 16 36,-6-16 26,4 10 20,-4-10 2,0 0-29,5 11-23,-5-11-24,0 0-9,0 0-12,2-24 44,0 11-68,3-1 17,0-7-29,1 1 21,1-2-11,1 0 36,0 1-11,-1 2 16,5-1-26,-2 4 21,-1 0-20,-3 2 6,3 4-23,1 2 12,-2 1-16,-8 7 12,17-7-19,-17 7 8,17 3-8,-17-3 15,16 11 0,-7-1-14,0 0 15,2 3-18,-2 3 17,0 1-19,1 1-1,-2 0-50,-1-1-43,9 20-234,-10-18 80,1-1-34,-1-1-47,-1-1-73,3-2-40,-2 1-109,1-1-240,-1-2-320</inkml:trace>
  <inkml:trace contextRef="#ctx0" brushRef="#br0" timeOffset="105959.87">27085 17419 402,'0'0'562,"0"0"-124,0 0-87,0 0-57,0 0-49,0-13-53,0 13-45,0 0-28,0 0-17,0 0-2,0 0-10,9 7-17,-4 6 46,-1-4-70,1 0 1,-1 1-5,1 5-7,-1-3-6,3 0-7,-3 2 4,1-1 4,-3-3-3,3 1 0,-3-1-7,0 0 0,-2-10-1,7 14 13,-4-3 95,-3-11-51,6 7-17,-6-7-10,0 0-9,11-3-8,-11 3-2,14-10-11,-8 2-1,-1-3-4,3-4-19,2-2-15,-3 0-11,1-2 21,-1 1-7,3-12 78,-6 18 20,0 2 14,1-2-13,-5 12-8,4-14-13,-4 14-2,0 0 2,0 0 0,0 0-4,0 0-4,0 0-17,-4 9 13,4-9-26,-2 16 12,2-1 3,0-15-31,2 20 4,2-11-9,-4-9 8,10 17-55,-6-9-59,3-1-81,1-1-93,2 0-88,-1-1-136,1-1-154,-10-4-294,21 1-530</inkml:trace>
  <inkml:trace contextRef="#ctx0" brushRef="#br0" timeOffset="106429.92">27352 16840 553,'0'0'501,"-1"-17"-96,1 17-59,0-15-29,0 15-20,0-14-51,0 14-23,4-15 93,-4 15-203,0 0-18,9-8-12,-9 8-5,11 3-2,-11-3-17,13 7 13,-6 1-10,3 0-13,0 3-7,-3 0-4,5 0-8,-4 1-8,-3 0 6,9 10 70,-10-12-38,1-1-2,-1 0 4,-4-9 1,9 15 5,-9-15 4,5 10 19,-5-10 31,5 10-27,-5-10-1,0 0-41,0 0 14,0 0-22,0 0 9,2-15 13,-2 15-54,2-22 13,-2 3-9,4 0-10,1-5 16,1-3-10,3 3 3,-4 0-3,1 1 27,1 1-5,1 1 31,0 3-9,-1 0 13,-1 3-30,8-6 31,-7 13-41,2 2-20,-9 6 14,13-1-19,-13 1 14,16 8-17,-3-1 7,-3 4-4,0 3 12,4 2-50,-3 1-31,0 2-71,3 3-94,-5 1-147,14 30-761,-13-28-85,-3-3-829</inkml:trace>
  <inkml:trace contextRef="#ctx0" brushRef="#br0" timeOffset="108940.01">26124 18020 371,'0'0'330,"0"0"-76,0 0-23,0 0-16,11-2-17,-11 2-20,15-4-19,-15 4-21,34-5 78,-18 2-126,0 3-2,2-2 3,2 1 3,0-3 2,0 3-1,1-1-8,1 0-9,-2 0-5,3 0-2,1 1-1,-1-1-1,1-1 0,1 0-2,25-1 62,-25 3-63,-1-3 1,3 2-3,-2 1-2,2-2-4,0 2-4,0-2-8,0 1-10,0 1 1,2 0-7,-3-2-5,1 2 12,1-1-23,1 0 15,29 0-1,-31-1-25,3 0 15,-3 1-21,4-1 16,-6 2-16,2-4 24,-1 3-21,-1-1 25,-2 1-21,0-1 27,-1 1-28,0-2 25,1 0-18,-1 0 27,21-5 1,-19 5-46,-1 0 37,-1-3-30,1 2 24,0 0-27,2 1 24,-1 0-28,1-2 28,-1 3-29,1-2 25,0 0-26,2 0 26,-2 1-27,-3-3 25,30-1-16,-26 3-8,-2 0 22,-1 0-22,2 0 26,-2 1-30,2-2 31,-2 1-30,3 1 30,-2-3-27,0 1 20,2 1-22,-2-1 31,-1-1-31,0-1 26,27-6-12,-26 6-11,-2-1 35,1 1-20,-1-1 35,1 1 8,-3-3-1,2 3 1,1-3-11,24-14 59,-26 15-59,-1-2 5,-1 0-4,-2-1 2,2-1-5,18-22 16,-22 15-33,1-1-2,-4-1-2,0 0-7,-1-4 1,-2-1-4,-1-2 1,-2-1-2,-1-1-4,-2-2 3,1 0-6,-3 1 2,0-1-4,-2-2 3,-4-34-5,2 35 12,0-1-19,-5 4 19,4-3-16,-3 3-4,-1 0 10,-2 2-6,-1 0 4,0 3 2,-1 1-4,-1 2 4,-1 0 4,1 3-22,-1 2 20,2 1-5,-1 1 5,-1 1 5,0-1-1,-2 4-1,1-1-5,-2-1 3,2 2 0,-2 1-2,0 0 1,-1 0-1,-1 0-15,0 2 14,-2 1-5,1-1 10,-21-5-3,17 8-10,4 0 14,-3 4-14,1-1 16,-3 1-16,0 2 18,-1 0-21,-2 1 1,0 1-8,-2 0 4,-4 2 4,-4-1 2,2 2 6,0 2-3,-48 5-7,38-4-1,1 1 2,-2-2 0,1 2 3,2 0 3,-2 0 9,2-1-10,1 1 3,1 1 2,3-1-1,1-1-29,2 2 12,2-2 17,1 0-3,-35 8-33,35-9-3,1 2-6,-1 0 6,0-2-3,0 0 4,-1 1-10,1 0-3,-1 0 1,0-2 2,1 1 7,-1 1 15,1-3-8,-2 2-7,1-1-48,-35 4-39,38-4 87,1-2 9,1 1 8,2-2 9,2 0 3,1 1 3,2-1 5,1-1 1,1 2 4,-2-2-2,1 2-1,1-1 3,4-1 2,-2 1-1,-16 1-3,19-2 7,1-1-2,-1 3 6,1-3-1,1 0-1,-3 2 2,3-4 0,-3 2 10,4 0 3,-1 0 3,-1-3 3,14 3-3,-24-1 1,24 1 3,-32-5 16,32 5-21,-15-3 1,15 3-4,-16-3 8,16 3-8,-11-1 5,11 1-6,0 0-2,-17-3-2,17 3-2,0 0-4,-12-1 0,12 1-1,0 0-1,0 0 0,-11-2-1,11 2-6,0 0 5,0 0-3,0 0 1,0 0 1,-16 1 3,16-1 7,-3 9 2,3-9-1,-4 12 0,4-12-1,-2 18-1,0-7-3,2 13 15,2-10-11,-2-1 1,0 3 5,4 1 4,-4 1-10,4-2 10,-1 4 24,1-3-22,-2-1 26,2 2-15,2-1 20,-2 0-24,-1-1 17,1 1-23,3 19 44,-3-18-25,1-1-28,-1 1 20,-3-1-29,3-1 24,0 2-25,-2-1 19,1-1-2,1 0-1,-2 1-1,2-2-4,-1 1-7,2-2 4,-3 0-5,2 10 10,-2-10-12,0-2 2,1 0-2,-1-1 1,0 1-6,0-1 4,-1 1-4,4-1 3,-5-1-18,4 3 18,-4-2 3,2-1-7,0 1 5,-1 0-1,3 9-6,-4-20 8,4 18-3,-4-18 2,4 18 0,-4-18-1,1 19-3,-1-19 3,4 14 1,-4-14-1,2 15 1,-2-15-2,3 15-27,-3-15 39,2 17-6,-2 0 3,0-17-5,2 16-2,-2-16 1,0 17-1,0-17 0,0 15 1,0-15-27,0 16 27,0-16-24,0 16 30,0-16-27,1 14 30,-1-14-28,4 15 25,-4 0-9,0-15-17,2 12 30,-2-12-26,2 14 27,-2-14-28,0 12 31,0-12-32,2 13 21,-2-13-27,0 13 41,0-13-34,-2 12 27,2-12-28,0 13 31,0 1-23,0-14-16,-2 13 44,2-13-38,0 14 35,0-14-34,-2 12 31,2-12-36,0 14 36,0-14-33,0 11 38,0-11-37,0 0 30,0 16-30,0-16 33,-3 14-18,3-14-15,0 0 37,0 12-38,0-12 38,0 0-36,-1 13 34,1-13-34,0 0 28,-1 9-35,1-9 49,0 0-35,-7 9 33,7-9-37,0 0 35,-2 4-10,-5 4-16,7-8 32,0 0-33,0 0 36,-8 8-32,8-8 34,0 0-34,0 0 36,0 0-33,-7 6 26,7-6-18,0 0 27,0 0-27,0 0 33,-7 7 21,7-7-37,0 0 22,0 0-8,0 0-5,0 0-8,0 0 16,0 0-20,0 0 11,0 0-20,0 0 12,0 0-17,0 0 11,0 0-20,0 0 15,-3 2-8,3-2-13,0 0 12,0 0-16,0 0 18,0 0-18,0 0 20,0 0-16,0 0 17,14 1-12,-14-1 19,23-4-19,-8-2 17,6 0-18,1 1 8,38-12-27,-25 8-71,5-1-144,4 0-215,0 2-301,5-5-510,11-4-868</inkml:trace>
  <inkml:trace contextRef="#ctx0" brushRef="#br0" timeOffset="111819.58">29597 17033 167,'0'0'672,"-20"-4"-138,20 4-73,-19-4-38,19 4-32,-18-2-50,18 2-1,-14-3-32,14 3-55,-8-1 116,-6 1-229,14 0-25,0 0-14,0 0-9,13 0-3,1 0-7,7 0-17,5 0-8,11-3-16,5 2-11,9-2-2,2-2-5,2 2-2,1-2-1,53-4 4,-61 4-14,-1 1-1,-9 0-2,-4 2-4,-6 0-8,-2-1-12,-6 1-9,-2-1-12,0 1-49,-3 0-46,-2-1-52,-3 0-51,-1-1-73,-9 4-90,22-10-1108,-22 10-166</inkml:trace>
  <inkml:trace contextRef="#ctx0" brushRef="#br0" timeOffset="112239.88">30918 16757 431,'0'0'528,"8"-9"-116,-8 9-101,11-8-49,-4 4-32,2-1-18,0-1-25,1 1-21,2 1-17,1 2-26,0 0-13,0 1-14,2 1-10,14 5 78,-14-1-65,-1 4-15,0 0-6,-2 3 29,-1 0-32,-1 2 22,-2 2-26,-1-2 29,-1 3-26,-4 1 31,0 0-44,-5 0 46,1 0-41,-6 3 26,-10 18 37,2-20-102,-1 1 27,-2-2-27,-3-1 19,4-4-28,-2-2 21,2-1-13,2-3 22,4-2-23,-1-3 15,13-1-29,-16-3 18,16 3-24,-8-10 16,9-5-13,-1 15 5,11-15-6,-4 9-4,0 1 6,1 0-3,-8 5-6,21-4-4,-21 4-10,21 3 23,-9 1-21,2 1 18,-1 3-11,1-2 15,0 4-31,14 9-106,-17-9 10,3-2-84,-2 3-64,1-4-46,-2 3-36,1-5-46,0-2 10,-1 2-101,-11-5-342,20 2-362</inkml:trace>
  <inkml:trace contextRef="#ctx0" brushRef="#br0" timeOffset="112589.84">31334 16575 525,'-21'-57'972,"6"30"-577,-4-2-25,1 9-46,-5 2-13,0 2-40,-2 5-9,-2 1-64,1 6-3,-3 3-53,1 4 12,-7 4-42,-7 5 22,2 5-42,2 5 24,-50 43 102,46-25-111,3 3 13,5 5-8,2 3 13,5 4-30,7-1-4,4 1 2,7-4-4,7-1-8,3-1-3,5 2-7,7-2-11,8 3-11,5-1-10,41 34 20,-27-49-37,3-5-2,-2-9-4,1-2 1,4-6-5,2-3-1,2-5 1,2-6-2,0-4-8,0-6 7,8-6-7,-1-7 6,-1-6-6,-5-5 5,41-58-4,-56 37-17,-6-6 9,-7-2 8,-5 0 2,-13 1-12,-7 11 11,-7 0-11,-13-2 8,-6 4-39,-10 7-54,-8 6-61,-7 7-103,-9 10-154,-4 5-170,-83 8-3483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2-17T02:54:45.49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7077 1264 12,'0'0'358,"0"0"-76,0 0-60,0 0-12,0 0 7,0 0-6,0 0-15,0 0 11,0 0 9,0 0 181,-9-5-188,9 5-15,0 0 6,0 0-31,-3-9 14,3 9-33,0 0 12,0 0-40,-6-8 5,6 8-39,0 0 17,-7-7-55,7 7 4,0 0-38,-22 5 17,11 0-5,-2 3-38,-4 3 34,-1 8-32,-2 1 30,-3 7-7,0 2-5,2 5-2,1 4 7,-3-1 8,4 1 0,0 1-9,2-1-11,2-4 0,4-5-11,0-2 8,5-5 6,-1 0-6,3-5 0,2-2-2,-1-1 10,3-14 14,3 20-16,-3-20-1,7 9 10,-7-9-4,20-3-4,-6-3-1,1-4-14,22-18 9,-18 12 12,-1 1 4,0 3-7,-3-2 8,1 2-7,-5 4 7,1 0-24,-1 3 29,-2 1-31,2 2 15,-11 2 14,21 2-18,-11 2 5,2 0-2,11 13-10,-13-8 21,0 0-31,2 2-16,-2-2-42,-1 1-37,2 0-38,-2 0-52,0-3-22,3 2-15,-2-3 2,0-2-99,3-3-72,0 0-470,1-3-432</inkml:trace>
  <inkml:trace contextRef="#ctx0" brushRef="#br0" timeOffset="205.45">7434 1441 633,'4'-10'556,"-4"10"-113,2-17-80,-2 17-73,0 0-73,-1-12-33,1 12-10,-8 7 10,3 1-3,-2 4-20,-1 3-14,2 0-35,-2 3 14,-6 26 77,9-23-121,0 1-36,2 1-14,2-2 14,1-2 0,0 0-62,1-2-26,2 0-35,0-2-24,3 0-15,-1-4-32,2-1-46,0-2-27,0-2-85,12 0-373,-19-6 281,17-3-207,-8-1-117</inkml:trace>
  <inkml:trace contextRef="#ctx0" brushRef="#br0" timeOffset="535.3">7519 1549 300,'0'-16'510,"0"4"-56,0 12-47,0-22-11,0 22-39,2-17-68,-2 17-66,0-15-54,0 15-37,0 0-37,2-9 14,-2 9-17,0 0-12,9 9 2,-3 1-3,5 18 83,-6-12-109,1 2-5,0-1 6,-1-1-10,0 1-6,0-1-17,0 0-5,-1-2-2,0-3-5,-2-1 11,2 0 2,-4-10-8,8 16 0,-8-16 21,6 16 68,-6-16-71,0 0-10,10-5-3,-10 5 4,8-16-12,-3 7-3,-1-3 16,-2-2 38,2 4 19,0-1 16,0 0-37,-1 2 9,-3 9-32,6-14-2,-6 14-34,6-10 18,-6 10-10,9-5 9,-9 5-7,12 4 6,-12-4-19,14 8 20,-6-1-24,-2 0-15,3 0-55,-2 1-42,1 1-34,0-1-41,-1 0-68,6 8-385,-5-10 253,-8-6 9,14 11-38,-14-11-352,13 2-291</inkml:trace>
  <inkml:trace contextRef="#ctx0" brushRef="#br0" timeOffset="715.12">7944 1419 359,'5'-10'596,"-1"-1"-154,1 3-89,1 3-44,3 0-27,-9 5-28,16-4-30,-16 4 20,20 6-27,3 14 285,-13-5-310,0 2-31,0 3-19,-2 1-22,-1 0-38,-2 4-7,-1-2-17,-3 0-13,0 1-16,-1 0-58,-2 0-64,-3 0-77,-3 3-77,-3 0-101,0-3-174,1-5-500,-3-2-632</inkml:trace>
  <inkml:trace contextRef="#ctx0" brushRef="#br0" timeOffset="1090.09">8575 1497 423,'0'0'837,"0"0"-184,0 0-118,0 0-113,0 0-95,0 0-38,0 0-38,0 0-14,0 0-38,0 0-22,0 0-53,0 0 9,0 0-12,23 0 87,-23 0-118,22-3-44,-9 1 26,3-1-40,1 3 16,1-1-64,1-2-22,0 0-58,1 1-78,1-2-51,-1-1-88,3 0-67,2-1-116,-1-3-83,28-11-1727</inkml:trace>
  <inkml:trace contextRef="#ctx0" brushRef="#br0" timeOffset="1250.1">9196 1175 733,'6'-8'717,"-6"8"-157,8-9-127,-8 9-104,9-7-72,-9 7-54,0 0 4,8 7 9,-8-7-47,5 19 35,-3-2-30,0 5-31,0 4-32,4 40 48,-3-32-152,-2 0-95,2 1-112,0-1-108,0-2-52,3 1-108,-1-1-532,3-3-597</inkml:trace>
  <inkml:trace contextRef="#ctx0" brushRef="#br0" timeOffset="1620.29">10345 1317 906,'-8'6'767,"8"-6"-154,0 0-125,-10 4-84,10-4-67,0 0 160,0 0-272,-9 6-31,9-6-35,0 0-25,0 0-2,0 0-31,12-6-9,-1 4-22,0-3-18,5 0-3,0 0-58,6-2-29,0 2-79,0-2-112,21-1-486,-20 4 226,-2 2-79,-2 2-388,-3 0-542</inkml:trace>
  <inkml:trace contextRef="#ctx0" brushRef="#br0" timeOffset="1755.34">10591 1516 530,'-5'14'801,"0"-4"-169,0-1-110,5-9-126,-5 15-49,5-15-62,-6 10-49,6-10-35,0 0-25,-2 12-56,2-12 43,17-2-179,-7-1-114,2 0-160,6-6-170,0 1-638,3-3-716</inkml:trace>
  <inkml:trace contextRef="#ctx0" brushRef="#br0" timeOffset="2435.11">11533 1015 830,'0'0'643,"0"0"-106,0 0-126,0 0-85,-5-10-91,5 10-28,0 0-55,-15 1-22,15-1-9,-28 11 115,19-5-93,-2 1-35,0 1-10,2-2-35,0 3 16,0 1-36,3 0 9,1 0-33,1 0 19,2 0-20,4 2 21,2-1-38,2 1 23,5 1-11,19 13 36,-10-9-44,1-2 24,-1 3-17,2-2-9,-2 3-2,-1 0 7,-2-1-6,-2-3 2,-3 1 0,1 1 6,-5 1-31,-2 0 29,-2 1 9,-4-1 2,-3 0-18,0 2 34,-5-1-29,0 0 13,-2-2 6,-1-2 12,0 1-30,1-4 21,-1-2 6,1 1 6,-1-4-12,3-3 36,-2 2-60,10-6 28,-11 1-43,1-15-1,9 2-8,1-5-41,3-4-2,3-10-12,2-1 0,2-5-1,2-2 36,0-1-12,-2 2 45,1 2-31,-2 6 66,0 1-36,-4 4 63,1-1-35,-3-16 112,-3 25-76,-3 0-11,-2 1 25,-3 1-52,0 4 28,-3 0-31,1 3 20,0 1-70,-1 4 3,0 0-81,11 3-31,-24 2-104,11 1-85,4 1-101,-10 13-1078,19-17-94</inkml:trace>
  <inkml:trace contextRef="#ctx0" brushRef="#br0" timeOffset="2825.17">11836 1056 224,'0'0'781,"13"-8"-205,-13 8-125,13-6-100,-13 6-83,15-5-60,-15 5-47,16-3-30,-16 3-27,19 4-6,-9 0-11,0 2-3,0 5-10,3 3-1,-2 1-20,1 3-1,12 27 36,-16-26-72,0 3 18,-1-3-18,-1 2 6,0-1 3,0-3-14,-3-2 6,0-1-7,0 1 3,1-5-3,-3 0 8,-1-10 14,5 16 25,-5-16 41,8 10 72,-8-10-109,0 0-12,11-8 1,-7-1-39,1-6 2,3-3-5,-2-3-26,-1 0 35,1 1-16,0 0 84,-2 4 31,2 2-13,-4 0-12,1 4-8,3-8 9,-6 18-76,6-7 5,-6 7 3,0 0 9,9 10-19,-3-1-7,-2 1 12,2 5-17,1-1-36,3 3-85,0 3-68,-1-1-88,1 2-104,2-3-112,18 19-1101,-13-19-41</inkml:trace>
  <inkml:trace contextRef="#ctx0" brushRef="#br0" timeOffset="3605.43">13192 799 180,'0'0'448,"0"-11"-136,0 11 4,0 0-72,0-15-6,0 15-36,0 0-6,-4-13-26,4 13-27,0 0-29,-4-7-13,4 7-10,-9 3-8,9-3-12,-20 25 102,9-7-88,0 4-3,-3 5 4,-1 8 1,-1 5 29,0 3-6,0 3 8,3-2-54,-1 2 26,5-2-28,-1-3-5,4-7-7,4 0 3,0-1 16,2 21 64,4-28-59,2-2-1,2-4-18,3-1 7,1-4-11,1-2 10,-2-4-32,3-1 11,1-2-17,-1-4 6,-1-2-7,1 0 6,-1-4-17,4-3 3,-2-1-8,1-4-20,-1-3-7,4-4 7,-6 2 6,1 0-7,-3-2-5,0 2 20,0 1-22,-4 1-10,1 2 53,-3 2-8,2-2-40,-2 3 57,-1 3 15,1-8 9,-5 15-25,6-11-19,-6 11-1,5-10 3,-5 10 2,0 0-20,7-7 11,-7 7-2,0 0-16,0 0 0,9 7 3,-9-7 30,6 15-10,1-6-10,6 16 34,-6-11-19,-2 1 14,4 2-22,-4-1 8,3 1-12,1 0 11,-2-2-3,0 0 1,-3 1-31,3-2 22,-1 1-44,0-4-65,0 0-59,-1-1-47,5 9-372,-3-12 244,-7-7-56,10 10-36,-10-10-457,13 3-451</inkml:trace>
  <inkml:trace contextRef="#ctx0" brushRef="#br0" timeOffset="3855.42">13724 940 249,'2'-17'704,"2"2"-113,-2 3-67,1 0-100,-3 12-67,3-19-93,-3 19-37,2-12-75,-2 12 13,0 0-28,0 0 71,-10 13-57,4 2 24,1 1-9,-1 8-19,2-1-10,-2 5-21,2 2-14,-1 31 24,5-34-77,1 2-3,0-2-20,4 3 6,-3-7-43,4 1-19,0-2-48,1-3-31,1-2-53,0-4-17,1 1-57,1-5-59,2-1-68,-1-3-27,0-2-68,3-3-17,-1-1-314,1-4-310</inkml:trace>
  <inkml:trace contextRef="#ctx0" brushRef="#br0" timeOffset="4190.32">13975 1027 470,'2'-10'652,"-2"10"-146,4-15-123,-4 15-84,4-7-79,-4 7-21,0 0 20,0 0 5,4 7-10,-4-7-28,5 18 7,-1 10 111,0-12-215,-2 0 16,1-1-33,2 1-2,-3-1-31,0 0 10,2 0-2,-3-1-34,3-2 11,-4-2 0,0-10 16,4 17-4,-4-17-2,5 14 14,-3-5 112,-2-9-96,0 0-7,0 0-19,12 1-4,-12-1 3,10-12-11,-5 4 3,3-3-21,-2 1-5,-2 0-3,1 0 24,3 2-4,-3 0-4,2 0-5,-7 8-12,13-9 4,-13 9 4,14-4-8,-14 4 6,13 0-7,-13 0-10,18 4 7,-11 2 9,-7-6-38,15 8-13,-7-3-34,-8-5-61,13 9-66,-13-9-37,16 13-338,-16-13 301,9 5-26,-9-5-11,0 0-43,13-2-22,-13 2-344,11-10-232</inkml:trace>
  <inkml:trace contextRef="#ctx0" brushRef="#br0" timeOffset="4320.37">14409 958 438,'0'0'560,"13"3"-64,-13-3-64,9 11-63,-4 0-79,-2 1-24,-3 2-18,-2 7-50,0 1-31,-10 31 66,5-23-192,0 0-74,-2-3-88,-2 2-124,4-2-125,-3-3-165,2-2-237,3-6-289</inkml:trace>
  <inkml:trace contextRef="#ctx0" brushRef="#br0" timeOffset="4610.23">15245 998 389,'0'0'531,"3"11"-70,-3-11-56,11 1-31,-11-1-38,37-2 210,-20-1-333,2 0-2,1 0-30,1 0-16,4-1-46,-2-1-5,2 1-62,-2-2-51,-2 0-106,1 1-98,-4 0-68,-1 0-94,-1 0-104,-3 1-378,1-3-390</inkml:trace>
  <inkml:trace contextRef="#ctx0" brushRef="#br0" timeOffset="4775.03">15509 771 775,'0'0'599,"0"0"-130,-13 2-11,13-2-47,-7 17-21,2-4-41,0 5 6,0 4-59,0 3-40,-2 5-39,2 4-44,-3 43 80,5-42-184,1 2-79,1 1-75,-1-2-155,2 1-174,2 1-211,-2-4-535,1 0-775</inkml:trace>
  <inkml:trace contextRef="#ctx0" brushRef="#br0" timeOffset="6890.25">16520 856 283,'0'0'427,"0"0"-129,4-8-51,-4 8-45,0 0-48,9-10-7,-9 10-14,9-4-1,1 8 111,-10-4-151,13 10-3,-5 1-24,-1 0-1,1 3 2,1 5-12,-1 4-19,-1-2 1,-1 1-8,0 4 0,-1 0-17,-3-2-1,1 4 36,-2-2-16,-2 23 45,0-24-27,-2-4 10,1-1 8,-1-3 31,0-3 1,2 0 48,1-14 1,-3 20 18,3-20-5,-3 17 42,3-17-42,0 0-31,0 0-8,0 0-42,0 0-8,0 0-21,10-12-32,-4-3 17,2-4-28,0-3-4,3-5-3,-2-1 21,3 0-47,-1-1 31,-2 3-6,0 0 29,0 6-35,-4 3 35,0 3-31,6-14 5,-11 28 22,6-15-37,-6 15 28,0 0-35,0 0 38,0 0-66,4 9 64,-4-9-26,1 19 31,-1-7-36,3 3 25,-1 2-23,2 0 34,1 2-35,2 0 12,3 1-63,-1-3-23,1 0-61,4 2-77,-1-2-56,3-3-94,-2-1-41,4 3-115,-1-7-336,2 1-420</inkml:trace>
  <inkml:trace contextRef="#ctx0" brushRef="#br0" timeOffset="7155.21">17201 1148 620,'0'0'589,"0"0"-158,0 0-76,0 0-51,0 0-38,0 0-1,0 0-10,0 0-23,0 0-27,0 0-32,0 0-7,0 0-62,0 0 14,0 0-56,0 0 6,0 0-18,0 0 15,0 0-33,0 0 28,0 0-25,0 0 42,0 0-43,0 0 47,5-10-51,-5 10 51,0 0-8,0 0 34,7-7-4,-7 7 115,0 0-109,-1-12-36,1 12 9,0 0-40,0 0-21,0 0-76,-6-8-57,6 8-171,0 0-217,0 0-234,0 0-497,0 0-839</inkml:trace>
  <inkml:trace contextRef="#ctx0" brushRef="#br0" timeOffset="13070.06">18307 632 430,'0'0'401,"-11"-2"-63,11 2 219,-15-2-306,15 2-7,0 0-34,0 0 14,-14-1-30,14 1-9,0 0-36,0 0-27,-13-3-4,13 3-22,0 0-23,0 0-12,0 0-27,0 0-8,0 0 14,0 0-15,0 0-13,0 0 4,0 0 10,0 0-11,10 6 6,-10-6-5,21 3 4,-7-1-14,0-2 2,5 0-6,-2 3 6,-1-3 0,1 0-10,14 0-7,-18 0 19,-1 0-14,-12 0 4,23 2-3,-23-2-7,18 0 26,-18 0 5,13 0-9,-13 0-10,0 0 1,0 0-14,0 0 18,0 0-22,-6 8 18,-15-3 15,8-1 9,-3 1 11,-2 0 22,-3 0-23,0 1 36,-1 1-34,0-2 10,1 1-24,0 2 19,1-2-12,2 0 17,2-1-57,0-1 47,6-2-42,-1 3 33,11-5-34,-16 6 32,16-6-26,-7 6 30,7-6-28,0 0 15,8 9-34,-8-9 29,22 3-33,-9 0 41,3-3-36,1 0 33,2 1-30,1-1 29,19 2-34,-23 1 10,3 0 16,-2-1-35,-2 1 11,-2 1-7,0 2 38,-4 1-31,-1 0 42,-3 1-43,-3 1 46,-2-9-41,-1 25 28,-7-8-20,2 2 19,-18 22 5,13-20-1,0 1 39,0-1-43,0-2 42,1 0-53,1-2 38,3-1-43,-1-3 24,3 0-44,2-2 59,2-11-27,2 22 10,2-13-25,5-2 17,5-2-36,3 0 56,3-3-67,4-2 9,5-1-84,5-1-38,2-2-68,-5 2-49,4-1-58,-4 3-76,-3-2-53,-1 2-489,-5 2-513</inkml:trace>
  <inkml:trace contextRef="#ctx0" brushRef="#br0" timeOffset="13540.63">17956 1887 28,'-7'-6'653,"7"6"-135,0 0-103,0 0-20,-1-11-48,1 11-49,5-13 169,-5 13-265,6-10-21,-6 10-22,8-9-37,-8 9-29,10-6-15,-10 6-3,14-4-29,-14 4 1,15 2-7,-15-2 0,18 5-17,-10 0 4,0 2-13,7 6 16,-7-7-27,-3 1 13,0 1-11,1-2 15,-6-6 8,7 12-2,-7-12 19,5 11 15,-5-11 0,4 8 31,-4-8 15,0 0-11,3 9 16,-3-9-38,0 0 19,0 0-45,0 0 7,4-11-45,-4 11 36,4-17-26,1 7-1,-1 2-23,0-2 29,2 1-31,-1 0 13,1 1-20,1 2 23,-7 6-27,12-11 27,2 6-41,-14 5 38,12 3-18,-12-3 6,15 5 12,-8 2-12,1-2 19,-2 2-36,1 0-6,0 0-60,-2 0-17,2 1-65,-2-1-56,0 1-50,-5-8-59,14 18-538,-14-18 370,8 8-334,-8-8-381</inkml:trace>
  <inkml:trace contextRef="#ctx0" brushRef="#br0" timeOffset="13715.52">18349 1835 142,'0'0'706,"0"0"-161,0 0-99,7-8-77,-7 8-48,0 0-46,0 0 3,12-9 228,-12 9-296,13-5-30,-13 5-31,15-4-31,-15 4-33,20-7-14,-9 4-61,0-2-54,2 3-60,-1-1-71,0 1-63,1-1-97,-1 2-44,0 0-90,11-1-1597</inkml:trace>
  <inkml:trace contextRef="#ctx0" brushRef="#br0" timeOffset="13875.3">18521 1916 82,'-6'10'667,"6"-10"-150,-10 13-95,10-13-49,-9 10-10,9-10-23,-5 7-22,5-7-38,0 0-34,-7 9-33,7-9-35,0 0-32,0 0-36,21 1-27,-21-1-154,18-5-82,-6 3-87,2-3-56,3-2-90,0 2-59,3-4-421,2-1-414</inkml:trace>
  <inkml:trace contextRef="#ctx0" brushRef="#br0" timeOffset="14145.35">19001 1734 671,'0'0'523,"0"0"-122,0 0-30,0 0-14,-12 5-37,-3 7 365,6-1-380,0-1-55,0 1-42,2 0-25,1 1-22,1 1-44,1-2-10,4-11-34,0 22-3,4-13-19,1-1 4,1 0-33,2-2 17,4-2-14,-1-2-9,3 0-21,2-2 5,0-3-5,2-1-25,4-1 1,-7-1-14,2-1 30,-3-3-8,-2 1 2,-1-3-13,-2 0-9,-2-1-21,-4 0-12,-3 1 15,-9-10-40,0 12 60,-3 2 0,-4 2-5,-2 3-52,-4 1-93,-6 2-78,-1 0-132,-4 5-145,2-3-355,2 1-462</inkml:trace>
  <inkml:trace contextRef="#ctx0" brushRef="#br0" timeOffset="14865.35">18672 127 395,'0'0'564,"0"0"-126,4-12-70,-4 12-66,0 0-48,3-10-58,-3 10 120,0 0-179,0 0-40,0 0 0,0 0 16,0 0-29,-12 10 1,6-5 10,-4 5 0,1 0-9,-3-1 15,-2 3-26,-1 0 5,-1 0-27,0 0 18,-1-2-8,4-2 1,-1 2-12,3-2-1,-2-2-16,4-1 22,0 0-6,1 0-1,8-5-32,0 0-15,0 0 16,-12-3-54,12 3 27,5-9-20,-5 9 13,21-15-19,-21 15 6,18-7 17,-18 7-10,18 0 11,-6 4-5,-3 0 0,1 2 9,3 2 10,-2 2-11,1-2 17,2 4-11,0 0 7,1-2 3,-1 2-7,17 8-23,-15-15 18,0 2 17,3-4 1,-1-1-20,1-2 23,1-3-16,-1 0 6,1-5-11,-1 2 16,-1-3-19,-3 0 30,-3-2-33,-1-1 29,-3-2-7,-4-1-8,-2-4-1,-3 1 1,-3 1 2,-2-2-1,-4-2-1,1 3-9,-2 7-31,0-1 17,-1 3-29,2 5-88,10 4-73,-27 5-49,12 2-107,2 6-82,-12 19-1913</inkml:trace>
  <inkml:trace contextRef="#ctx0" brushRef="#br0" timeOffset="15205.04">19442 889 441,'7'-13'1255,"-7"13"-718,5-11-97,-5 11 9,4-11-35,-4 11-56,0 0-45,5-12-63,-5 12-58,0 0-41,0 0-41,0 0 16,0 0-29,13 7-11,-13-7-7,6 36 44,-3-20-76,-1 2-5,1 0-1,0 1-4,-2 1-22,1-1-5,1 3 11,0 0-47,0-2-38,0-3-42,1 1-77,-2 0-108,1-1-97,-1-1-51,4-5-103,-1 1-81,2-4-309,0-2-507</inkml:trace>
  <inkml:trace contextRef="#ctx0" brushRef="#br0" timeOffset="15495.43">19765 967 358,'0'0'669,"0"0"-114,0 0-70,-11-2-64,11 2-33,-17 12 244,11-5-382,1 0-13,5-7-74,-7 14 1,7-14-50,-2 15-4,2-15-49,4 15 7,1-8-32,3 1 20,1-4-37,2 1 30,1-3-43,2 1 33,0-2-33,0-1 36,3-2-51,-2-2 21,-1-1-11,-1-1 7,1 0-16,-4-4 33,2 1-49,-6-1 47,-2-2-46,-2 2 37,-2-2-31,-2 2 25,-2-2-16,-14-7-7,5 10 37,-1 3-58,0 4 44,-2-1-66,2 1-15,0 1-100,1 1-71,0 0-70,13 0-75,-23 1-91,23-1-63,-20 0-289,20 0-370</inkml:trace>
  <inkml:trace contextRef="#ctx0" brushRef="#br0" timeOffset="15865.39">19741 599 21,'0'-12'707,"-3"1"-121,3 11-78,-1-21-29,1 21-69,0-17-12,0 5 159,0 12-348,2-11-48,-2 11-9,7-7-25,-7 7-27,11 3-23,-11-3-3,13 6-38,-7-1 32,2 1-37,-8-6 25,11 13-45,-5-6 10,-1 0-3,-5-7 2,10 12 2,-10-12 1,6 10-38,-6-10 57,5 8-29,-5-8 68,0 0-2,8 7 4,-8-7-26,0 0 14,0 0-29,6-12-5,-3 2-38,1 0 15,6-20-6,-2 12-10,1-2 24,-2 4 9,1 0-15,1 4 5,0 1-8,0 1 5,0 3-26,1 2 17,-1 0-17,-9 5 18,20 5-2,-11 0-9,2 3 24,12 20-68,-12-13-74,0 4-35,1-1-103,-1 7-101,0 0-90,-1 1-174,0-1-483,-2-2-721</inkml:trace>
  <inkml:trace contextRef="#ctx0" brushRef="#br0" timeOffset="16295.56">20464 769 58,'2'-13'947,"-2"13"-239,3-12-96,-3 12-174,1-5 198,3-4-405,-4 9-51,0 0 42,0 0-12,14 3-35,-9 4-39,0 3-29,-1 2-7,4 4-43,-3 0 19,1 3-41,1 2 7,-2-1-39,1 1 28,-2-4-19,1 0 16,-2 0-32,0-3 36,0-2-34,-2 0 37,2-4-20,-1 3 14,-2-11 19,5 15 4,-5-15-20,0 0 11,8 4-33,-8-4 11,8-4-32,3-10 39,-3 1-45,0-2 8,-1-4 8,5-7-20,-2 0 14,2-2-4,0 2-5,-1-2 0,-2 7 56,-1 2-23,-1 6 24,-2-2-33,0 6 15,-5 9 12,13-10 98,-13 10-70,4 11-6,-4-11-3,3 20-22,0-8 9,0 2-6,-1 3-4,2-1-9,0-1-24,1-1-57,0 2-23,0-2-71,2-2-24,-2 0-89,0-3-59,1-1-61,0-1-87,1-1-101,-7-6-490,10 4-680</inkml:trace>
  <inkml:trace contextRef="#ctx0" brushRef="#br0" timeOffset="16720">20860 463 1261,'-3'-11'572,"3"11"-113,-1-21-81,1 21-29,0-22-2,0 22-18,1-18-39,-1 18-38,2-15-35,-2 15-51,1-14-61,-1 14-14,4-10-13,-4 10-8,0 0-14,11-3-9,-11 3-35,9 7 13,-2-1 6,-2 1-15,1 2 17,-2 0-25,0 2 35,-2-3-44,2 2 23,-1 1-14,-1-1 2,-1-1 7,-1-9-2,2 30-11,-2-30-16,0 14 24,0-14-13,0 12 23,0-12 7,0 0 24,0 0-27,1 12 11,-1-12-24,0 0 9,4-17-16,0 5 18,-1-2-16,3-5 4,1-9-21,2 3 0,1-2-1,-1 0 18,2 2 3,-3 3 26,0 1-28,1 4 6,0 2-4,-1 3-15,-2 1 12,1 4 10,0 3 13,-7 4-2,14 2 24,-5 10 34,-4-3-56,0 5-2,-1 1 6,1 2-22,-2 0 15,2 5-69,-2-1-55,-1 2-85,2 0-71,-3 0-194,1 0-180,0-2-754,-1-1-979</inkml:trace>
  <inkml:trace contextRef="#ctx0" brushRef="#br0" timeOffset="16825.28">21301 778 579,'6'6'831,"-6"-6"-160,9 7-222,-9-7-249,8 6-308,-8-6-720,0 0-365</inkml:trace>
  <inkml:trace contextRef="#ctx0" brushRef="#br0" timeOffset="19315.22">18041 60 130,'0'0'242,"-5"-15"-37,5 15 23,-5-17-44,5 17-29,-4-17 14,4 17-48,-3-11 54,3 11-26,0 0-4,0 0-19,0 0-7,0 0-9,-15 0 2,15 0-20,0 0 4,0 0-51,0 0 36,0 0-31,-15 0 25,15 0 0,0 0 6,-18 6 10,10 40 38,-1 15-19,-2 10 20,0 10-10,1 6 26,-1 26 6,0 3-64,4 4 2,-1-1 7,2 100 99,6-121-67,0-2-9,1-2 2,2-2-37,-1-6 3,1-4-15,0-3 4,0-4-30,-2-7 5,1-10-4,-1-5-8,0-2-30,-1-5 3,0-7-32,0-3-36,0-7-70,-1-3-33,1-6-25,0-1 10,-1-6-122,1-13-114,-2 14-206,2-14-381,0 0-593</inkml:trace>
  <inkml:trace contextRef="#ctx0" brushRef="#br0" timeOffset="20980.38">17954 0 316,'0'0'253,"0"0"-81,-14 0 46,14 0-68,0 0 37,0 0-68,-13 0 38,13 0-61,0 0 30,0 0-69,0 0 44,0 0-53,0 0 17,0 0-62,0 0 45,14 0 21,-1 0-46,5 0 0,2 0-11,6 0 18,6 0 7,4 0 19,2 0-24,4 0 21,8 0-20,2 0 5,3 0 5,5 0 7,11 0-22,79 0 24,-73 0-27,2 0-19,2 0 14,-1 0-17,2 0 21,0 0-16,2 0 6,2 0-9,3 0 5,2 0 13,2 0-18,-1 0-3,2 0-9,-4 0 9,93 0 2,-92 0 10,-4 0-19,-3 0-37,-1 0-3,-2 0 26,-3 0-33,-1 0-7,-13 0 12,9 0 11,-13 0 13,-2 0 21,-2 0-30,-2 0-1,-2 0 13,53 0-19,-55 0 36,-1 0 1,3 0-10,-5 0 26,0 0-15,-3 0 3,-5 0-7,-3 0 2,0 0-11,-2 0 9,-2 0 16,0 0-26,-5 0 12,-1 0 19,23 0 17,-28 0-4,-1 0 8,-3 0 9,1 0 10,-3 0 5,-2 0 5,-13 0-13,20 0-5,-20 0 8,18 0-35,-18 0 17,15 0-22,-15 0 28,0 0-38,22 0 6,-22 0-4,0 0-3,17 0 5,-17 0-14,0 0 14,13 0-4,-13 0-8,0 0 28,14 0 5,-14 0-10,0 0 4,15 0 14,-15 0 0,0 0-8,22 0 3,-22 0-20,0 0-5,16 0-8,-16 0-7,0 0 11,14 0-2,-14 0 5,0 0 5,0 0-3,14 0-1,-14 0-9,0 0 9,0 0 6,0 0-10,0 0-5,-15 0 6,15 0 2,0 0-8,-14 0-8,14 0 1,-10 17 24,7 28-8,0-1 0,1 5-1,1-2-6,0 0 6,1 4-6,-2 0 4,1 0 8,-2 59 81,2-52-52,-1-2 3,-5 10-6,1-2-10,1-8 1,0 8-5,-2-10-3,1 12 0,1-14 3,0 2-5,1 0 26,-1-1-6,2-1 2,2-3 3,1 34 28,2-45-36,2-4 22,0-2-11,1 1-8,-1-4 6,1-4-5,0 0-5,0-1 2,-1-1 16,1-2-10,1 0 15,-1 0-26,0-3-7,-2-1-9,8 21 15,-6-21-18,-1 0-12,1-1 8,-1 1-4,-1 0 8,1-2-41,0 2 43,0-2-27,0-1 30,-1 0-10,-1-4 6,2 2-10,-2-3 7,-2-9-24,5 25-15,-5-25 26,3 12-6,-3-12-3,0 0 14,-3 15-16,3-15-20,-6 11 13,6-11-35,-17 8 44,7-5-19,-4 3-7,-1-3 0,-4 0 1,-4 1 0,-29 4-14,18-3 20,-3-1 6,0 1 4,-3-3 6,1 2 2,-3-2-5,-5 2 4,7-1 6,-1-1-4,0 1 7,-10 1-2,2-1 6,1 2-3,-3-1-1,-57 4 1,52-4-3,-2-1 0,-2 4-3,-2-4 3,-12 3-9,1-1 18,-2 2-2,2-1 5,0 2-9,-1 0-1,1 0 2,0 2 6,4-2-7,-1 1 0,-67 10 11,69-8-11,2 0 6,1 0-1,1 1 8,-1 1-14,11-3 6,-2 0-7,-8 1 3,9-1-5,-1 0 4,-8 2-4,1-2-5,8 2 17,0-3 11,-48 8-22,54-9 5,2-2 3,2 0-8,9-2 20,1-2 23,5-1 11,2-1-2,0-1-27,2 0 12,0-2-7,2 1 18,3-1 0,-1-2 9,2 1-8,0 1-5,3-1-7,-1 2 4,1-2-13,2 0 3,-2 1-10,2 1 0,1-1-15,0 2 8,0-2-13,1 0 14,-1 3-11,2-2 7,0-1-16,-1 3 22,-10-1-13,23 1-16,-23-1 23,23 1-12,-25 0 14,13-2-3,12 2 13,-22-1-14,22 1 21,-22 0-7,22 0 17,-19 1-21,19-1 16,-14-1-30,14 1 13,-20-1-10,20 1-28,0 0 13,-15-1-19,15 1 0,0 0-26,-11-2-15,11 2-2,0 0-10,-9-4-28,9 4-12,0 0 21,-8-8 23,8 8-1,0 0 18,-3-3-56,3 3 15,-8-7-50,8 7-66,0 0-83,0 0-89,0 0-46,0 0-348,0 0-307</inkml:trace>
  <inkml:trace contextRef="#ctx0" brushRef="#br0" timeOffset="22965.09">19194 2481 285,'0'0'428,"0"0"-60,0 0-47,0 0-19,0 0-59,0 0 35,-6-8-22,6 8-18,0 0-28,0 0-26,0 0-34,0 0-35,0 0-21,0 0-31,0 0-14,0 0-8,0 0-10,-3 20 11,3-7-26,1 7 4,0 4-5,-1 2-6,3 7 5,-1 1-16,0 0 16,-1 4-17,3 6 16,-1-2-5,1 3 6,-1-1-23,2-2 27,-2-6-8,3 31-13,-2-40 13,-2-1-7,2-2 7,0-3-10,-2-3 17,0-1-19,0-3 13,0-2-9,-1 0 8,0-1-1,-1-11-2,1 17-12,-1-17 4,2 15-19,-2-15 11,0 14-10,0-14 14,-3 12-22,3-12 10,-6 9-14,6-9 16,-12 8-12,5-3 21,-2-1-24,-3 0 16,-1 0-13,-1-1 20,-5 1-22,-4 1 14,-41 12-25,25-8 19,-3-1 23,-1 0-14,2 1 18,-2-2-14,1 1 17,-3-1-15,0-1 12,-2 2-14,0 0 18,-4-3-21,-2 2 25,1 0-21,-6 0 16,-86 10-57,65-8 17,-6 0 28,-1 2 4,-4-1 43,-1 1 10,-1-3 25,-1 2-15,-2 0 5,-1-2-25,0 1-1,-1 3-11,-1-3-11,0 3-7,-3-2 1,-120 16-19,102-11-13,-2-3-1,-1 4-4,0-2 10,-2-1-3,-2 3 2,0-2-4,1 2 2,-4 0-41,2 0 59,2 1 7,0 0-1,0 1 2,4 0 10,-116 19 27,120-19-20,3 2-3,2-1 5,1 3-22,-1 0 13,20-2-15,-18 2 2,2 4 0,18-6 9,-15 4-18,13-3 7,-14 4 8,18-3-12,-2-1 2,2 0 7,1-1-1,0 1 12,3-2-12,1-1 10,5-1-7,-4-2 5,3-1 4,2-1-2,0-1 3,5-3-9,-3 3-2,4-5 0,2 3-60,12-6 68,-58 9-30,55-10-17,3 2 54,-1-1-7,3 2-3,0-1-4,-1-1 1,1 0-6,1-2-54,3 2 65,1 0-40,1-1 42,1-1-56,1 2 60,6-1-60,-37 0 26,40-1 37,-1 1-60,1-2 62,-2 2-60,3-2 54,-1 1-54,-2-2 55,3 2-56,1 1 53,-2-3-45,1 2 36,-1 0-60,-1-1 64,2 1-61,-38 2 17,37-1 37,0-2-39,-1 2 53,1 0-55,2-1 57,0-1-55,0 1 58,0-1-55,6 0 57,-2-1-57,0 1 63,1-1-60,1-1 60,-1 1-65,-1-1 63,0-2-58,-2 1 52,-2-2-50,0 0 57,0-1-7,0-2-8,2 0-3,-1 1 4,1 0 13,2-2 19,1 1 11,2 1-41,3 0 46,1 0-57,-20-5 49,23 6-9,4 0-67,1 3 55,-3-3-54,5 1 70,-2 1-39,5-1 59,-1 3-38,3-2 34,-1 0-50,11 3 34,-19-5-43,19 5 38,-13-3-50,1 0 17,12 3-8,0 0-36,-14 3 42,14-3-30,-7 14 27,6-4-30,0 3 32,1 5-36,0 2 5,1 6 7,0 0 1,2 7 36,-1-1-37,1 1 39,3 28-17,-3-33-31,1-3 39,-2-1-39,2 0 41,-2-5-42,1 0 39,0-2-36,-1-1 37,1-2-44,-2-2 29,0 1-53,2-4 20,-3-9-85,4 19 17,-2-2-187,-2-17 160,4 12 0,-4-12 13,4 12 21,-4-12 14,4 10 14,-4-10 9,4 9 10,-4-9 14,3 12-1,-3-12 3,6 8 4,-6-8 6,4 12 2,-4-12 6,2 11 2,-2-11 4,4 13 0,-4-13 8,2 14 6,-2-14 13,2 16-8,-2-16 0,1 16 2,-1-16-59,1 17 62,-1-17-60,1 14 62,-1-14-50,0 19 5,0-19-2,0 14-86,0-14 14,2 11-85,-2-11 31,0 0-82,0 16 45,0-16-31,0 0 7,-3 13-28,3-13-15,0 0 3,-7 8 37,7-8 35,-4 2-93,-7 5 215,11-7 41,0 0 35,0 0 33,-17 0 23,17 0 19,0 0 24,-16-3 21,16 3 31,-10-4-49,10 4 90,-13-3 2,13 3 2,-9-5 8,-1 3 203,10 2-252,0 0 40,-10-5-80,10 5 26,0 0-85,0 0 29,-10-3-67,10 3 28,0 0-59,0 0 40,0 0-61,0 0 56,0 0-65,-6 9 59,9 0-25,-3-9-17,5 11 30,-5-11-54,4 10 67,-4-10-51,5 9 69,-5-9-42,0 0 74,8 8-48,-8-8 11,0 0 8,13 5 10,-13-5-3,0 0-9,15-2 0,-15 2-16,14-11-9,-9 5-46,2-3-57,-4-2-170,4-1-81,-2-1-173,-1 3-662,-1-3-771</inkml:trace>
  <inkml:trace contextRef="#ctx0" brushRef="#br0" timeOffset="30950.22">9441 6474 363,'-5'-7'400,"5"7"-112,0 0 65,-6-10-84,6 10 44,-6-7-53,6 7 40,-4-9-65,4 9 50,0 0-59,-5-12 54,5 12-58,-4-11 229,4 11-285,0 0-30,-3-9-29,3 9-33,0 0-22,0 0-10,0 0-13,0 0-4,0 0-3,-1 14-2,2-2 1,2 5 3,-1 5-7,2 2-12,3 24 51,-4-20-30,1-3-33,-1 0 26,-1 0-25,2 1 31,-1-2-30,-1 0 26,1 1-56,-1-3-7,2-4-80,0 0-45,-2-1-76,2-1-63,-1-2-26,7 8-344,-5-14 320,-5-8-95,17 6-306,-17-6-269</inkml:trace>
  <inkml:trace contextRef="#ctx0" brushRef="#br0" timeOffset="31245.05">9711 6646 621,'0'0'422,"0"0"-37,0 0-112,0 0 35,0 0-69,-6 10 46,-2 8 181,3-6-282,1 1 0,1 1-25,1 1-22,-1-3-25,2 2-42,1-1 7,0-2-14,3 2-4,-1-2-12,1 0-1,2-3 15,1 0 11,3 0-27,-1-1 31,2-5-38,3 1 32,-2-2-26,2-2 43,-1 1-21,-1-5 37,2 0-15,-2-2 38,1-2-29,-4 0 2,-2-2-26,-1-2 3,-1-3-13,-3 1-10,-5-19 5,-1 17-35,-1 1-8,-2 0-5,-5 0-9,2 3-27,-2 2-63,2 2-50,-2 2-53,-1 3-152,1 1-39,13 3-149,-24 1-144,24-1-323,-22 3-601</inkml:trace>
  <inkml:trace contextRef="#ctx0" brushRef="#br0" timeOffset="32400.06">9742 6653 345,'0'0'435,"0"0"-137,-14 0 30,14 0-103,0 0 43,-12 0-85,12 0 36,-10 3-90,10-3 29,-13 9-72,0 2 79,8-5-76,-1 2-64,-2 1 47,3-1-64,1 0 2,-1 2-4,2-1 0,3-9-3,-3 16 5,3-16 1,0 16 0,0-16 2,2 12 10,-2-12 12,11 14 60,-11-14-47,10 3-3,-10-3 2,15-2-3,-15 2-5,16-7 48,-8 0-63,0 2 58,0 0-48,-3-3 61,2-1-59,-7 9 68,8-15-55,-8 15 68,5-24 48,-5 24-124,0-14 54,0 14-61,-1-12 48,1 12-67,-5-9 42,5 9-60,-7-8 48,7 8-60,-10-5 50,10 5-56,-9-3 54,9 3-56,0 0 56,-23 0-21,23 0-33,0 0 52,-14 3-56,14-3 57,0 0-56,0 0 51,-15 0-51,15 0 52,0 0-54,0 0 59,0 0-58,-12 3 55,12-3-52,0 0 59,0 0-31,0 0-28,0 0 41,0 0-81,-12-1 23,12 1-81,0 0-4,0 0-114,0 0 0,0 0-71,0 0-41,0 0-43,0 0-93,7-7-229,-7 7-224</inkml:trace>
  <inkml:trace contextRef="#ctx0" brushRef="#br0" timeOffset="32950.47">9905 6181 98,'0'0'381,"3"-10"-83,-3 10-33,2-12 1,-2 12 0,0 0 2,0-5 228,0-8-296,0 13-37,0 0-31,0 0-27,-10-3-24,10 3 37,-10 7-65,10-7 48,-13 15-61,6-4 48,0 3-65,1 0 46,0 0-61,0 2 50,0 14-13,5-14-53,2-2 54,0-1-56,0-1 55,3 0-58,2-2 60,0-1-53,1-1 67,1-1-47,3-2 58,-11-5-47,21 2 40,-21-2-43,23-1 65,-3-8 57,-9 4-90,-4-3 20,2-1-9,-2-4 0,-2 4 27,-3-3-48,0 0 18,-4-2-39,1 2 21,-3 0-38,-1 0 26,-4 1-40,3 0 28,-2 5-46,-10-5-108,18 11-11,-16-4 3,16 4-121,-20 7-11,13 1-112,-1 1-55,-1 5-493,5 1-506</inkml:trace>
  <inkml:trace contextRef="#ctx0" brushRef="#br0" timeOffset="33405.16">10337 6541 695,'0'0'746,"0"0"311,8-7-678,-8 7-129,0 0 3,0 0-105,0 0 17,9-2-90,-9 2 30,0 0-74,0 0 40,9 5-61,-9-5 48,11 14-60,-4-4 51,-1 2-55,8 17 41,-6-12-35,-1 0 5,-1 0 0,1-2-8,-2 1 8,0-3 0,-1 1 0,0-4 0,0 1 2,0-3 15,-4-8 24,7 16 13,-7-16 61,4 11-9,-4-11 71,0 0-101,12 2-44,-12-2 21,6-15-15,-1 6-15,-2-4 4,-1-3-14,1-1-5,-1-3-2,0 3 0,0 1 5,0-2 42,-1 6 18,-1 0 2,1-10 29,-1 22-84,1-16-4,-1 16-15,0 0-1,3-8-5,-3 8 5,0 0 3,5 9-3,-5-9-1,6 17 1,-3-6 2,1-2-14,0 3-38,0-2-41,5 10-241,-2-11 115,-2-1-20,0-1-33,2 0-33,1-2-49,-8-5-28,16 0-21,-16 0-55,19-6-298,-11-2-261</inkml:trace>
  <inkml:trace contextRef="#ctx0" brushRef="#br0" timeOffset="33695.45">10668 6091 502,'-5'-9'599,"0"1"-99,5 8-157,-10-2-21,10 2-118,-13 7-36,7 0-22,0 3 31,1 3-65,0-1 35,2 2-70,0-2 43,3 1-70,1 1 48,1-2-68,6 10 78,-1-13-18,0 1-62,3-5 59,-1 0-54,2-2 57,-11-3-63,23 0 51,-12-4-62,5 0 9,-5-5 4,2-1 5,-4-1-4,1-5-18,-2-2 21,-2-22 13,-7 21 17,-2-3-46,-4 2 71,0 1-32,-2 0 28,0 4-57,-2 5 35,2-2-62,-2 5 27,1 2-93,10 5 26,-18 0-94,8 5 6,3 2-115,-6 18-382,7-9 209,4 6-133,1-2-267,2 4-351</inkml:trace>
  <inkml:trace contextRef="#ctx0" brushRef="#br0" timeOffset="33940.23">11200 6517 1128,'9'3'940,"-9"-3"-232,16 4-149,-16-4-112,18 0-87,-5-2-65,-2-3-49,5 1-36,-1-1-30,3 0-25,22-12 70,-20 9-146,2-1-15,1-1-18,-1 2-47,0 2-52,-2-4-98,1 3-51,-3 1-65,-2 0-13,-1 1-108,-1 0-28,1-1-50,-4 2-28,-2-1-424</inkml:trace>
  <inkml:trace contextRef="#ctx0" brushRef="#br0" timeOffset="34095.02">11512 6279 329,'-12'-7'713,"-5"-2"442,17 9-719,-11-9-54,11 9-43,-10-8-40,10 8-46,-11-2-51,11 2-18,0 0 1,-8 11 23,5 1-24,-1 8-26,1 2-28,2 5-25,1 7-12,0 41-163,1-34-164,2 5-96,2-3-141,2 0-82,-2-3-607,0-6-776</inkml:trace>
  <inkml:trace contextRef="#ctx0" brushRef="#br0" timeOffset="34770.59">12241 6309 775,'0'0'624,"1"-14"-40,-1 14-118,3-17-67,-3 17-20,0-17-10,0 17-30,5-20 212,-5 20-360,0-12-61,0 12-16,0 0-40,0 0 4,0 0-7,9 17-11,-5-2-5,-2 2-10,2 4-7,1 2-6,-1 1-6,1 2-3,0-2-6,2 29 13,-1-30-55,-3 1-58,1-3-96,3 1-28,-4-3-50,3-3-30,-2-2-35,5-2-19,-1-2-29,2-3-15,-1-3-27,-9-4-409,22 0-359</inkml:trace>
  <inkml:trace contextRef="#ctx0" brushRef="#br0" timeOffset="35025.3">12510 6459 372,'0'0'740,"3"-14"-210,-3 14-43,0 0-143,2-12-3,-2 12 259,-5 8-325,5-8-26,-8 13-31,5-3-25,-1 0-43,2 0-26,-1 1-27,2 1-16,1-12-13,1 22-12,-1-22-11,5 17-4,-1-8-7,-1 1-2,10 0-13,-13-10 0,20 7-26,-20-7 19,19-2-20,-9-3 23,3-2-7,0 0 3,-3-3-6,-1-2-5,0-3-10,-2-1 5,-2-1-9,-3 0 7,-2-3-4,-3-14-28,-3 17 8,0 3 31,-2-1-47,1 4-5,-1 1-65,-1 3-55,-1 2-3,1 2-105,9 3-7,-18-2-99,18 2-9,-13 2-49,13-2-401,0 0-388</inkml:trace>
  <inkml:trace contextRef="#ctx0" brushRef="#br0" timeOffset="35340.21">12672 6222 530,'0'0'588,"10"-6"-145,-10 6-95,0 0-47,13-4-41,-13 4-19,11 4 6,-11-4 4,11 12-4,-4-4-37,1 5-26,0 1-32,9 19 80,-7-16-149,-1-1-12,-1 0-18,1-1 7,-1-2-13,0 0-8,-1-3 1,3 2 10,-2-4 11,-1-1-8,1-1-1,2-2-5,-10-4-12,17 0 0,2-8 14,-8-1-31,0-1-2,0-5-4,0-4-5,-1-1 4,-1-1-11,-1 1-4,-1 1 58,-2 5 22,0-1 33,-1 5-29,0-1-11,-4 11-39,7-13 8,-7 13 1,0 0-20,6 12 5,-6-2-5,4 2-3,-2 4-51,0 1-65,4 4-87,-1-2-43,4 1-30,7 1-174,3-2-124,0-2-651,5-2-819</inkml:trace>
  <inkml:trace contextRef="#ctx0" brushRef="#br0" timeOffset="35890.05">14002 6222 130,'0'0'495,"0"0"-75,-11-2-12,11 2 47,0 0-50,0 0 40,-14 0-67,14 0-9,0 0-32,-10-4 205,10 4-338,0 0-34,0 0-26,0 0-30,0 0-19,0 0-12,0 0-1,10-3-8,-10 3-14,21-1-13,-7 1-23,3 0 17,2-1-31,0 0-27,23-3-216,-23 3-15,2-1-47,-3 2-64,1-3-80,-2-1-32,-2 1-48,1-1-406,-5 0-500</inkml:trace>
  <inkml:trace contextRef="#ctx0" brushRef="#br0" timeOffset="36065.25">14177 6079 458,'-12'-4'710,"4"-1"-197,1 0-31,7 5-152,-12-8-25,12 8-108,-10-4 7,10 4 52,0 0-157,0 0 7,-11 7 5,11 3 12,4 2-17,-1 5-21,3 5-16,1 2-8,0 2-11,2-1-56,1 4-13,0-3-119,1 2-23,1-3-127,15 20-376,-14-27 287,-2-3-90,7-3-211,-4-6-188</inkml:trace>
  <inkml:trace contextRef="#ctx0" brushRef="#br0" timeOffset="36295.46">14619 6053 560,'4'-14'1043,"-2"4"-233,-2 10-201,7-16-125,-7 16-105,4-12-87,-4 12-71,5-9-33,-5 9 2,0 0-12,0 0-17,7 12-13,-7-12-6,5 22-36,-2-7-7,-1 0-26,1 2-10,-1 1-64,1 0-41,1 1-53,5 14-244,-4-16 89,-1-2 27,4-1-69,-1-1 30,1-4-94,2-2 27,-1-1-55,1-2 15,-10-4 3,19 0-21,-7-2-260,-3-3-156</inkml:trace>
  <inkml:trace contextRef="#ctx0" brushRef="#br0" timeOffset="36520.16">14870 6139 762,'6'-9'489,"-6"9"-32,5-12-40,-5 12-59,6-7-66,-6 7-37,0 0-27,0 0-27,0 0-4,0 0-53,0 0 4,0 0-22,0 0-29,4 14-19,-4-14-14,2 13-11,-2-13-8,6 13-7,-6-13-3,9 13 3,-9-13-10,14 8-8,-4-4-8,-10-4 1,16 1-5,4-2 25,-20 1-57,19-5 36,-11-2-33,-8 7 33,10-13-30,-6 4 33,-1 0-26,-3 9 20,0-20-13,-3 10 8,-1 1-14,-1-1-21,0 4-44,-3-2-7,-10 1-333,18 7 86,-17-5-25,17 5-7,-15-1-38,15 1-408,0 0-339</inkml:trace>
  <inkml:trace contextRef="#ctx0" brushRef="#br0" timeOffset="36825">15061 5966 372,'0'0'431,"0"0"-54,16 0 18,-16 0-88,10 4 40,-10-4-116,7 8-20,-7-8-14,10 12-24,-5-3-24,1-1-23,-2 3-19,1-2-22,-1 2-9,2-1-15,-2-1-11,-2 1-9,-2-10-2,7 15 2,-1-1 32,-6-14-16,4 12 29,-4-12 37,4 8 1,-4-8 36,0 0-48,6 7 11,-6-7-47,0 0 7,6-6-45,-6 6-5,4-9 20,-4 9-35,5-12 21,-1-2 29,-4 14-41,4-12 19,-4 12-28,4-13 15,-4 13-33,0 0 16,5-13-46,-5 13-7,0 0-80,4-9-24,-4 9-60,0 0-56,0 0-72,4-9-56,-4 9-453,0 0-69,0 0-472</inkml:trace>
  <inkml:trace contextRef="#ctx0" brushRef="#br0" timeOffset="37280.22">15162 5961 189,'0'0'628,"0"0"-184,0 0-10,0 0-101,-4-10 11,4 10-120,0 0 7,0 0-85,0 0 48,0 0-51,0 0 46,0 0-69,19 10 74,-19-10-108,11 11-19,-5-4 2,0 2 3,-1-1-32,2 3 24,-1 1-29,2 0 31,-2 1-37,1 0 22,-1 2-37,-1-1 29,1 0-9,0 2-3,-3-4-5,1 1 4,-1 0-12,-1-3-3,-2-10-4,4 19-4,-4-19 8,3 13 0,-3-13 3,5 12 11,-5-12 21,0 0-22,4 12 25,-4-12-37,0 0 22,9-14-11,-7 4-28,3-2 21,1-4-33,1-3 20,-2-1-33,4 2 31,-1-3 8,0 3 1,2-1 4,-4 5-21,1 1 34,0 1-4,-2 2-1,0 1-8,6-4 1,-11 13-16,10-7 1,-10 7 3,0 0 4,17 4 0,-17-4-4,12 13-29,-4-6 29,-3 1-58,4 2-4,0 0-89,-1 1-38,-2-1-59,2 0-86,4 9-509,-5-12 329,-1-1-360,-6-6-415</inkml:trace>
  <inkml:trace contextRef="#ctx0" brushRef="#br0" timeOffset="37495.45">15747 5881 228,'7'-7'789,"-7"7"-271,10-6-58,-10 6 236,16 1-396,-8 4 21,-1 0-76,0 2-9,-1 5-19,0 0-34,-1 3-64,-1 2 4,-2 2-46,0 5 13,-4 0-56,0 2-6,-5 2-55,1 0-39,-18 28-114,6-25-55,-2-1-17,-4-2-121,-1-1-25,-5-3-108,-5-4-323,-1-1-368</inkml:trace>
  <inkml:trace contextRef="#ctx0" brushRef="#br0" timeOffset="37760.34">14645 6002 500,'-3'-13'363,"-1"2"56,2 0-28,-2 1-17,4 10-14,-7-17-89,7 17 34,-4-13-84,4 13 7,-2-5 69,-10 3-187,12 2 71,-11 12-58,6 2 15,-2 1-5,3 7 28,1 1-34,-1 2 15,4 0-30,4 1-19,-2 1-17,6 1-18,1-1-9,1 0-23,3-3-33,0-2-24,3-2-11,3-2-52,-1-5-62,2-4-10,3-2-100,2-4-33,4-4-162,5-3-58,0-2-486,5-6-606</inkml:trace>
  <inkml:trace contextRef="#ctx0" brushRef="#br0" timeOffset="38040.46">15582 5402 1085,'3'-19'820,"-2"2"-181,3 0-95,-2 0-147,1 0-40,1 0-110,-1 2 9,2-1-70,-1 1-5,1 2-61,0 2-12,4-1-40,-2 2 8,3 3-45,3-1 20,0 3-39,0 3 21,0 2-34,4 2 24,-1 6-32,0-1 5,0 5 8,0 3 21,-3 0-7,1 1 49,-2 2 36,-3-1 4,9 13 70,-11-17-104,0-1-10,0 0-3,0-1-10,-1-3-1,1 1-5,0-2-3,2 1-5,1-3-5,3-4-26,0 0-56,3-2-75,1-2-128,6-4-142,26-15-770,-24 7-159,2 1-929</inkml:trace>
  <inkml:trace contextRef="#ctx0" brushRef="#br0" timeOffset="38555.74">16970 6029 104,'-25'4'1243,"25"-4"-798,-21 1-34,21-1-35,-17 1-22,17-1-28,-12 0-34,12 0-50,0 0-42,-16 0-63,16 0-3,0 0-23,0 0 24,12-4-38,1 0 6,3 1-42,7 0 8,3-2-12,1-2-10,1 2-14,4 0-42,-2-2-69,-2 3-52,-2-1-11,-2 0-98,-1 0-4,-2 2-107,-5-1 30,1-1-67,-4 1-29,7-4-1647</inkml:trace>
  <inkml:trace contextRef="#ctx0" brushRef="#br0" timeOffset="38720.42">17193 5842 274,'-11'-8'589,"3"2"-105,-7-4 249,15 10-471,-10-5-59,10 5-12,0 0 23,-14 3-21,14-3 61,-6 13-73,3-2 29,3 3-81,0 3-13,1 3-12,2 2-16,-1 2-39,6 5 18,0 0-18,2-3-46,1 1-50,1-1-8,2-4-123,3 2-5,-1-4-114,2-3-9,0-3-89,-1-2-111,2-4-264,-2-4-285</inkml:trace>
  <inkml:trace contextRef="#ctx0" brushRef="#br0" timeOffset="38930.06">17644 5748 688,'5'-10'807,"-5"10"-243,6-12-80,-6 12-162,0 0-7,0 0-88,11 7 28,-11-7-70,6 16 28,-2-4-76,3 17 74,-3-12-136,0-1-3,0 3-30,1-1-63,1 1-70,2 0-58,-1-1-56,1-5-48,1 2-58,1-5 2,2-1-62,-1-1-57,3-4-351,-2 0-300</inkml:trace>
  <inkml:trace contextRef="#ctx0" brushRef="#br0" timeOffset="39175.4">17999 5854 196,'6'-9'665,"-6"9"-175,0 0-112,0 0-54,0 0-42,0 0-51,0 0-32,0 0-90,-8 7 34,8-7-76,0 0 36,-1 15-68,1-15 45,5 10-63,-5-10 46,12 9-64,6-4 20,-18-5-8,23 2-61,-12-4 50,3 2-60,-2-5 62,-1 2 0,1-4-3,-3 2 0,-2-5 1,-1 3-6,-6 7 1,4-19 19,-4 19 18,-6-19 8,-5 2 33,2 12-53,0-2-12,-1 2-36,1 2-45,9 3-59,-18-6-65,18 6-50,-14-3-22,14 3 3,0 0-21,-12-4-69,12 4-153,0 0-5</inkml:trace>
  <inkml:trace contextRef="#ctx0" brushRef="#br0" timeOffset="39475.39">18170 5684 372,'9'-4'421,"-9"4"-69,13-5-52,-13 5-23,19 0 261,-19 0-295,11 9-12,-3-1 2,-3 1-35,1 1-67,0 5 38,0 0-71,-1 0 40,1 1-74,0-1 37,-1-1-63,1 1 40,-1-2-59,2 0 50,2 8-4,-6-12-63,3-2 59,-6-7-45,10 12 64,-10-12-56,9 5 46,-9-5-65,0 0 48,15-5-60,-7-1 42,-3-2-38,0-1 45,0-5-58,2 2 48,-1-2-59,-1 2 71,0-1-31,0 4 58,-1-1-72,-4 10 35,5-14-61,-5 14 54,8-5-46,-8 5 50,0 0-53,0 0 43,9 9-96,-9-9 3,5 15-94,-1 1-255,-2-5 171,-2-11-92,5 14 17,-5-14-23,8 12-70,-8-12-299,9 3-222</inkml:trace>
  <inkml:trace contextRef="#ctx0" brushRef="#br0" timeOffset="39640.21">18693 5615 371,'0'0'586,"15"-4"-48,-15 4-80,11 6-43,-6 4-93,1 3 48,-2 2-73,-1 8 27,0-1-99,1 5-40,-4 7-25,0 1-39,-3 2-50,-1 4 15,-1 1-66,-3-1-22,-3-2-61,-2 0-51,0-4-63,-3 0-16,-3-2-168,-27 23-1072,20-33-172</inkml:trace>
  <inkml:trace contextRef="#ctx0" brushRef="#br0" timeOffset="39890">17589 5579 387,'-17'-5'754,"2"5"-255,-1 2-49,-2 7-95,2 5-63,-2 7-3,0 8-69,3 4 62,3 4-66,2 1 28,5 4-68,2 1-41,5-4-6,8 48 53,0-45-102,0-2-8,5-3-12,0-1-13,1-5-36,2 0-17,1-10-25,2-2-54,1-4-79,0-5-29,3-3-182,4-6-106,0-2-163,9-7-266,4-5-480</inkml:trace>
  <inkml:trace contextRef="#ctx0" brushRef="#br0" timeOffset="40280.09">18671 5106 569,'0'-16'835,"0"4"-145,1-3-201,2-11 246,-1 14-449,1-2-93,2-1 25,-1 3-87,1-1 20,0 1-84,0 3 16,0 1-56,3 1 39,-2 2-67,-6 5 50,12-7-63,-12 7 49,12 2-54,-1 6 37,-6 1 20,-3 0-58,0 4 61,-2 0-49,-2 5 60,-1 0-62,-1 3 28,-3 1-18,0 0 46,-1 0-47,2-1 9,-2-1-3,3-3-4,-1 0-2,0-1-1,4-2-33,-1 1 16,2-3 0,1-1 6,1 2 2,2-1 7,1 1 3,2 0-6,2-1 5,-1 2-3,2-2 45,0 0-55,-1-1 51,1 1-46,5 9 76,-9-13 8,-1 2-28,0-2 18,0 2 34,-4-10-40,1 17 12,-4-6-28,-1-2-24,-2 3-124,-4-1-81,-3 1-205,-2 1-165,-2-2-708,-3-1-873</inkml:trace>
  <inkml:trace contextRef="#ctx0" brushRef="#br0" timeOffset="40730.42">19453 6084 164,'0'0'592,"0"0"-159,0 0-78,2 12-33,-2-12-27,15-1-33,-15 1-39,25-5-32,-8 1-36,-1 0-21,5 0-32,0-1 30,1-1-78,1 0-7,1 1-128,-1 1-39,2-3-133,-3 3-49,-1-2-63,-2 0-379,-5 1-251</inkml:trace>
  <inkml:trace contextRef="#ctx0" brushRef="#br0" timeOffset="40909.99">19722 5872 235,'-8'-6'731,"1"-1"-194,7 7-118,-10-9-85,10 9-82,-7-7-61,7 7-22,0 0 16,0 0-30,-11 11 68,11-11-44,-1 20 25,1-6-85,1 3-10,2 6-27,2 2-34,0 4 17,1 0-6,2 1-4,0-1-45,0 0 7,0 0-128,3-3-38,-1 1-139,1-2-59,-1-6-128,2 0-467,-1-4-523</inkml:trace>
  <inkml:trace contextRef="#ctx0" brushRef="#br0" timeOffset="41120.21">20258 6072 800,'13'-2'886,"-13"2"-186,0 0-199,0 0-71,10-4-116,-10 4-34,0 0-56,0 0-5,9-5-77,-9 5-2,0 0-55,13-8-8,-13 8-93,14-5-71,-3 1-110,12-4-509,-6 1 187,1 2-503,-3-1-628</inkml:trace>
  <inkml:trace contextRef="#ctx0" brushRef="#br0" timeOffset="41280.41">20847 5978 395,'0'0'733,"14"0"-112,-14 0-152,11 2-28,-11-2-92,0 0-13,15 2-25,-15-2-39,0 0-50,14 0-49,-14 0-77,10-3-85,-10 3-73,17-4-198,-5 1-110,0-1-153,3-1-481,-1 0-605</inkml:trace>
  <inkml:trace contextRef="#ctx0" brushRef="#br0" timeOffset="41535.2">21473 5879 560,'14'2'965,"-2"0"-279,6-1 310,-18-1-589,14 1-43,-14-1 33,0 0-21,18 1-38,-18-1-60,0 0-61,14 0-66,-14 0-91,12-3-88,-12 3-50,18-5-103,-1 1-21,-2 1-105,6-1 13,3-2-18,3 2 17,6 1 54,1-2 50,2-1 37,0 3 36,1 1 18,-4-2 33,-5 3 32,-2-2 49,-4 2 57,-3 0 67,-4 1 34,0 0 113,10-3 223,-14 1-314,-11 2-17,18-1-57,-18 1-42,14-1-129,-14 1-58,13-3-163,-13 3-90,14-2-174,-14 2-598,14-3-750</inkml:trace>
  <inkml:trace contextRef="#ctx0" brushRef="#br0" timeOffset="41995.26">22699 5491 968,'7'-7'947,"4"1"338,-11 6-844,10-6-94,-10 6-73,0 0-69,10-6-46,-10 6-31,0 0-25,0 0-9,0 0-15,3 12-12,-3-12 16,-8 11-25,3-4 31,-3 1-7,-12 10 82,7-10-95,0 2-13,-2-3-6,1 2 0,2-3 3,-2 1-9,3-2 2,-1-1 0,3 1 16,0-2 12,9-3-16,-15 3 2,15-3-13,0 0-10,-19-1-7,19 1-26,0 0-4,0 0-3,-9-7-6,9 7-5,0 0-11,0 0 5,0 0-6,0 0 6,10 4 4,-10-4-13,10 8 22,-2-1 2,1-1-10,1 1-10,2 0-2,2 1-2,0-2 5,2 1-7,1-2 1,2-2 0,1-1 6,-2-2 5,3-1 7,-2 0 5,0-4 7,0-3 21,-1 0 10,-1-3 28,6-13 67,-17 9-66,-2 1 3,-4 1 4,-3-4-21,-4 3-2,-6-2-44,-4 2-93,-7 2-145,-3 1-225,-3 1-232,-5 6-870,-3 0-1209</inkml:trace>
  <inkml:trace contextRef="#ctx0" brushRef="#br0" timeOffset="44495.18">24205 5651 732,'0'0'665,"0"0"-150,-7 8-104,7-8-102,0 0-65,-5 7-51,5-7-29,0 0-32,0 0 73,0 0-132,0 0-10,0 0-13,0 0-12,7 6-5,-7-6-33,20-4-55,-7 2-58,5-1-76,-1 1-68,2-1-66,-1 0-30,-3 2-38,0 2-287,-15-1-189</inkml:trace>
  <inkml:trace contextRef="#ctx0" brushRef="#br0" timeOffset="44609.99">24351 5770 372,'-10'14'440,"1"-2"47,-3-1-48,3-1-33,1-2-105,-5 9 207,13-17-290,-7 12-87,7-12 28,0 0-81,7 12 38,-7-12-86,24 1-31,-6-1-200,5-6-126,2 2-230,6-2-264,-2-3-356</inkml:trace>
  <inkml:trace contextRef="#ctx0" brushRef="#br0" timeOffset="49845.44">26432 5017 562,'0'0'495,"0"0"-116,0 0-76,6-10-7,-6 10-5,0 0-52,0 0-1,0 0-38,2-13-28,-2 13-27,0 0-23,0 0-30,0 0-17,0 0-16,0 0-11,0-10-4,0 10 1,0 0 3,0 0 7,0 0 9,0 0 1,0 0 85,0 0-75,0 0 13,0 0-19,0-11-7,0 11-7,0 0-51,0 0 62,0 0-65,-8-6 62,8 6-69,0 0 61,0 0-53,-10-7 56,10 7-62,0 0 44,-9-4 8,9 4-45,0 0 45,-6-6-46,6 6 46,0 0-42,0 0 37,-9-4-37,9 4 35,0 0-46,0 0 30,-12-4-37,12 4 40,0 0-49,0 0 37,-17 0-42,17 0 42,-12 3-37,12-3 40,-13 2-42,13-2 45,-14 4-40,14-4 37,-13 3-37,13-3 37,-13 5-22,13-5 18,-12 3-37,12-3 39,-15 9-16,15-9-27,-10 3 43,10-3-38,-9 3 43,9-3-44,0 0 34,-11 7-27,11-7 35,0 0-40,-14 5 35,14-5-44,0 0 48,-11 6-45,11-6 48,-11 8-29,11-8-14,0 0 40,-9 7-43,9-7 45,0 0-39,-9 5 41,9-5-35,0 0 34,0 0-39,-6 5 40,6-5-36,0 0 41,0 0-28,0 0 45,0 0-34,-10 5 36,10-5-29,0 0 24,0 0-16,0 0 13,0 0-23,0 0 25,0 0-32,-8 4 19,8-4-31,0 0 21,0 0-34,0 0 31,-7 11-38,2-2 13,5-9 25,-9 14-30,4-6 29,1 1-30,0 3 16,0-2-19,1 0 35,1 2-25,0-1 23,-3-1-25,4 1 27,1-11-29,0 22 0,0-22 18,6 28 2,-2-18-7,1-3 2,3 0 2,-3 0 3,4-2-4,-9-5 8,18 8-3,-18-8 2,20 1 1,-11-3-7,5-4 1,-1 1 20,0-4-21,1 0 17,13-20 0,-14 12-29,-1 1 29,-3-1 21,-1 4 40,2 1 18,-6 0-12,3 1 5,-1 2-17,-6 9-17,7-14-21,-7 14-13,8-12-15,-8 12-12,6-9-10,-6 9-5,0 0 6,0 0-2,13 6 11,-13-6-36,12 16-41,-6-4-28,3 2-5,0 1-27,5 1-5,-1 1-92,1 0 11,3 3-87,2-3 4,-1 2-123,20 17-533,-25-21 28,3-1-511</inkml:trace>
  <inkml:trace contextRef="#ctx0" brushRef="#br0" timeOffset="50125.03">26191 5545 539,'-36'6'419,"0"0"-73,-31 5 264,35-5-308,5-2-14,5 1-29,0 0-45,5-4-43,2 3-42,1-1-28,3 1-18,11-4-7,-13 10 0,13-10 4,-3 12 9,10-5 10,4 1-31,35 5 110,-11-8-66,5-1-59,10-2 66,3-2-54,6-2 48,2-1-50,13-3 31,0 0-51,-1-4 35,-2 4-52,-12-2 29,-3 1-62,-2 0 0,-5 1-129,-3 1-19,-11 1-133,-6 1-31,-4 1-82,-5 1-32,-4 1-9,-5 3-427,-11-3-421</inkml:trace>
  <inkml:trace contextRef="#ctx0" brushRef="#br0" timeOffset="50525.24">25888 6205 554,'-7'-6'391,"7"6"-24,0 0-23,0 0 12,-2-10 50,2 10-72,0 0-2,0 0 0,-3-11-15,3 11-49,0 0 10,0 0-64,0 0-23,-2-11-48,2 11 50,0 0-125,0 0-39,0 0 4,0 0 1,0 0-9,7 12-1,-4 0-3,1 4-5,0 2 4,0 3-9,1 1 5,-1 2-2,2 0-1,0 1-2,0-3 0,-1 2-4,1 0-63,0-2-47,2 2-77,-3-3-76,-1-1-21,3-3-118,0 0-53,-2-4-35,3 1-509,-4-7-590</inkml:trace>
  <inkml:trace contextRef="#ctx0" brushRef="#br0" timeOffset="50705.08">26204 6445 831,'0'0'804,"0"0"-213,0 0-124,0 0-72,12 0-48,-12 0-56,0 0-27,11-4-24,-11 4-51,18-4-41,-7 0-31,7 0-41,2-3-87,3 1-130,2 1-69,4-5-244,0 4-123,-2-3-472,-1 2-668</inkml:trace>
  <inkml:trace contextRef="#ctx0" brushRef="#br0" timeOffset="51025.32">26762 6295 773,'0'0'840,"0"0"-158,0 0-138,-10-6-76,10 6-79,0 0-70,0 0-62,5-10-57,-5 10-50,9-4-29,-9 4-30,18-2-19,-18 2-17,25 2-11,-9 1-8,1 1-9,0 1-6,0 3-6,3 1-2,-5 0-7,0 2 11,-4-1-13,2 0-7,-4 1 7,-4 1 2,4 8 42,-9-8 19,0-12 32,-5 17 34,1-10 30,4-7 42,-9 12 41,9-12-24,-9 7-1,9-7-58,0 0-19,-12-5-49,12 5-2,-4-21-48,6 4-16,10-34-225,-1 14-43,4-2-136,3 1-88,1 0-49,3 1-168,0 6-799,1-1-1100</inkml:trace>
  <inkml:trace contextRef="#ctx0" brushRef="#br0" timeOffset="51445.05">27765 5445 111,'-15'-2'805,"15"2"-223,0 0-9,-9-4-118,9 4 21,0 0-84,0 0-30,-10-3 249,10 3-391,0 0-47,0 0-31,0 0-22,8-8-28,1 4-19,2 1-20,3 0-7,-1-1-26,3 0-70,2 1-100,-2 0-127,2 1-71,-2 0-176,-1 1-96,-2 1-420,0-2-656</inkml:trace>
  <inkml:trace contextRef="#ctx0" brushRef="#br0" timeOffset="51575.31">27849 5623 1186,'-6'11'713,"1"-3"-68,5-8-181,-7 13-21,7-13-77,-6 11-25,6-11-89,0 0-37,0 0-58,6 12-34,-6-12-133,18-3-131,13-2-897,-12 1-129,3-3-781</inkml:trace>
  <inkml:trace contextRef="#ctx0" brushRef="#br0" timeOffset="53965.08">29200 4766 614,'0'0'539,"2"-12"-66,-2 12-55,2-12-11,-2 12-19,1-12 12,-1 12-38,1-13 32,-1 13-36,2-11-46,-2 11-66,0 0-50,1-12-49,-1 12-34,0 0-38,0 0-7,0 0-26,0 0 6,2 12-21,-2-1 12,2 4-19,-1 2-7,3 2 3,-2 5 11,1-2-48,1 2-15,-2-1-57,2 2 2,0 0-85,5 23-345,-5-25 177,1 0-104,-1 1-72,1-3-30,-3 1-373,1-4-495</inkml:trace>
  <inkml:trace contextRef="#ctx0" brushRef="#br0" timeOffset="54240.25">28930 5375 817,'0'0'675,"-7"4"-86,7-4-170,0 0-26,-12 6-111,12-6 15,0 0-84,0 0 161,0 0-185,0 0-56,14 7 3,6-9-6,6-1-7,14-2-6,10-4 12,5 2-21,14-6-3,2 2-4,-2 1-27,3 0-6,-2 0-22,-4 2 0,47-5 1,-62 8-53,-1 0-12,-11 1-74,-3 1-20,-6 2-125,-5-1-10,-2 2-60,-4-2-24,-5 2-91,-2 2-74,-12-2-546,13 2-658</inkml:trace>
  <inkml:trace contextRef="#ctx0" brushRef="#br0" timeOffset="54805.11">29061 5879 82,'-11'4'485,"11"-4"-102,-13 0 272,13 0-337,0 0 9,-12-2-4,12 2 4,0 0-45,-10-4 60,10 4-50,0 0 6,-12-5-29,12 5 5,0 0-26,-7-5-26,7 5-38,0 0-39,0 0 36,0 0-130,0 0-7,-11 5-31,11-5 20,-1 19-9,0-4-7,-2 3-1,3 4-10,0 2 10,0 1 1,0 1 0,3-2-3,-1 1-6,-1 1 3,1-2-52,0 1-53,0-6-63,0 1-87,1-2-28,-1-3-122,2 2-10,0-5-83,0 0-102,-4-12-423,7 13-617</inkml:trace>
  <inkml:trace contextRef="#ctx0" brushRef="#br0" timeOffset="55159.37">29312 6120 998,'0'0'911,"12"-2"-178,-12 2-131,0 0-78,0 0-51,0 0-55,10-2 278,-10 2-424,0 0-62,0 0-46,13-3-28,-13 3-24,17-5-27,-4 1-16,4 0-18,5-1-2,2-1-26,0-1 8,1 3-12,0-2-3,1 1-8,21-5 3,-29 6-31,0 1-10,-3-1-7,-1 2 4,-3-1-2,0 1 5,-11 2 1,17-3 15,-17 3-7,0 0 3,10-2 3,-10 2 1,0 0-3,0 0 8,-23 5-16,11-1 15,1-2 12,0 2-9,-1-1 10,0 0-8,12-3-13,-20 3 17,20-3 6,-16 5-11,16-5-34,-15 3-90,15-3-75,-10 4-138,10-4-129,0 0-29,0 0-126,0 0-606,0 0-842</inkml:trace>
  <inkml:trace contextRef="#ctx0" brushRef="#br0" timeOffset="57520.32">30333 5818 186,'0'0'513,"-3"-11"-47,3 11-60,0 0 6,-2-11-18,2 11-22,0 0-41,0 0-44,-4-10-48,4 10-55,0 0-46,0 0-31,0 0 111,0 0-109,0 14-15,0-14-16,3 18-61,-2-4 49,-1-1-59,3 2 55,-2 2-68,0 1 55,1 2-56,-1-1 58,0 0-64,1 0-3,-1 1-114,1-1-9,-1-1-63,2 2-80,0-3-41,0-4-29,1 3-52,3-4-51,2-3-324,-3-3-298</inkml:trace>
  <inkml:trace contextRef="#ctx0" brushRef="#br0" timeOffset="57770.3">30563 5940 452,'0'0'482,"-9"-4"-45,9 4-73,-19 6 264,11-2-402,1 3-28,1-1-36,-1 1-34,7-7-23,-8 16-25,8-16-11,-3 15-63,3-15 52,2 14-56,-2-14 50,9 13-58,-2-6 51,3-3-56,-1-1 55,-9-3-64,21 3 57,-9-5-7,-12 2-1,23-3-7,-13 0 2,-1-3-7,0 0-17,-3-1-16,0-1 5,-3-1 19,-3 9-24,3-17 14,-3 17-37,-9-22-117,2 15 35,0 2-81,-1 0-40,-1 0-27,0 1-40,9 4-417,-16-7-232</inkml:trace>
  <inkml:trace contextRef="#ctx0" brushRef="#br0" timeOffset="58099.88">30574 5837 548,'10'-9'471,"-10"9"-114,6-7-46,-6 7-65,0 0 0,12-3-17,-12 3 4,9 5-16,-2 1-4,-7-6-45,11 16-7,-6-7-37,1 4-19,2-1-20,-2 2-2,0 0-5,0-1-15,0 1-50,2-2 57,3 13 19,-6-16-68,0 0 51,-5-9-38,9 15 75,-9-15-51,9 10 65,-9-10-48,11 5 26,-11-5-62,16-3 32,-8-3-48,2 0 37,1-5-48,0 0 28,12-20 28,-14 16-43,1 2 22,-3 0 22,1 2 0,-3 1-10,2 2-23,-7 8-7,10-10-8,-10 10-5,0 0 0,14 0 0,-14 0-1,11 13-4,-5-6-21,0 7 24,0-2-31,2 5-43,1-1-122,-1 2-32,-1 3-168,2-3-86,0 2-176,0-2-444,-1-1-705</inkml:trace>
  <inkml:trace contextRef="#ctx0" brushRef="#br0" timeOffset="63395.51">28327 4715 46,'0'0'647,"0"0"-224,5-8-114,-5 8-68,0 0-25,7 9-68,-7-9-8,3 25-31,-1-5 20,-2 9-20,0 58 187,-2-32-174,0 12 28,-3 6-35,0 5 47,1 2-16,-1 1-28,-2-2-22,2-2-6,-1-2-55,2-5 53,2-12-57,-1-4 56,1-4-65,0-3 3,-1 32 24,1-47 28,1-5-61,-2-3 53,1-6-85,0 0 41,2-4-86,-2-4-15,2-10-153,-4 13-48,4-13-96,0 0-11,0 0-79,-8-12-316,7-1-298</inkml:trace>
  <inkml:trace contextRef="#ctx0" brushRef="#br0" timeOffset="64539.92">28305 4766 261,'0'0'440,"4"-12"-105,-4 12-80,1-11-58,-1 11-40,4-9-18,-4 9-25,0 0-10,5-12-9,-5 12-16,8-9-18,-8 9-4,17-7-16,-6 4-1,5-2 6,3 1 17,6-1-17,9 2-5,2 1 21,12-5 3,2 1 8,5 2 4,4-3-7,15 1-2,4-1-12,5 0-5,2-1-13,5 1 3,94-12 12,-89 9-33,7 0 13,18-4-31,0 0 18,-20 1-20,0 2 13,-1-2-20,-2 1 18,-3-2 1,2 2 37,-4 0-5,-5 2 1,-3-2-6,-3 0-4,63-8 27,-86 13-39,-6-3-4,1 4-8,-5 0-1,-3-1-1,-7 2-1,-1 0 6,-1 0-4,-4 0-1,-4 3 0,-1-2 0,-3 0 6,1 0 0,-5 2 5,-1-1 2,-2 0-4,1 2 2,-6-2 4,2 2-1,-1 0 2,-1-2-6,-12 3 1,21-2-9,-21 2 3,18 0-6,-18 0-3,16-3-5,-16 3 2,14 0-7,-3 3-3,-11-3 8,11 2 0,-11-2-2,8 4 4,-8-4-9,8 8 8,-8-8 4,4 12-4,-4-12 4,1 14-2,-1-14 1,1 20-9,-1-20 11,0 24-11,2 5 5,-1-12 9,0 0-16,5 25 9,-5-21 6,1 3-8,1 2 7,-2 2-8,-1 5 2,1 2 8,-1-2-4,-1 4-2,0 1-3,-2 6 0,0-1-5,-5 46 11,3-45 4,-1 3-14,1-2 5,-1 3 2,1-1 11,0-3-14,0 4 12,-1-2-11,3 0-1,-5-2 0,4 2 8,0-2-7,2 0 8,-1-2-7,1 34 11,0-39-13,4-1-3,-2-2 10,2 1-4,1 0-56,-1-3 70,2 0-2,-1-2-1,-1-2-3,2-2-3,-3-2 2,2 1-3,-2-1 0,0-1 0,2 17 2,-2-23-3,-1 0-2,2-3-3,-2 0 2,0-3 4,0 1-1,1-1-1,-1-11-1,0 15 1,0-15 2,0 15 3,0-15-9,-1 12-3,1-12-8,-2 14 1,2-14 4,0 0-4,-5 10 0,5-10-12,0 0-14,-5 9-12,5-9-11,0 0-6,0 0-2,-10 6 18,10-6-13,0 0 24,-12 2-8,12-2 26,-16 0-42,16 0 38,-14 0 10,14 0 19,-18 0-23,18 0 21,-22-1-19,7 1 21,1-1-19,-5 0 20,-3 1-20,1-2 20,-7 2-18,-1-1 18,-1 1-13,-2 0-2,-4 1 9,4 1 6,-7-1 9,0 0-4,1 0-2,0 1 8,0-1 12,0 1 4,-3-2 1,1 0 13,-1 0-7,-2 0 4,-7 0 5,-4 0-5,-59 2 56,54-4-108,-4 2 63,1-2-52,-2 1 55,-12 1-38,10-2 34,-10 1-56,11 1 64,0-1-66,0 2 60,1 0-64,3 1 54,1-2-58,1 1 49,-51 4-12,58-4-23,3 2 58,2 0-54,10-1 61,-2-2-58,5 5 60,4-5-70,2 2 50,0-1-56,3 1 50,-1 0-59,3 0 58,3 0-58,0-1 46,1 1-54,3 0 61,-2-1-61,3 1 59,0 0-72,2-2 3,1 3-89,-1-3 1,0 1-126,2 0-27,-2-2-121,2-2-194,-4 0-345,0-4-510</inkml:trace>
  <inkml:trace contextRef="#ctx0" brushRef="#br0" timeOffset="65035.29">28339 5653 256,'0'0'342,"0"0"-38,0 0-78,0 0-15,0 0-43,0 0-14,0 0-33,0 0-27,0 0-17,0 0-11,-9 10 5,9-10 0,-4 21 5,0-4 10,-1 3-13,0 9 12,-4 3 8,4 2-5,-3 6-60,2 3-1,-1 0 46,0 2-44,0 1 69,1-2-6,-4 40 65,3-42-90,2-9-3,1-2-7,0-1 3,1-3-1,0-3-64,2-5 60,-4 0-67,5-4 63,0 0-54,6-1 69,0-2-52,3-2 48,7-5-64,4 2 56,7-4-93,4-3 36,12-1-48,8-6-45,6 2-49,10-8-109,1 2-10,2-2-105,-1-3-432,-2 1-329</inkml:trace>
  <inkml:trace contextRef="#ctx0" brushRef="#br0" timeOffset="66285.43">29190 4664 180,'0'0'353,"0"0"-83,5 10-43,-5-10-20,0 0-7,0 0 23,5 7 16,-5-7 29,0 0 11,0 0 281,0 0-345,6 7 43,-6-7-82,0 0 41,0 0-81,8-7 39,-8 7-73,8-10 43,-8 10-76,6-16 39,-2 4-44,0 1 32,-2-5-59,2-1 30,0-5-48,0-5 27,-3-5-52,0-2 33,-1-4-9,-2-9-13,-2-3 10,-1 0-1,-2-3 0,-2-9-52,-2 1 58,-1 1-53,0-3 40,-4 2 9,2 2-7,-16-59-4,13 60-8,-2 3-11,2-1 18,-3 1-14,0 2-2,-1 0-7,-2-1-8,-4 3 11,2 1-14,-3 0 2,-2 3 0,-4 1-3,-1 1 0,-3 4-19,-50-37-57,38 42 50,-3 2 11,-3 3 3,-4 1-8,-3 1 11,-2 1 18,-5 1-4,-3 0 5,-2 1-8,-3 1-5,-4-1-3,-5 2 0,-16-3-6,-3-2 4,-1 2 0,-2 1 3,0 1 9,-4-1-1,2 1 7,-2-2-5,4 1-1,1 0 18,3 0-8,17 6 7,1-3 7,-1 2 3,0-2 2,1 0-4,0 1 4,-83-23-23,87 24 15,3 0 1,1-1 3,-2 2-1,0 0-5,0 3-8,3-1 9,-1 2 4,0-1-4,1 0-6,-1 2 13,5-2 0,-3 4-2,4 0-5,-71-14-4,76 14 11,-1 2 6,1 1-14,12 2 24,2 2 3,-2-2-8,3 1-3,0 3 14,1-2-17,2 2 2,0 0 0,9 1-8,2 0 3,-2-2 16,-32 0 37,38 3-31,7-2 39,0 1-10,3 0 23,3 2 2,4-2-5,0 1 4,4 1-15,0-1-6,3 0-15,11 2-15,-22-3-9,22 3-3,-16 0-2,2-3 3,14 3-8,-11-2-5,11 2-6,0 0 9,-15-2 0,15 2-11,0 0 12,0 0-26,-13-2-10,13 2-36,0 0-53,0 0-57,0 0-45,-14-3-71,14 3-585,0 0-3,-9-3-437</inkml:trace>
  <inkml:trace contextRef="#ctx0" brushRef="#br0" timeOffset="66660.27">23822 1519 287,'0'0'364,"0"0"-56,7-5-96,-7 5-9,0 0-86,0 0 8,6-8-6,-6 8 21,0 0 178,-4-10-149,4 10-15,0 0-2,-8-7-9,8 7-29,0 0-24,-14-4-15,14 4-18,-13-1-7,13 1-7,-18 5-9,9 0 3,-3 1-3,-1 3 7,-16 9 33,13-7-29,-2 1 12,2 0 11,-2 2-11,1-2 23,0 1-5,0 1 24,1-2-37,0 0 4,2 1-17,1-2 16,1-1-37,3-1 14,1 1-1,0 9 101,7-9-68,2 2-14,4 0 15,4 1-1,2 0-15,4 1-12,6 2 1,2-1-24,4 1 26,6 4-40,2-2-19,3 1-123,2 4-154,7 2-181,58 26-2995</inkml:trace>
  <inkml:trace contextRef="#ctx0" brushRef="#br0" timeOffset="68995.28">6804 8734 193,'0'0'386,"5"-24"282,-5 24-348,1-15-70,-1 15 44,2-14-59,-2 14 30,-2-17-78,2 17 46,-3-17-60,3 17 68,-6-16-55,6 16-10,-6-13-17,1 5-28,5 8-20,-22-11 43,22 11-103,-23 2-14,9 5-6,-5 5-4,-4 7 48,-5 7-61,1 7 51,-4 8-60,2 2 5,-1 6 0,5-1 4,-1 3-22,9-8 31,1 0-5,-8 38 13,15-42-16,4-6-5,0-2 6,4-6-3,1-1-4,2-2 2,2-3-1,1-2 6,3-3 0,2-4-9,4-3 3,0-4-13,4-3-5,3-5-3,27-17-42,-23 5-7,2-6 13,0-2-11,-1 2 36,-6 1 7,-1 4 22,-2-1 10,-3 6 2,-2 2-19,-1 0-4,-2 3-8,-1 2-3,-1 2 9,-7 4 0,25 0-26,-18 5 37,3 2 1,-1 2 4,-1 1-28,2 2 33,-1-2-30,0 2-45,0 0-54,0 0-12,0-1-116,2 0 9,-2-4-94,3 3-9,1-5 7,11 0-812,-9-6 58</inkml:trace>
  <inkml:trace contextRef="#ctx0" brushRef="#br0" timeOffset="69194.94">7177 8939 602,'4'-18'581,"-4"5"-21,0 1-120,0 12-28,0-20-130,0 20-6,-4-13-108,4 13 21,0 0-69,0 0 41,-11 6-52,5 2 49,-3 21 8,3-12-96,4 2-13,-1 0-38,2 2 25,1 0-32,1 2 25,0 1-1,3-2-21,1-1-46,0 0-54,2-3-50,0 0 11,1-3-92,2-3 15,10 7-471,-9-14 247,-1-2-404,-10-3-366</inkml:trace>
  <inkml:trace contextRef="#ctx0" brushRef="#br0" timeOffset="69530.27">7347 8888 285,'0'0'675,"3"-17"-128,-3 17-180,0 0-23,0 0-130,0 0 12,0 0-74,0 0 50,14 22 96,-13-9-205,3 2-10,-2 1-7,1 2-11,-1 1-9,2 0-23,-1-1 16,1 0-10,-2-1-8,2-2-9,-2 0-2,1-3-2,0-1-2,-1-1 6,2 5 92,-4-15-50,4 11 19,-4-11-44,0 0 20,0 0-37,9-4 26,-9 4-34,7-17 18,-4 6-3,0 0-3,-1-4-3,1 2 18,-1 2 19,0-1 19,3-8 34,-5 20-70,2-14-17,-2 14-43,5-10 47,-5 10-52,0 0 36,0 0-28,16 2 36,-16-2-33,11 12 32,-3-4-41,-2 2-5,1-1-71,-1 0-15,7 9-290,-7-8 122,-1-3-49,1 1-17,1-1 5,-7-7-1,12 9-73,-12-9-273,0 0-196</inkml:trace>
  <inkml:trace contextRef="#ctx0" brushRef="#br0" timeOffset="69725.38">7691 8824 215,'6'-10'447,"-1"1"-59,-5 9-130,11-11 50,-11 11-49,21 5 325,-13 1-289,1 4-43,2 3 27,0 3-80,-2 3-34,1 3-26,-1 4-23,-2 2-21,0 1-38,-2-4 14,0 6-10,-4-4-10,0-1-6,1-1-41,-4 25-108,0-28-84,1-3-22,-2-1-124,2-2-33,-1-3-96,-1-4-365,0 2-365</inkml:trace>
  <inkml:trace contextRef="#ctx0" brushRef="#br0" timeOffset="69980.43">8062 9072 52,'0'0'855,"0"0"-224,11 3-115,-11-3-66,0 0-44,0 0-4,10 2-31,-10-2-1,0 0-49,0 0-45,13 1 118,-13-1-254,0 0-11,0 0-27,14 0 9,-14 0-23,14-1 5,-14 1-26,19-4-3,-6 1-19,-2 1 1,5-3-18,-2 1-1,2-1-50,0 1-33,0-2-85,-2 1-30,3 0-115,-2 0-55,2 0-62,-2-3-85,3-1-54,-2 1-563,0-1-722</inkml:trace>
  <inkml:trace contextRef="#ctx0" brushRef="#br0" timeOffset="70189.9">8609 8725 366,'0'0'725,"6"-14"-200,-6 14-25,3-9-130,-3 9 263,6-12-351,-6 12-75,0 0 53,0 0-40,7 7-11,-7-7-19,4 17-7,0-6-21,0 5-28,-2 2-21,2 4-28,-1 0-10,1 3-13,-2 0-24,5 25 25,-4-27-51,2 0-65,-1 4-59,0-6-52,1 1-84,0-2-37,3-1-48,0-2-68,1 0-20,-2-4-28,3-2-476,-1-1-497</inkml:trace>
  <inkml:trace contextRef="#ctx0" brushRef="#br0" timeOffset="70454.97">9133 8865 458,'0'0'799,"0"0"-149,0 0-186,0 0-56,11-3-107,-11 3-24,0 0-2,0 0-11,0 0-28,0 0-32,0 0-39,14-4-20,-14 4-20,0 0-17,13-1-7,-13 1-5,24-1 52,-13 0-88,-11 1-13,25-1-8,-12 0-8,0 1-5,2-1-8,2-2-33,0 3-52,0-2-86,-1 0-110,-2 1-58,4 0-181,-1-2-118,-3 0-475</inkml:trace>
  <inkml:trace contextRef="#ctx0" brushRef="#br0" timeOffset="70649.48">9348 9017 61,'-6'10'772,"-1"-1"-229,1-2-114,6-7-73,-8 13-7,8-13-12,-6 12 55,6-12-25,0 0-13,-4 10-25,4-10 193,10 7-322,-10-7-36,18 2-22,-5-4-38,1 2-11,0 0-27,4-3-12,-1 1-49,2-1-52,0-1-121,0 2-96,1-1-115,-2 0-133,2-1-94,14-1-2456</inkml:trace>
  <inkml:trace contextRef="#ctx0" brushRef="#br0" timeOffset="71450.67">10422 8621 572,'0'0'630,"6"-10"-150,-6 10-56,0 0-34,5-10-15,-5 10-6,0 0-17,0 0-64,4-10-12,-4 10 101,0 0-255,0 0-11,0 0-41,0 0-7,0 0-24,-7 8 10,7-8-11,-8 15-8,4-6-5,1 3-7,1-2-4,-1 1-3,3-11 1,0 22-1,6 4 6,1-13-7,3 1 1,2-1-2,3 2-5,0-1-9,7 2-14,-2 0 29,3-2-38,0 2 25,0-1-42,-2 1 29,-1 1-40,-2-4 29,-4 1-30,10 16 0,-16-17 61,-3 3-30,-2-2 37,-3 0-31,-1-1 8,-3 1 4,-1 1 2,-3-1 8,-1-3 4,-1 1 24,1-1 23,0-4 17,-1 1 3,2-1-9,-10-1 26,18-6-72,-14 0-26,14 0-18,-12-10 9,6-1-57,4-2 3,0-5-63,2-4 36,2-7-12,0-5 5,6-7 37,-2-2-32,1 2 25,-1 2 60,-1 7 56,0 6 53,-2 2 12,-1 0 37,0 6-20,-2-1 8,0 4-26,-3 1 8,0 0-43,-1 6 1,-3-3-38,1 5 9,-3 2-53,-3 1-31,12 3-99,-38 7-361,22 0 157,2 3-150,0 1-95,2 0-436,1-2-635</inkml:trace>
  <inkml:trace contextRef="#ctx0" brushRef="#br0" timeOffset="71830">10736 8651 754,'0'0'778,"11"-4"-187,-11 4-151,12-2-102,-12 2-70,0 0-56,19 2-46,-19-2-28,16 6-17,-6 1-1,0 2-18,2 5-12,10 22 66,-9-14-89,0 2-12,0 3-21,-4-1 30,0 0-46,-2-1 46,-1-3-52,1 1 36,-2-2-40,-1-4 1,0 0-3,0-1 0,1-3 7,-3-3-1,3 11 48,-5-21 2,4 15 27,-4-15 21,6 10-10,-6-10-21,0 0-21,11-4-14,-5-4 10,2-2-35,1-7 3,0-3-52,2-4 19,-2 0-37,3-2 53,3-14 59,-8 22 7,0 4-14,-3 2 15,0 1-28,1 1-13,-5 10-17,5-13 11,-5 13-20,0 0 21,0 0-15,11 8 16,-11-8-17,4 21 15,-3-6-50,5 17-265,-1-14-14,1 0-141,-1 4-73,8 1-144,-1-5-446,3-3-724</inkml:trace>
  <inkml:trace contextRef="#ctx0" brushRef="#br0" timeOffset="72880.02">12117 8591 477,'0'0'362,"0"0"-41,-9-9-26,9 9-3,-8-8 2,8 8 16,-10-10-35,-3 0 197,13 10-291,-16-6-37,16 6-24,-18-1-16,7 2-23,-1 8-12,-1 0-2,-2 6-1,-1 4 9,-1 3-9,0 3-11,2 6-9,0-5-8,4 2-7,-12 25 20,15-27-31,1-2-3,3-4-28,0-3 29,2 0-26,1-3 31,2-2-27,1 0 30,2-2-24,1-3 27,3 0-27,1-3 26,3-2-29,0-3 27,18-6 21,-14 1-31,-1 0 7,1-1 7,-1-1 5,-1 1 6,-2 1-6,-2 1-9,0 1-14,-10 4-11,14-6-3,-14 6-1,17 0 0,-17 0 0,16 9 3,0 3 2,-7-4-2,0 1 11,2 1-104,-2-1-28,2 1-50,1-2-57,1 1-55,-1-2-60,3-2-41,1-2-73,-3-1-379,3-2-374</inkml:trace>
  <inkml:trace contextRef="#ctx0" brushRef="#br0" timeOffset="73080.24">12571 8601 1024,'2'-11'522,"-2"11"-116,2-13-66,-2 13-43,0 0-19,0 0 10,0 0 0,-8 15-6,5-1-29,1 2-62,-2 1-4,-1 5-39,2 2-25,1 1-48,0-1 12,2 2-41,2-1 19,-2 0-34,5-3 15,0 1-81,-1-2-36,1 0-78,1-3-38,1-2-64,2-3-44,0-1-53,2-4-54,-1-3-61,1 0-410</inkml:trace>
  <inkml:trace contextRef="#ctx0" brushRef="#br0" timeOffset="73395.34">12787 8628 308,'2'-10'697,"-2"10"-189,4-12-115,-4 12-53,0 0-33,0 0-2,0 0-14,5 14-49,-4-4-42,1 2-36,0 3-26,0 1-27,2 19 55,-1-12-106,1-5-10,0 1-7,0-2-9,0-1-11,-2-2-1,2-1-4,-1-1-4,1-2 0,-4-10 5,6 16 1,-6-16-5,10 8 0,-10-8-7,19-5 19,-12-1-18,1-1-12,0-5-5,1 0-6,0-1 1,0 0 3,-2 4 14,1-3 7,-3 3-8,2 1-6,-2 1-8,-5 7 0,10-8-1,-10 8 1,19 0 1,-19 0 11,13 11 0,-7-4-23,2 3-32,-4-1-32,1 0-1,1 2-122,-2-2-5,4 0-118,-8-9-10,9 15-6,-9-15-45,11 11-365,-11-11-271</inkml:trace>
  <inkml:trace contextRef="#ctx0" brushRef="#br0" timeOffset="73571.18">13232 8591 426,'8'-14'538,"-1"4"-118,0 3-92,-7 7-2,14-5 20,-14 5-53,18 7 6,-9 3 1,-1 4-6,4 3-42,-5 6-37,1 4-31,-1 2-67,-2 4 5,4 30 38,-7-35-116,-2-2 8,0 0-95,-2 0-43,0-2-111,-2-5-108,1-2-103,0 0-139,-1 0-432,0-7-571</inkml:trace>
  <inkml:trace contextRef="#ctx0" brushRef="#br0" timeOffset="73865.32">13897 8734 1376,'13'2'663,"-13"-2"-146,0 0-98,0 0-38,14 3-10,-14-3-1,0 0-30,0 0-56,0 0-54,13 0-59,-13 0-20,0 0-45,11 0-3,-11 0-17,21-1-14,-7-1-29,1 0 8,7-1-25,-4-1 10,7 1-21,2-2 7,0-2-12,2 2 11,2-2-13,-3 0 8,-1 2-16,-2-1-34,-2 2-91,2-1-58,12-4-474,-21 6 200,-2-1-100,-1-1-665,-13 5-830</inkml:trace>
  <inkml:trace contextRef="#ctx0" brushRef="#br0" timeOffset="74063.07">14232 8421 659,'-6'-7'680,"0"0"-161,6 7-111,-5-9-96,5 9 260,0 0-182,0 0 10,-8 9-25,8-9-39,2 26-68,-2-6-38,4 2-54,-1 6-23,-1 4-37,5 2-25,-3 0-17,-1 0-42,1-1-107,2 0-80,5 29-615,-7-38 182,0 2-745,1-4-936</inkml:trace>
  <inkml:trace contextRef="#ctx0" brushRef="#br0" timeOffset="74770.3">15056 8436 812,'0'0'594,"0"0"-134,1-17 191,-1 17-429,0 0-38,4-9-30,-4 9-11,0 0-4,14 2 45,-5 5-38,0 1 12,2 5-53,0 5 27,2 5-55,3 3 22,-2 5-14,1 2-19,-4-3-9,1 4-11,-4-4-5,0 2-7,-3-4-2,0 0-31,-1-5 40,-3 0-34,0-3 36,-1-2-38,0-2 38,0-2-32,2 0 54,-2-14 2,0 20 46,2-7 84,-2-13-130,0 0 2,0 0-35,13-11 11,-3-1-27,0-7 7,2-8-16,6-4-11,-3-7-34,2 0 28,-3-1-19,2 4 43,-3 1 5,-1 7 41,3-12 45,-8 23-77,-1 3-14,-2 4 5,-4 9-20,7-11 23,-7 11-6,0 0 15,4 11-21,-4-11 14,0 24-16,2-7 10,-2 2-5,0-1-23,2 1-63,6 27-278,-4-25 30,1 1-32,1-2-143,3-2-51,0-4-617,0-3-778</inkml:trace>
  <inkml:trace contextRef="#ctx0" brushRef="#br0" timeOffset="75015.48">15743 8721 870,'0'0'707,"0"0"-112,0 0-165,0 0-44,0 0-9,8-6-23,-8 6-36,0 0-50,0 0-56,0 0-44,0 0-36,0 0-26,0 0-19,0 0-16,0 0-27,0 0-5,12-3-11,-12 3-5,12-4 14,-12 4-20,9-4-6,-9 4-1,0 0 7,9-6 20,-9 6 15,0 0-3,4-8-7,-4 8-14,0 0-6,0 0-8,-9-8-17,9 8-7,0 0-72,-24-1-489,24 1 79,-13 4-210,13-4-456,0 0-774</inkml:trace>
  <inkml:trace contextRef="#ctx0" brushRef="#br0" timeOffset="75380.05">16478 7907 559,'9'-14'697,"-2"0"-119,0 5-170,-2-1-53,-1 3-116,-4 7 36,6-14-85,-6 14-31,4-11-31,-4 11 33,0 0-49,0 0 56,-6 20-55,-1 0 15,-3 7 16,0 10-21,-2 5 4,0 6-6,-2 12-40,-2 5 1,5 3 18,-11 69 47,15-65-74,3-6-11,2-9 2,4-1 4,2-3 19,2-2-15,5-2 5,2-4-12,4-3-1,1-4 5,3-4-5,1-2 0,0-3-6,-2-8 3,17 13 75,-19-22-71,-4-1-5,0-2-51,-2-2 41,-3-2-45,1-2 20,-10-3-123,13 3-83,-13-3-208,9-4-186,-9 4-158,6-12-702,-6 12-1046</inkml:trace>
  <inkml:trace contextRef="#ctx0" brushRef="#br0" timeOffset="76960.2">17965 7839 253,'0'0'533,"0"-15"-25,0 15-102,0 0 36,0-17-86,0 17 18,0 0-87,-1-12-48,1 12-58,0 0-42,0 0-32,0 0-28,0 0-9,0 0 29,0 0-62,-4 17 52,3-2-77,0 2 49,-1 2-60,2-3 50,0 4-62,2-1 54,-2 0-58,1 18 35,0-17-38,1-1-118,-1 0-9,0-2-120,-1 1-24,1 0-87,1-3-73,-4 2-397,2-5-390</inkml:trace>
  <inkml:trace contextRef="#ctx0" brushRef="#br0" timeOffset="77195.2">17589 8371 615,'0'0'576,"-12"5"-144,12-5-89,0 0-75,-6 6-49,6-6-14,0 0-5,13 1-28,-13-1 3,26-2-50,23-1 112,-19 1-121,9-3 5,8-1-8,2-1-1,3 1-16,0 1-13,0-2-18,0-1-10,0 3-15,-3-1-13,1 0-50,-12 2-58,-2 0-61,-7 3-74,19-2-432,-29 3 305,-5 0-25,-14 0-446,18 3-345</inkml:trace>
  <inkml:trace contextRef="#ctx0" brushRef="#br0" timeOffset="77479.97">17632 8724 661,'-8'-5'703,"8"5"-80,0 0-159,-9-8-91,9 8 171,-7-4-353,7 4-46,0 0-29,0 0-6,-4 9 42,4-9-5,1 20-6,0-3-20,1 1-17,0 5-40,2 2 17,0 0-40,2 5 18,-1-1-34,8 27 16,-5-29-19,-1-3-30,0-1-69,-1-2-58,1 0-92,2-2-66,-2 1-85,1-3-18,0-5-106,2-1-412,-1-3-483</inkml:trace>
  <inkml:trace contextRef="#ctx0" brushRef="#br0" timeOffset="77660.1">17962 8993 559,'9'-11'889,"-9"11"-213,9-8-159,-9 8-108,15-10-43,-5 3-33,3-1-32,1 1-54,0 0-58,4-3-39,23-6 29,-18 8-216,1-1-115,4 2-57,2-2-179,-1 2-86,-5 0-158,-1 0-286,0 0-486</inkml:trace>
  <inkml:trace contextRef="#ctx0" brushRef="#br0" timeOffset="77880.1">18511 8610 716,'0'0'548,"0"0"-134,0 0-61,0 0-4,0 0-9,0 0-8,-2 10-28,2-10-23,-2 19-16,1-6-51,1 18 152,-1-12-262,1 1 4,0 0-44,0 1 8,1 1-46,-1-2-20,3 3-90,-2-3-44,1-2-81,1 0-66,1-2-59,1-1-33,0-3 5,3-1-67,4 3-1644</inkml:trace>
  <inkml:trace contextRef="#ctx0" brushRef="#br0" timeOffset="78160.06">18718 8781 104,'0'0'667,"0"0"-109,0 0-156,0 0 21,0 0-82,-11 4-34,11-4-16,-8 16-45,4-6-45,2-1-37,-1 2-29,2 12 71,1-11-130,1-1-41,3 1 20,1-2-47,0-1 21,4-2-49,1 1 8,-1-3-10,3-1-8,-1-1-8,2-3 3,-13 0 5,23-3-7,-11 1 1,8-9-17,-11 2 84,-2-1-62,-1 0 59,-4-3-58,1 1 57,-5-1-49,1-1 69,-1 2-35,-4-3 0,-1 3 9,-1 1-8,-1 1-8,1 0-14,-2 5-41,1-2-51,0 4-19,9 3-143,-19-4-70,19 4-89,-16 0-445,16 0-415</inkml:trace>
  <inkml:trace contextRef="#ctx0" brushRef="#br0" timeOffset="78520.8">18940 8655 395,'0'0'508,"11"9"-8,-7 0-131,2-1 42,-2 4-80,0-1 13,1 4-85,-1-1-37,1 3-35,-1-2-26,1 2-31,0 0-16,-1-2-22,-1-1-23,6 13 55,-6-15-71,3-3-6,-6-9-3,7 17 9,-7-17 9,6 13-22,-6-13 26,9 4-43,-9-4 27,14-2-37,-14 2 25,13-12 0,-4 4-32,-2-5-39,1-1-15,0-4-5,1-2 6,-2 0-1,1 2 59,-1 4 45,-1 1 6,-1 2-34,-1 2 14,-4 9-11,7-13 9,-7 13-23,0 0 33,0 0 19,13 4-16,-4 11 25,-5-5-49,0 4-1,1-1-6,-1 0-39,0 0-12,1 0-72,0 0-9,0-1-40,1 0-69,1 0-74,2-2-78,-3-3-23,2-1-27,-8-6-85,23 8-1418</inkml:trace>
  <inkml:trace contextRef="#ctx0" brushRef="#br0" timeOffset="78759.99">19538 7824 242,'11'-12'690,"-1"3"-189,16 6 244,-9 9-479,1 7 32,5 7-72,2 11 70,-3 2-62,3 14 61,-2 3-60,-4 4-2,-4 4-3,1 6-54,-5 0 2,-2 3-38,0 2 5,-4-1-18,3 72 51,-8-72-104,-3 1-30,-2-3-2,-3 1-61,-4-1-59,-2-4-146,-5 0-128,-2-1-173,-6-4-193,-1-2-437,-4-7-768</inkml:trace>
  <inkml:trace contextRef="#ctx0" brushRef="#br0" timeOffset="87090.3">7898 11025 586,'2'-16'418,"-2"16"16,2-15-111,-2 15 39,0-15-71,0 15 34,-3-17-65,-3-1 287,6 18-311,-9-16-28,1 11-38,0-1-30,-1 0-34,-2 5-20,-3 2-16,-2 2-13,-4 7-6,-4 6 10,-4 9-10,1 2-1,0 6-10,3 3-5,-24 39-11,28-38 7,3 0-37,2-3 29,5-6-25,1 1 27,1-7-30,5 2 27,0-7-28,3 0 32,1-1-29,3-3 29,2-4-30,2-1 24,4-3-30,17-7-12,-11-3 20,1-6-48,5-4 36,-1-1 0,0-2 4,-2 0 1,-1 1 0,-3 5 4,-3-1 12,-3 4-3,1-1-4,-3 3-11,-1 0-4,0 2-2,6 0-11,-14 5 19,14 3 1,-14-3 5,15 7 2,-6 2 18,-1-1-47,3 1-8,-2 1-60,2 0-45,-1-1-47,2 1-47,1-3-46,-1 1-56,4-1-27,14-1-910,-15-6 8</inkml:trace>
  <inkml:trace contextRef="#ctx0" brushRef="#br0" timeOffset="87280.01">8294 11014 624,'4'-14'676,"-2"3"-117,-2 11-142,4-14-77,-4 14-111,0 0 27,0 0-56,0 0 57,-7 12-75,3 0 37,1 4-76,-1 1-17,2 5-37,-1 0-1,2 2-18,-1 1-9,2-2-13,2 1-56,0-2-23,1 1-70,2-3-21,0-2-58,3-1-39,-2-2-44,3-2-41,2-3-17,10 2-910,-9-11 28</inkml:trace>
  <inkml:trace contextRef="#ctx0" brushRef="#br0" timeOffset="87610.07">8494 11015 508,'3'-11'706,"-3"11"-129,3-15-177,-3 15-39,0 0-132,4-10 31,-4 10-72,0 0 40,3 13-72,-3-13 40,4 21-86,4 9 59,-6-14-108,2 1-11,0 1-9,0-1 5,0 0-13,1-1-6,0 0-6,0-1-7,-1-2 1,0-3-3,0 1 15,-2-2-8,-2-9 5,7 13 5,0-7 12,-7-6-27,0 0-3,13-11-2,-9 3-6,1-5-12,1-3-1,-2 0-1,1 1 6,-1-1 11,0 3 10,0 1-3,0 2-12,1 2-8,-5 8-4,10-17 3,-10 17 22,0 0 1,15 4 0,-15-4-1,15 13-1,-8-2 0,1 0 3,0 2-3,0 0-28,-1 0-49,0 2-60,1-2-67,-3 0-54,3 0-56,5 8-408,-5-13 324,-1-3-448,-7-5-372</inkml:trace>
  <inkml:trace contextRef="#ctx0" brushRef="#br0" timeOffset="87820.45">8943 10868 120,'9'-12'678,"-1"6"-170,-8 6-67,17-6-36,-17 6-42,20 6-57,4 9 224,-10 0-268,-2 2-6,0 4 12,1 4-28,-3 1-46,2 5-4,-3-1-39,-2 1 5,-1 1-25,-1 0-5,-2-6-38,0 3-2,-3-2-22,1-1-37,-2 24-198,1-29-70,-1-4-78,1 0-83,0-4-74,-2-3-192,2-10-365,-3 12-646</inkml:trace>
  <inkml:trace contextRef="#ctx0" brushRef="#br0" timeOffset="88070.68">9319 10966 292,'0'0'947,"0"0"-251,0 0-151,13 1-129,-13-1-83,0 0-57,0 0-18,0 0 3,6 0 186,7 2-258,-13-2-22,0 0-9,0 0-8,19 0-35,-19 0-3,14 0-34,-14 0 1,23-2-32,-12 1 3,5-1-22,-3 0-6,3 0-70,0-1-38,17-2-323,-17 1 98,1 2-29,0-1-150,-1-1-43,-3 2-544,-2 1-694</inkml:trace>
  <inkml:trace contextRef="#ctx0" brushRef="#br0" timeOffset="88265.47">9599 11142 148,'-6'14'688,"1"-2"-158,0 0-93,1-3-45,-1 0-22,0 7 428,5-16-420,-4 12-3,4-12-73,0 0-40,-1 14-42,1-14-14,8 4-49,-8-4-17,16 3-39,-16-3-7,27 0-29,-10-1-4,2-1-35,0 1-40,18-2-262,-19 3-14,1-2-63,-2 4-72,-3-2-74,0 3-57,1-3-484,-4 3-656</inkml:trace>
  <inkml:trace contextRef="#ctx0" brushRef="#br0" timeOffset="98845.3">9968 10773 338,'0'0'350,"0"0"-104,3-12-25,-3 12-62,0 0-8,-3-12-17,3 12 19,0 0 1,-4-12 5,4 12 12,-4-9-18,4 9 3,-5-7-23,5 7 12,-6-10-7,6 10 21,-9-7-26,9 7 21,-8-5-24,8 5 14,-11-5-45,11 5 7,-14 0-43,-7 11 66,7 2-54,-3 6-23,0 5 41,-4 8 22,3 6-4,-1 3-24,0 10 24,1 2-32,1 3 14,7-7-31,2 2 37,3 2 3,-1-1 9,5 0-32,6 52 93,-1-58-106,2 0-21,2-5 3,3-1-18,2-5 8,0-1-19,2-8-5,1-3-30,3-2-9,0-1-67,-3-6-21,3-3-104,0-3-61,-2-3-82,17-3-660,-17-4 353,-1-5-271,0-3-514</inkml:trace>
  <inkml:trace contextRef="#ctx0" brushRef="#br0" timeOffset="99240.33">9959 10649 132,'-7'-6'441,"7"6"-92,-11-11-32,11 11-46,-9-8-12,9 8-18,-10-6-30,10 6-38,0 0-12,-19 4-2,12 4-5,1 7 2,-2 7 14,1 9 3,-1 10-16,0 6 8,3 4-4,-6 83 124,7-65-177,1 1 27,2-12-53,1 0 26,-1-3-32,2-4 14,2-3-41,-1-3 18,2-10-37,3-1 22,1-5-10,1-1-6,3-4-51,0-6-3,20 7-213,-16-20 16,3-3-121,1-5-137,5-4-84,-1-4-432,2-4-586</inkml:trace>
  <inkml:trace contextRef="#ctx0" brushRef="#br0" timeOffset="99560.15">10470 10878 508,'0'0'683,"0"0"-176,0 0-111,0 0-86,0 0-70,0 0-24,0 0 1,-10 9 30,7 1-2,2 4-13,1 3 6,-1 5-73,2 29 119,0-17-149,3-4-45,-1 3 8,0 0-39,3-3-11,-1 1-5,1-3-11,2 1-3,-2-1-7,1-4-37,-2-3-46,1 0-59,2-3-89,-2-3-32,1-1-71,-1-1-57,4-4-25,-4-2-138,-6-7-346,16 6-434</inkml:trace>
  <inkml:trace contextRef="#ctx0" brushRef="#br0" timeOffset="99759.92">10755 11132 958,'0'0'1301,"0"0"-871,0 0-86,0 0-48,0 0-30,0 0-54,0 0 7,13-4-55,-13 4-3,0 0-62,14-6 7,-4 1-47,3 0 32,1-2-60,2 2-4,24-10-165,-18 6-4,-1 2-69,1-1-75,2-1-84,2-1-39,-3 0-38,0 3-422,-2-4-422</inkml:trace>
  <inkml:trace contextRef="#ctx0" brushRef="#br0" timeOffset="100220.27">11420 10693 659,'1'-6'968,"-2"-5"-590,1 11-8,0 0-51,0 0 12,-13 0-31,13 0-19,-14 8-31,7-3-26,7-5-37,-11 14-23,3-6-34,4 2 1,-1-1-47,3 1 11,-1 1-34,3 2 17,0-1-32,2-1 16,1 2-32,5 1 14,-1-2-17,5 4 13,0-3-24,3 3 15,0-5-26,3 1 21,0 3-25,0-4 19,-2 1-26,18 11 19,-19-12 1,1 1-26,-5-3 26,0 4-25,-2-3 23,0 2-27,-4-2 28,0 5-25,-2-3 4,-2 1 4,-2-2 23,-2 3-29,-3-1 33,0-1-24,-10 10 22,7-13-2,0-2-15,0-2 17,9-5-59,-17 6 4,17-6-63,-16-8-5,7-2-56,4-1 6,-2-9-26,1-3-8,2-3-7,0-7 11,1-2 35,0-34-70,3 34 157,-2 1 21,2 4 58,-1 3 27,-1-1 39,1 3 47,-2 3 19,1 0 71,0 5-42,-3 0 9,2 2-49,-1 1-9,-1 3-51,0 2 5,-7-3-30,12 12-94,-15-4-45,15 4-101,-14 3-58,5 2-96,2 1-88,2 1-23,0 1-149,5-8-287,-3 17-445</inkml:trace>
  <inkml:trace contextRef="#ctx0" brushRef="#br0" timeOffset="100614.94">11717 10585 512,'8'-3'706,"-8"3"-169,13-4-133,-13 4-73,0 0-96,15 2-7,-15-2-31,11 9 21,-4 1 16,-1 2 3,3 5-45,10 29 147,-6-19-210,-3 2-6,2 0-40,-2 0 7,4 5-42,-2-5 37,0-3-35,-3 1 13,0-5-26,-1-2 13,2-2-27,-5-4 18,3 0-23,-3-2 20,6 7 48,-11-19-28,7 14 21,-7-14-33,0 0 7,0 0-38,13-5 6,-13 5-34,5-21 13,-3 4-38,0-2 11,0-3-17,1-1 9,-1 0 8,0 4 17,2-13 17,-3 20-12,0 1-8,-1 11-1,5-15 8,-5 15 21,0 0 21,14 0 16,-14 0-27,13 15 13,-3-2-14,-1 2 8,0 2-24,4 2 12,-2 1-40,-2-1-2,5 2-66,-1-3-36,-4 0-113,4 0-31,-3-2-32,1-3-49,-4-2-45,1-1 3,-1-2 27,0-1 1,-7-7-491,0 0-402</inkml:trace>
  <inkml:trace contextRef="#ctx0" brushRef="#br0" timeOffset="100825.17">12267 10535 1244,'5'-9'405,"-5"9"-36,14-7-26,-14 7-22,17 3 27,-5 6-33,3 2 17,0 5-18,2 6-18,4 8-1,1 5 13,0 5-49,3 12-33,-3 1-48,16 67 100,-19-59-180,-6 0-19,-3 0-14,-2-10-56,-6-1 49,1 0-14,-4-2-35,-1-3-36,-4-2-60,-2-2-64,-2-6-135,1-3-83,-1-5-109,-1-6-84,-14 10-1231,15-23-46</inkml:trace>
  <inkml:trace contextRef="#ctx0" brushRef="#br0" timeOffset="101110.29">12769 10935 645,'13'-7'544,"-13"7"-125,9-4-56,-9 4-13,0 0-24,14-2-4,-14 2 11,0 0-26,0 0 31,15 0-59,-15 0-9,0 0-38,18 2-12,-18-2-40,19 2-11,-19-2-31,24 2-3,-8-2-29,-1 0-8,4-2-31,-1 2-6,0-2-18,4 0-1,-1-1-18,19-2-114,-20 1-23,-2 0-107,2 2-60,-4-1-95,2 1-71,-3-3-70,-1 4-148,-3-2-367,-11 3-644</inkml:trace>
  <inkml:trace contextRef="#ctx0" brushRef="#br0" timeOffset="101305.17">13054 11133 519,'-11'15'763,"1"-2"-185,-5 14 266,9-14-533,-2-3 44,4 1 3,4-11 27,-4 16-12,4-16-28,-2 11-41,2-11-44,6 8-42,-6-8-38,14 5-32,-14-5-18,19 4-14,-2-5 11,23-9 38,-15 5-112,0-1-38,0 0-102,-2 1-116,-4 2-118,-1 1-158,-3 0-72,-1 2-59,-5 2-755,-9-2-965</inkml:trace>
  <inkml:trace contextRef="#ctx0" brushRef="#br0" timeOffset="101814.93">14601 10725 426,'0'0'693,"-3"-10"-189,3 10-100,0 0-100,0 0-68,-2-12-56,2 12 203,0 0-132,2 18-21,0-7 29,0 8-42,3 4 28,-1 7-60,2 3-19,0 7-34,1 0-6,1 0-39,-1 2 6,1-3-26,-2-5 1,0-1-31,3 33 30,-2-37-67,-3-3-57,-1-4-97,2-1-83,-1-1-95,0-3-95,1-2-44,0-3-168,1-3-314,-6-9-536</inkml:trace>
  <inkml:trace contextRef="#ctx0" brushRef="#br0" timeOffset="102030.35">14977 11068 1256,'0'0'695,"0"0"-126,12-4-162,-12 4-26,0 0-45,15-3 16,-15 3-24,13-1 2,-13 1-31,19-4-19,-5 2-49,1-2-38,4 1-41,5-4-21,-1 2-32,4 0-10,3-4-41,0 3-49,-4 0-75,-1 0-56,1 2-127,-3-2-71,-6 2-72,3 0-50,-3 0-53,-2-2-33,-2 2-100,-2-1-256</inkml:trace>
  <inkml:trace contextRef="#ctx0" brushRef="#br0" timeOffset="102219.97">15253 10764 279,'-12'-9'780,"12"9"-229,-10-6-106,10 6-71,0 0 11,-11 10 0,11-10 22,-7 17-1,5-3-19,-2 6-48,2 3-12,0 36 157,0-25-306,2 5-33,2 4-32,0 0-25,2 0-62,1-2-81,-1-5-108,2-5-159,1 2-22,-1-1-81,2-1-133,-4-6-785,3-1-945</inkml:trace>
  <inkml:trace contextRef="#ctx0" brushRef="#br0" timeOffset="103804.93">16380 10543 588,'0'0'458,"0"0"-108,0-14-81,0 14-54,0 0-43,2-14-34,-2 14-27,0 0-31,7-10-17,-7 10-9,0 0 1,11 3 14,-3 5 1,-1 2 1,4 6 7,-4 3-19,5 8 13,-2 2-8,-2 2 1,1 2-10,-2 4-7,5 31 47,-7-36-36,0 0-1,-2-6 2,0-1 7,0 0 2,-2-7-7,2-1-4,-2-2 12,2 1 16,-2-7 5,-1-9-6,5 14-15,-5-14-16,0 0-9,23-10 8,-15-2-27,4-6-25,1-5-40,1-5 25,2-8-42,-1-1 5,-1-3-24,0-2 24,-2 1 14,-2 5 27,0 4 32,-1 4 13,-2 7 25,-2 0-2,5-6 21,-10 27-43,5-13 38,-5 13 1,0 0 55,1 10-53,-1 2 11,1 6-6,-2 6-11,1 2-12,-1 5 9,2 2-27,0 2 9,3-1-29,1-2 24,12 40-7,-7-35-80,2-8-22,2-4-97,0 0-23,2-1-76,2-4-56,-1-1-73,-2-5-62,1-2-92,-5-1-331,3-4-430</inkml:trace>
  <inkml:trace contextRef="#ctx0" brushRef="#br0" timeOffset="104090.31">16418 11482 91,'-13'10'936,"-2"3"209,15-13-779,-8 9-63,8-9-67,0 0 1,7 8-21,-7-8 50,21 0-28,-3-3 5,7 1-23,1-1-34,10-4-16,6-2-10,4 1-15,4-2-18,52-11 79,-49 10-127,-2 0-17,0 1-11,-1 0-12,-4-2-8,-3 5-35,-7-1-13,-4 1-81,-5 3-60,-4-2-42,-4 3-75,-1 0-16,-5 1-39,-1 1-73,5-2-565,-17 3 26,0 0-524</inkml:trace>
  <inkml:trace contextRef="#ctx0" brushRef="#br0" timeOffset="104635.15">16378 11966 615,'0'0'523,"-5"-12"-82,5 12 14,0 0-93,-5-10 4,5 10-98,0 0-48,0 0-37,0 0-10,0 0 239,-2 11-204,3 2 21,0 1-58,1 4-3,0 4-48,2 3-15,0 0-5,-1 0-42,1 1 10,0-1-35,-1-1 10,2 5-22,0 2 18,0-6-25,-1 0-3,0-2-60,-2 1-41,1-2-122,-1-2-63,0-4-42,0-1-160,0-2-31,-1-2 18,0 2-447,-1-13-513</inkml:trace>
  <inkml:trace contextRef="#ctx0" brushRef="#br0" timeOffset="104865.34">16492 12299 137,'9'-5'879,"-9"5"-218,0 0-132,0 0-131,0 0-29,0 0-54,0 0 26,0 0-39,9-3-20,-9 3 105,0 0-258,12-1 21,-12 1-10,16-3 3,-4-1-28,4 1-7,5-4-38,2 0-14,0 2-29,0-2-45,0 0-45,1-1-80,-1 1-78,-1 0-62,19-7-489,-24 8 314,-1 1-76,-1-3-420,-2 1-537</inkml:trace>
  <inkml:trace contextRef="#ctx0" brushRef="#br0" timeOffset="105090.19">16929 12001 530,'0'0'596,"-4"-10"-121,4 10-78,0 0-55,-5-12-52,5 12-2,0 0 19,0 0 35,0 0-18,-6 7 3,6-7-64,-1 15-31,1-3-61,0 0-31,0 2-25,0 3-19,1 3-16,1 1-14,0 1-13,-1 2-25,2-2-24,0 0-69,1-1-25,4 14-314,-4-19 136,1-2-14,1-3-42,3-1-32,-1-3-11,2-3 16,1 1 42,-11-5-6,22-5-60,-10 1-241,1-3-127</inkml:trace>
  <inkml:trace contextRef="#ctx0" brushRef="#br0" timeOffset="105335.26">17117 12196 706,'0'0'521,"4"-11"-102,-4 11-45,0 0-53,0 0 1,0 0-34,0 0 21,0 0-54,0 0-39,-9 8-36,9-8-33,0 17 106,0-17-138,2 12-48,-2-12 15,8 10-44,-8-10 25,13 6-51,-13-6 29,18 2-45,-18-2 22,25-2-40,-12-1 2,1-2-5,0-2 11,0 0 25,9-13-21,-13 9-6,-3-2 26,-1 1-36,-2-4 35,-2 3-17,-4 1 62,0 0-32,-2-1 36,-3 2-43,0 1 40,-5 3-38,1-1 25,0 4-37,-3 0 22,-11 1-55,13 4-85,-2 1-47,3-1-86,1 2-98,10-3-53,-16 5-58,16-5-104,0 0-270,0 0-366</inkml:trace>
  <inkml:trace contextRef="#ctx0" brushRef="#br0" timeOffset="105705.02">17370 11905 1023,'0'0'576,"14"-7"-117,-14 7-46,10-2-3,-10 2 4,12 4-38,-12-4 2,14 11-54,-6-1-22,-1 2-41,1 3-28,1 3-40,-1 3-32,-1 2-32,12 27 69,-11-25-129,0-3-13,-1 0-9,0 0-5,-1-1-12,1-2 4,0-4-16,-2 0 8,0-1-14,-1-4 14,1 0-9,-5-10 12,10 14-10,-10-14 6,15 10 89,-15-10-22,0 0-49,14-6-89,-8-8-270,4-15-6,3-6 163,1-7 106,-1-1 18,0-1 40,-3 5 12,0 8 77,-4 1 27,0 8 25,-1 1-18,1-8 71,-6 29-104,4-11 46,-4 11 19,0 0-4,0 0-62,1 17 16,-2-6-45,1 4 14,1 3-43,2 2 14,1 2-50,-2 0-21,3 0-97,2 2-23,-1-3-147,4 1-47,2-4-120,-1-2-119,5-3-109,-2 1-808,2-9-1116</inkml:trace>
  <inkml:trace contextRef="#ctx0" brushRef="#br0" timeOffset="106525.35">18730 10728 69,'0'0'664,"0"0"-166,0 0-123,0 0-38,-12-2-40,12 2-4,0 0-24,0 0 50,0 0-54,0 0-10,0 0-12,-13-1-5,13 1-19,0 0 152,0 0-199,14 1-25,-14-1-15,20 0-25,-5-1-19,0 1-15,6 0-12,0-2-14,5 0-9,0-1-15,0 2-40,1-2-64,0 0-91,0 1-89,15-1-529,-22 2 257,0 1-106,-5 0-333,-1 1-562</inkml:trace>
  <inkml:trace contextRef="#ctx0" brushRef="#br0" timeOffset="106745.29">18914 11021 882,'-11'14'642,"3"-2"-148,1-2-97,2-2-79,1 3-26,0-4 4,4-7 8,0 17 249,0-17-331,12 5-18,-12-5-54,24 0-9,-6-1-51,0-1 6,1-2-37,7-1 9,-3 0-36,2 0 13,1 0-34,-2 1-1,-1-1-75,-5 1-11,16-1-238,-18 2 109,-5 1-26,-11 2-33,22-3-26,-22 3-47,14-1-24,-14 1-48,0 0-458,13 1-419</inkml:trace>
  <inkml:trace contextRef="#ctx0" brushRef="#br0" timeOffset="108820.27">20829 10128 49,'0'0'190,"0"0"-14,0 0-42,0 0-20,0 0-33,0 0 2,0 0-10,0 0 12,0 0 5,0 0-4,0 0 22,0 0-28,0 0 32,0 0-35,0 0-5,-4-10-6,4 10 7,0 0-9,0 0 3,0 0 7,0 0 2,0 0 0,0 0 11,0 0-2,0 0 83,0 0-87,0 0-5,0 0 1,0 0-1,0 0-3,0 0 2,0 0-6,0 0-6,0 0-6,0 0-4,-9-3-1,9 3-5,0 0-5,0 0-5,0 0 26,0 0-34,0 0 2,0 0-2,0 0-1,0 0 0,0 0 0,0 0 4,0 0 2,0 0-2,0 0-1,0 0 7,0 0-5,0 0 2,0 0 6,0 0 0,0 0-10,0 0 3,0 0-1,0 0-4,0 0-1,-8-5-4,8 5 0,0 0-5,0 0-1,0 0-1,0 0 11,0 0-7,0 0-8,0 0 6,0 0 20,0 0-16,0 0 3,0 0-1,0 0 5,0 0-9,0 0-1,0 0-4,0 0 1,0 0-7,0 0 1,0 0-1,0 0-5,0 0-1,0 0-1,0 0 2,0 0-4,0 0 0,0 0-1,0 0 7,0 0-2,-7-6-5,7 6 3,0 0-3,0 0 1,0 0-1,0 0 2,0 0-3,0 0 0,0 0 4,0 0 5,0 0 15,-6-6-1,6 6 0,0 0 11,0 0 5,0 0-16,-6-9 44,6 9-25,0 0 43,0 0-19,-3-7 28,3 7-20,0 0 28,0 0-18,-3-7 110,-3-1-108,6 8-35,0 0-3,0 0-33,0 0 13,0 0-22,0 0 16,-4 17-11,5-3 22,1 3-14,-1 6 11,2 0 2,0 3-5,0 1-17,6 22 11,-5-24-4,-1-2-16,3 3 13,-2-3-11,2 1 8,-3-3-63,3 2-38,-3-2-88,1-5-72,2 1-51,-2-1-71,0 0-44,1-5-34,2 0-71,-3-1-506,3-5-637</inkml:trace>
  <inkml:trace contextRef="#ctx0" brushRef="#br0" timeOffset="109030.07">21032 10389 514,'0'0'730,"0"0"-185,0 0-112,0 0 148,0 0-358,0 0-2,0 0 7,0 0-5,14 0-19,-14 0-37,17-3-57,-5 0 8,4-2-53,5-1 17,0-1-32,4 0-54,-3 1-67,4-1-86,-3 0-43,1 0-161,4-1-54,1-1-79,-1-1-384,1 0-435</inkml:trace>
  <inkml:trace contextRef="#ctx0" brushRef="#br0" timeOffset="109415.17">21807 10001 101,'5'-8'578,"-5"8"-156,1-13-63,-1 13-47,-9-15 291,9 15-317,-11-2-25,11 2 9,-21 2-55,7 3 20,-2 2-59,-2 3 13,-2 2-56,-1 4 10,1 1-60,1 3 8,2-3-17,4 0-13,1 1-12,1-1-8,2 0-9,4-3-3,-1 0 3,4-2-9,0 0 6,2-12-2,3 21-7,-3-21 6,10 13-6,-10-13-9,16 5-1,-16-5-3,24-4-30,-9 0 35,15-14-21,-15 5-10,0-1 33,-2 2-26,1-3 32,-3 4-29,-2 0 53,1 2 9,-3 1 26,0 1-30,-1 2 14,-6 5-41,10-9 14,-10 9-20,0 0 34,16 12 75,-14-3-77,1 3 4,-1 3-28,2 2 21,1-1-23,-1 2 11,1 1-25,0 2-14,1 0-76,2-2-26,0-2-88,0 2-35,0-3-59,0-1-33,12 10-435,-9-14 379,-1-3-2,2-1-29,-1-2-391,-2-2-324</inkml:trace>
  <inkml:trace contextRef="#ctx0" brushRef="#br0" timeOffset="109755.1">22098 10117 265,'3'-13'731,"-1"1"-128,-2 12-121,4-17-76,-4 17-108,3-10-3,-3 10-35,0 0 277,0 0-280,0 0-71,0 18-7,0-7-54,0 1-3,0 0-46,0 2 2,1 1-30,0-2 15,3-2-28,-3 3 17,3-4-28,-1 1 19,0-1-27,1-1 24,1-1-17,-5-8 18,13 6-20,-13-6 14,18 0-29,-7-5 20,1-4-29,0-1 30,2-6-25,-2-2 16,4-6-21,-1-1 25,0-1-1,-2 2 35,11-18 151,-13 25-92,-3 4-29,-1 0-11,-1 4-30,0 1-6,-6 8-18,10-7 9,-10 7 9,9 8 2,-6 0 1,0 5 0,1 4-3,0 4-9,-2 4-2,5 24-124,-6-23-57,1 0-41,1 1-84,1-1-11,0 1-89,0-1-90,-1-1-81,4-2-89,-4 0-405,0-2-662</inkml:trace>
  <inkml:trace contextRef="#ctx0" brushRef="#br0" timeOffset="110250.19">21155 10923 466,'-10'-3'579,"10"3"-126,-18-2-72,18 2-35,-13-4-33,13 4-12,-13-3-1,13 3 208,-14-1-323,14 1-5,0 0-68,0 0 7,-14-3-54,14 3 15,0 0-46,0 0 38,0 0-29,0 0 41,0 0-35,0 0 36,8 7-24,-8-7 46,31 0-10,-3-3 12,10-1-28,13-4 8,17 1 6,5-3 7,2-1-12,8-1 9,5-1-26,2 1-14,0 0-11,2 1-10,-3 0-8,-5 0 0,-6 3-7,53-8 5,-78 11-20,-5-1 2,-9 1-1,-5 3-4,-7-1 0,-1 1-2,-6-1 1,-3 2 3,1-2-7,-5 3-16,-2-3-30,-11 3-45,13-2-51,-13 2-46,0 0-315,0 0 166,0 0-66,0 0-78,0 0-146,-16 2-381,16-2-614</inkml:trace>
  <inkml:trace contextRef="#ctx0" brushRef="#br0" timeOffset="110899.99">21435 11265 728,'0'0'409,"-4"-10"-48,4 10-14,-5-6-8,5 6-16,0 0-13,-5-9-10,5 9-27,0 0-70,0 0-7,-8-8-68,8 8 13,0 0-11,-1 15 79,1-2-50,0 2-5,0 4-17,1 8-24,1-1-18,-2 3 1,3 5-36,-2-2 9,2 1-33,-2-1 10,2-4-30,-2-2 19,2 0-27,-2-2 12,2 0-55,0 17-179,0-24 12,-2 0-62,2-5-35,0 1-92,1-2-41,0-3-41,-4-8-506,8 9-572</inkml:trace>
  <inkml:trace contextRef="#ctx0" brushRef="#br0" timeOffset="111430.04">21589 11526 490,'0'0'421,"0"0"-50,0 0-53,-7 9 18,7-9 331,0 0-375,0 0 2,0 0-64,-5 8 1,5-8-67,0 0 14,0 0-57,0 0 14,10 5-45,-10-5 17,13 1-25,-13-1 19,18-1-44,-6 0-7,18-3 36,-15-1-50,3 2-5,1-1-8,4-1 4,0 2-6,0-2-8,-2 1 10,-1 0-73,-3 0 65,1 2-60,-6-1 66,2 0-60,-2 2 61,-12 1-59,28-5 10,-28 5 35,14-2-41,-14 2-53,0 0-36,13-2-45,-13 2-40,0 0-72,0 0-57,11-3-17,-11 3-44,0 0-508,0 0-472</inkml:trace>
  <inkml:trace contextRef="#ctx0" brushRef="#br0" timeOffset="111665.14">22097 11289 646,'0'0'588,"0"0"-135,0 0-78,0 0-42,0 0-6,0 0 4,0 0 63,0 0-29,0 0-16,-5 32 328,2-18-393,2 6 28,-1 1-96,-1 1 7,2 2-40,-1 1-36,1 0-30,1 0-26,-1 1-16,2-1-12,-1 2-28,1-4-55,-1-3-61,2 1-84,-1-1-52,1-3-109,-1 0-45,2 0-46,0-6-48,0 0-58,4-4-58,-7-7-486,10 7-683</inkml:trace>
  <inkml:trace contextRef="#ctx0" brushRef="#br0" timeOffset="111965.15">22319 11489 352,'0'0'672,"0"0"-134,0 0 341,-4 12-511,4-12 35,-5 14-47,5-14-25,-5 17-23,2-6-79,3-11-28,-1 18-58,2-7-5,-1-11-40,6 20-6,-3-11-38,3-1 12,0 0-36,9 5 11,-7-8-22,1-2-24,-9-3 27,19 4-24,-19-4 16,17-2-23,-17 2 22,18-7-27,-11 1 20,1-3-15,-2 1 0,1-4 4,-3-1-2,-2 0 4,-1 1 3,-1-2-6,-1-1 8,0 1 8,-3-1-1,-1 2 11,0 1 10,-2 2-5,0-2-6,-1 3-3,0 0-6,1 4-6,-2-2-28,1 3-52,8 4-71,-24-7-359,24 7 142,-13 1-89,13-1-49</inkml:trace>
  <inkml:trace contextRef="#ctx0" brushRef="#br0" timeOffset="112520.34">22571 11277 482,'0'0'715,"13"-9"-169,-13 9-87,9-6-80,-9 6-48,0 0-60,12-2 24,-12 2-27,11 1 21,-11-1-38,9 11-22,-3-1-39,-1 2-26,6 20 108,-4-11-165,-1 0-16,1 1 0,-2 0-6,-1 0-26,1 0 9,0-1-24,-1 0 9,-1-2-19,1-3 8,-1 0-22,-1 0 16,1-4-26,0-2 12,0 8 32,-3-18-32,6 13 7,-6-13-12,6 8 11,-6-8-15,0 0 28,10-4 31,-10 4 14,8-5-7,-6-8-305,4-7 25,2-9-10,1 0 144,0-3 79,1 2 36,-2 1 7,-1 5-14,-2 1 6,0 3-4,0 3 28,-1 1 15,-2 2 27,1 1 22,-1 2 15,1 1-6,0 1-13,-3 9-42,2-14 29,-2 14-48,4-18 73,-4 18-70,3-11-36,-3 11 24,0 0-32,3-12 17,-3 12-31,0 0 22,0 0-27,3-12 22,-3 12-22,0 0 16,0 0-31,0 0 29,1-11-23,-1 11 1,0 0 11,0 0-30,0 0 24,0 0-24,0 0 24,0 0-29,0 0 33,1 11-36,-1-11 37,0 21-27,0-6 28,2 0-30,-1 4 20,0-2-16,4 22-24,0-19 6,2-1-42,0 1 13,2-1-83,2-2 27,3-1 6,0-3-51,2 1-88,2-4-114,3-1-140,2-2-180,-7-4-884,5-1-1209</inkml:trace>
  <inkml:trace contextRef="#ctx0" brushRef="#br0" timeOffset="115834.91">23828 10318 364,'0'0'442,"0"0"-63,-5-11-52,5 11-26,0 0-24,-5-8 29,5 8-88,0 0 47,0 0-66,-5-7-8,5 7-6,0 0-14,0 0-15,0 0-22,0 0-10,0 0 3,0 0 4,10-7-10,-10 7-20,19 0-17,-2 0-11,2 0-14,3-3-11,5 2-2,1 0-15,2-2 8,36-3-41,-37 5-97,0-1-88,1 1-39,-2-1-153,0 2-54,-1-1-62,-7 2-468,-1-1-551</inkml:trace>
  <inkml:trace contextRef="#ctx0" brushRef="#br0" timeOffset="116015.24">24106 10525 713,'-12'12'801,"2"-1"-226,2-4-109,2 2-130,6-9-44,-7 13-80,7-13-10,0 12-57,0-12 6,13 8-52,-13-8 16,27 2-56,-7-4 18,7-1-43,6-2 20,3 1-42,-1-1 12,-1 0-95,29-2-297,-35 4 85,-1 1-101,-4 0-47,-4 2-458,1-1-451</inkml:trace>
  <inkml:trace contextRef="#ctx0" brushRef="#br0" timeOffset="118715.08">11684 11905 171,'0'0'307,"0"0"-87,-5-7-56,5 7-33,0 0 57,0 0-119,0 0-1,-8 7-3,8-7 8,-1 18 7,1-6-38,0 7 50,0 0-38,1 6-3,2 2-5,0 7-3,-1 4-4,2 8 44,0 0-66,7 54 56,-3-50-13,-2 3-67,4 8 56,-1-10-59,5 6 52,-2-9-62,3-2 6,3 8 7,4-5 2,-2-7-1,7 2 2,2-1 57,5-3-66,3-3 57,47 28-15,-37-34-56,5-4 65,2-3-61,5 0 63,1-3-63,5-1 62,4-2-69,8-1 62,-1-3-5,6 0-5,5 1-5,5-3-5,0-1-52,5-1 60,6 0-57,20-2 65,4-1-20,1 0-3,0 0 0,-18-5 0,25-1-52,2 1 63,2-2-5,-1-2 7,4 1-7,2-4-55,3 1 73,3-3-14,-1 2 1,158-8-46,-151 4 55,2 0-59,3-1 56,-1-2-61,0 2 64,-2-2 1,4 0-88,2-3 5,-3 1 66,1-1-50,-3-2 34,-1 2 42,2-2 8,1-2-8,158-22 70,-155 18-42,-2 3-2,0 0-13,2-1-3,-4-1-5,-1 0-7,4 1 44,-2-1-60,0 2 42,-3-2-59,0-2 48,0 3-78,-2-1 43,0 0-73,149-24 0,-157 24 69,-2 1-56,-1-1 63,-3-2-58,0-1 63,-1 3-56,-4-1 63,-1-2-50,0 0 84,-5 2-49,-2 1 68,-5 0-47,-4 1 96,-1 0-71,91-14 27,-114 17-53,-1 3-5,-1-1-8,-1 3-4,-2-2-2,-3-2-2,-1 2-11,-2-2 12,-1 2-19,-3-2 15,0 0-2,-2 1-2,-1-1-2,-3-3 0,2 3 54,-4-3-66,1 1 54,-4-2-60,-1 1 54,-2 0-57,-4-1 51,-2 1-54,-6-1 58,-2-1-58,-12 3 75,1 1-32,-5 0 69,-1-2-64,-1 1 51,26-22 24,-37 24-81,-1 0 22,-2 0 15,-3-1-7,-4 2 10,-2 0-34,-5 3-4,2-2-6,-4 2 1,-1-3-4,-2 2-28,1 1 28,-2 0-21,-1-2 23,-2-19-9,-1 19-19,0-2 30,-2-4-4,0 1-2,-2-2-2,-1 1 2,0-1 16,-3-2-3,1-2 21,-1 2 5,-3-1-14,1 1-2,-2 2 1,2 1 3,-9-12 33,11 17-41,-2 4-7,4 0-9,2 2-8,-2 2-6,-1 2 1,1 3 4,-3 2-7,12 1 6,-23 1-1,5 2-8,3 3 0,-4 2-1,2 0 1,-1 1 1,1 0 0,4 1 0,-1 0 0,1-2 5,2 0-1,0-1 0,2 0 3,2-1-5,7-6 0,-14 11 2,7-5 5,7-6 1,-9 8 8,9-8-27,-4 2 25,4-2 12,0 0-12,-10-5-1,10 5 2,3-10 5,-3 10 12,4-9 6,-4 9-10,6-9-5,-6 9-9,0 0-6,6-9-9,-6 9 4,0 0-3,0 0-111,17 2-52,-17-2-88,10 7-40,-10-7-133,12 10-26,-12-10-94,13 10-313,-13-10-405</inkml:trace>
  <inkml:trace contextRef="#ctx0" brushRef="#br0" timeOffset="119410">27222 8858 819,'0'0'651,"0"0"-80,0 0-183,0 0-46,0 0-124,0 0 4,0 0-62,0 0 94,-9 21 205,6-8-273,2 4 21,-2 4-57,1 2-7,-2 5-5,4-1-20,-2 4-4,2 3-27,-2-4-8,2-1-34,0-1 5,0 0-21,2-1 15,-2 0-38,2 21-102,0-24-114,0-5-80,0 1-47,2-5-146,-1-1-57,2 1-562,0-6-719</inkml:trace>
  <inkml:trace contextRef="#ctx0" brushRef="#br0" timeOffset="119585.21">27371 9247 731,'0'0'1562,"2"-10"-1041,-2 10-60,0 0-97,2-10-40,-2 10-69,7-9-18,0 2-66,2 2-12,4-2-56,2-3 0,4 3-47,3-1-51,6-2-135,1 0-89,42-13-576,-31 11 284,0 2-549,0-5-676</inkml:trace>
  <inkml:trace contextRef="#ctx0" brushRef="#br0" timeOffset="119910.15">28210 8903 197,'0'0'590,"5"-12"-196,-5 12-22,0 0-84,-5-8 42,5 8-68,-13-1 52,13 1-57,-22 3 49,-7 8 117,13-4-255,-2 1-43,5 2-19,-3 0-24,1 2-16,2-3-10,3 0-41,-2 1 45,5 0-60,1-1 29,6-9-30,-6 13 35,6-13-28,0 0 25,10 14-1,-10-14-41,19-1 35,-19 1 0,23-5 6,-10 1-1,0-4-12,1-1 0,-1 2 15,1 0 26,-3 1 22,-2 1 1,2 1-14,-11 4-15,11-8-16,-11 8-6,14-2-12,-14 2-4,9 6 0,-9-6-2,7 16 0,-4-6-19,0 5 25,1-2-28,-1 2 12,1 1-95,-1 0-23,1 1-53,2-2-63,-1 1-61,7 13-515,-3-17 352,-3-1-487,2-3-525</inkml:trace>
  <inkml:trace contextRef="#ctx0" brushRef="#br0" timeOffset="120250.16">28555 8949 54,'6'-9'973,"-6"9"-334,10-10-87,-10 10-188,0 0-17,0 0-120,0 0 12,13 5-91,-13-5 32,1 14-74,-1-14-27,-1 19-5,1-19-17,0 22-9,1-12-7,0 1-11,2 0-3,-3-11-27,4 19 28,-4-19-26,6 23 34,-6-23 5,8 7-36,-8-7 27,14 1-35,-14-1 29,17-7-11,-6 0 1,1-4-2,2-2 14,1-7-25,1 0 4,-3 2-2,-1 1 54,-1 0 42,10-10 127,-14 18-139,0-1-19,-7 10-16,10-11-16,-10 11 1,0 0 7,13 5 5,-13-5-6,5 16-5,-4-3-7,2 3-25,-2 1 19,0 4-70,1 1-62,-1 2-24,0 1-65,1 1 25,0-2-67,0 3-105,-1 0-69,-1-1-25,-1-1-78,-2-2-366,-2-1-434</inkml:trace>
  <inkml:trace contextRef="#ctx0" brushRef="#br0" timeOffset="120605.2">27361 9587 153,'-19'6'685,"4"-4"-187,2 1-63,0 1-151,4-2-5,9-2-104,-15 4 67,15-4-48,0 0 78,0 0-38,4 11 2,9-9-1,8-1 7,10-2-22,61-4 171,-33 1-215,15-3-6,5-1-16,4-1-16,6 2-11,4-4-18,6 2-8,2 2-16,-1-3-12,2 4-8,-1-1 13,-3-2 0,-1 4-6,-6-1 2,73-2 57,-104 5-83,-4 0-11,-7-1-7,-10 3-5,-8-2-1,-3 3-1,-8-1-2,1-1-11,-2 2-39,-5-2-57,-14 2-77,19-1-101,-19 1-132,0 0-67,0 0-995,0 0 274,-16 0-796</inkml:trace>
  <inkml:trace contextRef="#ctx0" brushRef="#br0" timeOffset="122000.21">27015 10432 379,'1'-10'865,"-1"10"-202,4-12-133,-4 12-115,4-9-76,-4 9-64,5-12 121,-5 12-252,0 0 9,0 0 64,5 10-11,-5 0-4,0 4-6,2 5-5,-2 0-34,0 7-16,2 1-31,-2 1-22,0 1-5,3-1-27,-1 4 1,2 33 28,0-33-62,-2-5-22,1-1-73,1-2-37,-1 0-89,1-2-53,-1-2-75,1-4-59,-2-1-65,5-2-34,-5-2-68,5-5-432,-7-6-576</inkml:trace>
  <inkml:trace contextRef="#ctx0" brushRef="#br0" timeOffset="122165.27">27195 10781 279,'0'0'763,"5"-9"-146,-5 9-131,4-8-45,-4 8-78,6-9 23,-6 9-42,13-13-19,-5 6-39,6 0-54,-1 0-51,2 0-33,4-1-18,1 2-46,23-8-99,-20 9-112,-1-1-121,2 0-76,-1 2-126,2-1-61,-4 2-546,0-2-675</inkml:trace>
  <inkml:trace contextRef="#ctx0" brushRef="#br0" timeOffset="122675.16">27806 10514 159,'0'0'474,"0"0"-82,0 0-18,-1-11-26,1 11 46,0 0-74,0 0 38,0 0-65,0-13-13,0 13-18,0 0-20,0 0-22,0 0-54,0 0 16,-5-8 101,5 8-167,0 0-27,0 0-17,0 0-12,0 0-5,-7 7-1,7-7-27,-9 13 19,5-4-24,-1-1 22,3 4-29,-1-1 16,-1-2-21,2 4 21,-3-2-20,5 1 15,-2 0-28,1 0 23,0 0-20,1-12 14,1 21-14,-1-21 20,3 20-19,-3-20 24,10 15-22,-6-8 15,5-1-24,-9-6 13,16 6-22,6-6-10,-11-5-8,1 1 3,1-1-6,-2-3-6,0-1-6,-1-3 15,0 0-37,-1-5 3,-3 0 5,0 0 38,0 1-20,-5-1 70,1 2 17,0 3 7,-6-12 22,1 14-46,-1 1-3,-2 1-2,1 1-2,0 0-2,5 7-4,-13-11-2,13 11-4,-12-7 0,12 7-7,-10-5 2,10 5-1,-9-5 2,9 5-2,0 0-2,-14-4 1,14 4 1,0 0-1,0 0 2,-14 0 1,14 0 2,0 0-2,-12 2-4,12-2 0,0 0-1,0 0 2,-12 1-21,12-1-8,0 0-46,0 0-306,0 0 124,0 0-143,0 0-106,0 0-162,0 0-303,0 0-562</inkml:trace>
  <inkml:trace contextRef="#ctx0" brushRef="#br0" timeOffset="122985.65">27654 10391 585,'0'0'549,"0"0"-22,-3-9-106,3 9 24,0 0-92,0 0 0,0 0-117,-2-10 11,2 10-113,0 0 25,0 0-61,-4 17 126,4-5-109,0 1-11,-2 3-47,4 3 22,-2 1-42,2 4 24,0-2-39,0 0 30,1 1-41,1-1 17,2 2-86,0-2-26,-1-2-84,1-1-70,9 15-464,-6-21 279,-2-1-86,2-3-347,3 0-402</inkml:trace>
  <inkml:trace contextRef="#ctx0" brushRef="#br0" timeOffset="123375.34">28045 10439 1151,'0'0'631,"11"-11"-188,-11 11-60,7-8-129,-7 8-5,9-5-102,-9 5 42,0 0-64,11 5 58,-11-5-61,10 12-19,-2 0-14,-2 1-13,1 2-14,8 17 11,-7-14-23,-2-1-45,1 2 38,-1-2-39,0-2 31,-1 1-30,1-3 25,-2-1-34,1 0 34,-1-3-30,-1-1 53,-3-8-13,9 12 41,-9-12-47,7 7 24,-7-7-39,0 0 31,15-7-46,-10 0 35,1-3-40,1-2 29,-1-3-39,2-2 32,-2-4-5,1 1-3,-1 0 3,0 3 34,-2 1 11,1 3-1,1-10 25,-3 14-59,-3 9-8,5-13-6,-5 13 1,0 0 1,0 0 0,13 2-2,-13-2-2,6 15 2,0-6-3,-3 4-20,3 1-5,0-1-75,-2 1-18,7 17-304,-4-19 112,0 3-83,0-2-18,-1-4-41,1 0-61,-1-4-335,-6-5-381</inkml:trace>
  <inkml:trace contextRef="#ctx0" brushRef="#br0" timeOffset="123575.03">28654 10348 511,'13'-13'694,"1"1"-104,-1 3-125,1 4 8,9-2 298,-10 9-405,-2 1-7,3 4-45,-2 2-42,2 5-40,-3 3-12,1 8-34,-2 4-21,-2 7-33,-2 6-21,-2 3-20,-5 1-6,-4 3-37,-4 0-48,-25 63-198,10-60 13,1-1-100,-5-4-53,-4-2-45,-2-4-161,-4-4-82,-5-4-477,-4-4-719</inkml:trace>
  <inkml:trace contextRef="#ctx0" brushRef="#br0" timeOffset="123999.88">26831 10328 275,'3'-17'697,"-3"17"-85,0-12-167,0 12-4,-1-14-121,1 14 30,-4-9-84,4 9-28,0 0-26,-14-4-24,6 9-14,-3 3 4,-6 8 9,-5 11-2,0 5-6,-1 6-29,-2 11-12,3 3-28,4 4-1,4 0-31,1 43 47,15-52-70,5-1-27,7-3 13,3-4-17,6-1-1,6-4-43,3-4-14,6-3-79,3-6-43,3-4-157,6-4-121,8-4-176,-4-5-704,12-4-919</inkml:trace>
  <inkml:trace contextRef="#ctx0" brushRef="#br0" timeOffset="124430.83">29386 10098 529,'0'0'529,"7"-14"-15,-7 14-99,4-12 47,-4 12-83,2-10-3,-2 10-33,0 0-59,3-10-57,-3 10-48,0 0-45,-18 5 77,9 7-106,-5 5 17,-2 6-5,-4 8-2,1 3-6,2 3-6,0 3-7,1 2-15,3 0-17,3-2 8,2 3-22,3-2 11,4-7-11,2 1 20,3-3-20,3 0 0,0-5-16,5 1 7,-1-6-45,2 1-20,2-7-82,1-1-61,-1-3-132,2-3-107,-2-2-144,0-3-111,-1-3-520,1-2-792</inkml:trace>
  <inkml:trace contextRef="#ctx0" brushRef="#br0" timeOffset="124710.41">29653 10206 880,'0'0'651,"0"0"-86,2-12-173,-2 12-44,0 0-127,0 0 38,0 0-70,0 0 90,0 0-43,2 10-13,-3 1-23,1 3-13,0 24 149,-1-17-202,2 2-24,-1 4-19,0 0-35,0-1 11,0 1-29,0-1 13,0 0-27,0-1 4,1 1-78,-1-5-38,2-3-109,-2 2-56,1-3-83,2 12-553,-1-18 359,1-1-477,-3-10-607</inkml:trace>
  <inkml:trace contextRef="#ctx0" brushRef="#br0" timeOffset="124885.03">29772 10550 638,'0'0'653,"0"0"-71,7-8-148,-7 8-9,9-8-43,-9 8 25,15-10-55,-5 5-50,4 0-51,0-2-56,3 2-35,1-2-36,4 1-63,-1 2-47,1-3-90,1 3-48,0-1-155,0 0-45,0 1-113,0 0-98,0-3-466</inkml:trace>
  <inkml:trace contextRef="#ctx0" brushRef="#br0" timeOffset="125325.03">30423 10236 72,'0'0'761,"0"0"-174,-4-8-144,4 8 29,0 0-99,0 0 52,-16 4-82,16-4-6,-15 12 179,15-12-323,-9 15 1,9-15-49,-5 18-12,5-18-30,0 20 2,3-7-31,-1-1 4,3 1-47,2 0 19,1 1-9,2 2-7,0-1-8,-2 0 2,3 2-9,-1-2-2,-1 1-8,1-3-3,-2 0-6,-1 0-13,-1-1 21,0 0-15,-2 0 28,-3-1-14,-1-11 17,-1 19-19,-3-10 17,-2 1-21,-2-1 19,-11 7 0,8-10-18,2 1 16,-1-2-21,1-2 24,9-3-15,-16 4 0,16-4-23,-13-2 5,13 2-25,-5-6 22,5 6-7,3-16-16,1 4-19,3 0-11,13-27-145,-5 15 100,-2-2 72,3-3-44,-2 3 71,0-1-37,-2 3 66,-2 1-3,-1 2 26,-3 0 24,0 1 13,-4 3 15,-1 2 5,-2 1-2,-3 0-26,-7-6 24,2 13-58,-1 2-11,-1 1-37,-1 2-36,0 3-106,-2 0-55,2 1-159,1 4-25,0-1-121,2 0-96,-1 0-431,10-5-662</inkml:trace>
  <inkml:trace contextRef="#ctx0" brushRef="#br0" timeOffset="125715.41">30657 10174 394,'10'-5'817,"0"1"-137,-10 4-183,13-4-38,-13 4-75,13-1 29,-13 1-63,12 4-9,1 8 215,-9-3-321,4 3-29,-5 2-16,1 0-41,-1 3-21,1 0-25,-2 1-8,1-1-12,-2 3-11,2-4-1,-2 2-6,3-2-14,-3-1-10,2-3-6,-1 11 23,-2-23-24,4 16 6,-4-16-5,5 13-1,-5-13-8,0 0-32,17 1 27,-17-1-22,14-9 11,-5 0-11,2-2-22,-1-4 6,4-2-15,-2-1-9,1 0 17,0 1-3,-3 1 28,-2 3-9,0 2 27,0 1-4,-3 1-5,2 2-7,-7 7-13,10-8 23,-10 8-5,0 0 30,13 5 2,-13-5-11,9 14-1,-2 5 8,-3-8-48,0 2-37,0 1-50,0-1-57,-1 0-77,1-2-38,0 2-137,1-3-11,0-1-22,2 3 38,0-5-81,2-1-70,0-2-444,-9-4-597</inkml:trace>
  <inkml:trace contextRef="#ctx0" brushRef="#br0" timeOffset="125890.04">31362 10103 393,'18'-14'818,"-3"1"-87,0 6-117,0 2-9,-1 1-70,-2 4-5,0 4-24,2 1-8,-1 5-26,-1 5-56,0 5-32,1 5-31,-4 5-53,0 7-37,-1 42 146,-11-34-271,-4 0-16,-5 3-29,-7 7-82,-8-1-47,-3-4-157,-5 4-228,-4-3-258,-4 1-347,-7-6-815,-6-6-1553</inkml:trace>
  <inkml:trace contextRef="#ctx0" brushRef="#br0" timeOffset="127679.92">10590 11836 830,'-43'10'414,"2"-1"-156,6-1 5,5-2-110,4 0 28,3 1-92,5-4 41,2 1-94,1-1 46,4 1-56,11-4 83,-8 5-28,8-5 64,11 4-37,26-3 184,-5-1-124,16-2-60,10-1 61,14-4-50,8 0 5,7-1 54,5-3-53,7-2 20,25-2 6,1-2-5,1-1-6,-2-2 0,2 3-1,-1-1-1,93-14 106,-124 19-150,-6 1 9,-7 2-22,-7 0 1,-18 4-25,-2 0 0,-8 1-18,-10 0 4,-7 2-16,-2-1 7,-7 3-12,0 0 6,-3-2-15,-3 2-7,9-2-152,-23 3-93,13 2-134,-13-2-159,0 0-134,-6 10-653,-3-5-922</inkml:trace>
  <inkml:trace contextRef="#ctx0" brushRef="#br0" timeOffset="132455.35">11163 14091 596,'0'0'511,"-3"-27"285,3 27-430,0-17-32,0 17-70,-6-20 59,3 11-51,3 9 42,-5-18-78,-1 7-19,0 4-9,1-2-4,-2 2-5,0 0-26,-2 1-31,-1 2-30,-15 1 41,7 9-99,-3 1-10,-2 7 9,-5 7-14,0 3 0,3 4-16,-2 2 2,2-1-11,5 5 5,-2-3-12,4 0-3,6-5 0,0 0-10,3-7 8,0 20 5,8-23-3,1-1 0,4-2-22,2-2 12,4-2-33,2-2 35,-1-5 6,5 0 0,-1-4 1,2-2-1,-1-1-1,1-1 0,2-1 0,-2-3-2,11-4 3,-18 9 0,1 2-18,-2-2 11,-9 5-18,18-5 17,-18 5-15,16 0 21,-16 0-18,19 6 3,-9 1 3,0 0-20,2 0-17,-1 3-28,2-1-59,11 11-328,-7-8 203,-1-1-99,0-2-4,0-2-63,1 0-39,0-5-460,1 1-499</inkml:trace>
  <inkml:trace contextRef="#ctx0" brushRef="#br0" timeOffset="132661.72">11538 14115 539,'2'-17'677,"-1"2"-173,-1 15-1,-1-21-133,-2 13 3,3 8-92,-9-10 16,9 10-75,0 0 32,-20 6-67,12 3 24,-1 4-67,-1 4 16,2 2-55,2 2 8,1 1-50,-1 2 16,3-1-41,3 3-6,1 22-14,3-21-57,1-5-69,2 1-57,0-3-29,1 0-108,4-4 0,-1-1-103,0-5-17,2-1-46,1-4-403,-3-3-422</inkml:trace>
  <inkml:trace contextRef="#ctx0" brushRef="#br0" timeOffset="133000.52">11731 14173 634,'3'-13'633,"-3"13"-51,2-26 289,-2 26-573,0 0 10,0 0-84,0 0 31,0 0-57,0 0 20,0 0-79,-5 16 8,5-4-65,3 1-11,-3 0-12,2 3-10,0 1-7,0-2-9,5 16 14,-5-18-28,2 1-2,-2-4 1,0 2-3,-2-12 0,4 14 1,-4-14 16,6 14 19,-6-14-8,0 0-7,6 6-6,-6-6-2,9-7-8,-9 7-2,16-25 3,-11 12 13,-1 2-28,1 0 36,-1 0-10,0 3 14,-1-1-37,-3 9 14,7-12-20,-7 12 18,6-8-25,-6 8 24,0 0-24,13 3 20,-13-3-19,15 16 13,-7-8-29,-4 0-35,3 2-28,0 1-58,0-1-81,0 1-11,-1-1-103,2 1-5,-2-1-86,2-2 15,-1-2 13,0-1-9,-7-5-371,13 7-298</inkml:trace>
  <inkml:trace contextRef="#ctx0" brushRef="#br0" timeOffset="133209.87">12085 14069 304,'9'-16'631,"-3"2"-128,2 1-90,-1 3-45,-1 2-90,2 2 54,1 3-40,-9 3 50,15 0-80,-5 3 36,0 3-70,-1 2-1,3 4-48,-2 3-2,9 21 95,-12-15-173,-1 1-1,-1 2-35,-1 0 3,1 1-23,-5 1-10,2-4-7,-2 0-3,-2-1-4,2-2-57,-3 2-51,1-3-52,-2 0-90,1-3-41,-4 13-619,4-18 274,0-3-412,3-7-638</inkml:trace>
  <inkml:trace contextRef="#ctx0" brushRef="#br0" timeOffset="133455">12527 14148 497,'0'0'782,"0"0"-105,0 0-166,8-9-35,-8 9-88,0 0-3,0 0-67,5-6-12,-5 6-83,0 0-16,0 0-64,0 0 12,10-4-29,-10 4 1,0 0-29,17-2-6,-17 2-24,18-1-13,-18 1-3,22-4-17,-8 4-26,-1-2-43,1 2-35,1-3-116,-3 1-71,3 0-160,-2 0-57,16-2-1287,-29 4-176</inkml:trace>
  <inkml:trace contextRef="#ctx0" brushRef="#br0" timeOffset="133650.13">12715 14328 358,'-5'12'953,"-2"-5"-268,1 2-111,6-9-72,-7 13-28,7-13-24,-7 10-41,7-10-67,-1 12 178,1-12-328,0 0-34,17 0-34,-17 0-25,23-7-33,-7 2-23,1-1-26,1 2-77,2-3-74,3 1-164,-5 2-65,2 2-119,0-1-151,-1 1-629</inkml:trace>
  <inkml:trace contextRef="#ctx0" brushRef="#br0" timeOffset="134615.34">14452 13893 183,'0'0'849,"0"0"-166,0 0-196,-2-13-74,2 13-146,0 0-8,0 0-103,0 0 22,0 0-80,0 0 45,-1 29 164,2-14-214,1 2 31,0 1-71,0 1 39,3 4-59,-3-2 31,3 4-50,0-3 41,-1 0-56,0 2 43,2-2-96,-1-1-22,0 1-147,1-1-20,5 19-505,-4-24 250,0-3-369,-2 0-415</inkml:trace>
  <inkml:trace contextRef="#ctx0" brushRef="#br0" timeOffset="134830.06">14636 14233 687,'0'0'903,"0"0"-129,-4-9-186,4 9-39,0 0 389,0-15-547,0 15-58,0 0-57,4-9-55,-4 9-43,12-11-42,1 5-11,2-4-42,5 1-6,3-1-28,2 0 1,2-1-23,2 0-36,-2 2-39,27-5-220,-29 6 3,0 3-53,-2 1-81,-2-1-79,0 4-67,-1-3-52,2-2-483,-3 2-697</inkml:trace>
  <inkml:trace contextRef="#ctx0" brushRef="#br0" timeOffset="135240.01">15569 13799 27,'0'0'832,"2"-17"-265,-2 17-53,-4-12-109,4 12 13,-8-13-72,1 7-14,7 6-29,-13-8-42,-6 3 122,19 5-252,-20 0-27,9 3-21,-2 2-8,1 3-16,-3 3-7,0 3 3,2 3-1,0 0-24,1 2 23,3 0-43,0-2 29,0 3-35,2-2 28,0 15-11,4-19-36,2-2 22,1-12-60,0 22 56,0-22-41,4 15 35,-4-15-20,6 9 37,-6-9-32,11 3 34,-11-3-36,14-3 40,-7-2-36,0-1 38,9-12-20,-8 7-16,0 0 55,-1 0-20,0 3 50,-2-1-4,0 1 21,-5 8-24,8-13 2,-8 13-41,7-10 4,-7 10-26,0 0 23,0 0-30,14 5 21,-5 15 1,-4-5-19,-1 1 14,1 2-23,-1 2 10,1 1-50,0 1-3,2-1-90,-2 2-9,1-1-120,-2 0-11,2 0-97,-1-4-88,2-1-67,-2-5-486</inkml:trace>
  <inkml:trace contextRef="#ctx0" brushRef="#br0" timeOffset="135634.95">15716 13872 750,'3'-8'733,"-3"8"-123,4-15-192,-2 5 183,-2 10-367,0 0-95,0 0 31,7-6-78,-7 6 46,5 9-75,1 0 41,-2 4-76,0 0 56,4 2-59,-3 1 41,0 0-62,1 0 50,-1 1-12,6 13 18,-6-16-39,-3-2-2,3-1 5,-1-2-53,0 0 63,0-1-24,-4-8 70,6 9-55,-6-9 42,12 3-61,-12-3 50,13-6-57,-6-2 45,2-2-53,10-24 12,-6 9 30,-3 0-53,1-2 7,-1 1 5,0 0 1,-2 5 25,2 1 31,-5 4 28,1 2-5,0 1-20,-3 3-18,-3 10-7,8-10 7,-8 10 1,0 0 19,13 8-25,-11 4 39,2 1 6,0 3-2,0 1-25,0 0-1,3 4-26,-2-2-14,3-1-65,-1 2-16,1-1-120,0-2-21,0-1-38,1 4-67,9 6-731,-11-13-6,2-1-675</inkml:trace>
  <inkml:trace contextRef="#ctx0" brushRef="#br0" timeOffset="136210.21">14012 14734 668,'0'0'450,"-17"0"-88,17 0-102,0 0-30,0 0-69,-13 0-4,13 0-37,0 0 10,0 0-13,0 0 19,9 10-7,0-6 12,3-1-3,3 0 28,3 1 3,33 1 191,-19-2-185,9-3-63,13 0 55,2-3-71,18-1 44,0-1-19,7-1-56,2-3 33,0-1-45,7 0 42,0-2-42,2 1 22,0-3-30,-2 3 19,82-13 20,-93 11-63,-6 4 16,-17 0-29,-5 2 19,-2 2-19,-3-2 11,-1 1-16,-11 2 19,-1 0-30,-4 1-49,-4 0-76,-6 1-33,-1 0-128,-5 1-9,4 2-607,-17-1-222,0 0-746</inkml:trace>
  <inkml:trace contextRef="#ctx0" brushRef="#br0" timeOffset="136785.1">14186 15358 723,'0'0'613,"-2"-10"-108,2 10-83,0 0-99,-2-12-73,2 12-54,0 0-39,0 0-5,0 0 4,0 0 21,0 18-9,0-3-16,2 2-28,0 2-16,0 5-27,2 0-8,0 1-17,0 1-10,1 3-8,-1-4 1,2 0-15,-1 0-4,1-2-54,0 0-49,1-2-57,-1-1-93,0 0-59,8 11-549,-9-19-93,4-1-511</inkml:trace>
  <inkml:trace contextRef="#ctx0" brushRef="#br0" timeOffset="136980.32">14443 15582 360,'5'-13'892,"-5"13"-210,2-10-121,-2 10-96,8-12 282,-8 12-445,10-10-41,-10 10-47,17-11-43,-5 4-33,4 0-25,4-1-24,0 0-17,4 0-30,-1 1-53,5-4-83,0 3-83,0-2-67,-3 2-90,27-7-565,-29 8-145,-2 0-661</inkml:trace>
  <inkml:trace contextRef="#ctx0" brushRef="#br0" timeOffset="137179.96">15019 15211 152,'0'0'767,"0"0"-189,-2-12-124,2 12-50,0 0-58,0 0-16,0 0 277,-10 5-309,10-5-81,-3 15 8,-1-6-84,4 5 11,-2 1-27,1 4-25,0-1-17,2 1-16,0 1-13,1 1-48,2 1-51,1 0-69,0 0-67,9 16-430,-6-23 224,2-2-84,-1-3-98,1-2-290,0-1-409</inkml:trace>
  <inkml:trace contextRef="#ctx0" brushRef="#br0" timeOffset="137440.08">15200 15373 659,'-6'-7'554,"6"7"-119,0 0-28,-14 5-54,14-5-44,-8 9-60,-2 5 133,10-14-240,-4 18-32,4-18-18,-1 14-15,1-14-12,4 17-17,2-11-1,-6-6-17,10 13 10,-10-13-14,14 5-2,-14-5-12,16 1 7,-16-1-9,25-6 11,-18-1-10,-1 0-10,-1 0 11,1-5-1,-3 3 3,-3-3 10,0-1 5,-3 1-54,-1 1 52,-3-2-40,2 3 37,-3-2-59,2 5 10,-2 2-80,1-2-75,-1 2-73,8 5-72,-14-5-77,14 5-110,-10-3-247,10 3-270</inkml:trace>
  <inkml:trace contextRef="#ctx0" brushRef="#br0" timeOffset="137805.12">15378 15187 351,'5'0'916,"12"0"-572,-17 0-21,12 12 89,-7-4-66,1 1-57,-2 3-41,3 3-15,0 0-14,1 3-37,-1 0-30,-1 1-21,3 0-2,-2 0-24,0-1-21,6 13 46,-8-19-83,-1-1-13,0-1 7,0 0 12,-4-10 14,6 12 24,-6-12-9,8 9-13,-8-9-19,0 0 1,0 0-7,11-6-12,-11 6-3,8-17-7,-2-9-12,-1 11-20,-1-2 30,0-1-33,1 1 34,-1-1-10,1 4 46,0-1-19,0 2 13,-1 4-37,0 0 13,1 1-24,-5 8 23,9-7-30,-9 7 10,15 4 1,-15-4-7,12 15 11,-7-7-57,3 4 7,-2-1-31,0 3-55,0-1-74,0 0-55,1 0-79,0-1-39,-1 1-74,2-4-13,0-1-38,-1-4-367,1 1-412</inkml:trace>
  <inkml:trace contextRef="#ctx0" brushRef="#br0" timeOffset="138000.53">15941 15170 396,'13'-12'702,"-1"1"-154,-2 1-91,1 5-90,-2-1-61,2 5-30,-11 1 2,19 4-8,-12 4-23,4 2 16,-4 4-78,0 5-36,-2 2-5,1 28 20,-7-14-112,-3 10 35,-6 5-24,-7 7-75,-1-4-92,-5-2-51,-1-1-65,-5-1-72,-2-6-122,-3 0-96,-2-5-504,-5-2-618</inkml:trace>
  <inkml:trace contextRef="#ctx0" brushRef="#br0" timeOffset="138525.14">14121 15250 455,'0'0'390,"-8"-7"-30,8 7-50,-9-7-21,9 7-25,-10-4-25,10 4-35,-11-5-21,11 5-15,-16 0-10,16 0-6,-17 9 7,3 0 10,-4 8 36,-4 12 22,-3 5-1,-2 12-15,0 7-41,3 4-41,1 0-12,7-1-20,5-6-18,7-3-18,6-1-41,4-2 36,8-5-45,6 0 10,5-5-34,6-7-51,46 19-409,-33-31 9,2-3-200,0-5-414,5-4-695</inkml:trace>
  <inkml:trace contextRef="#ctx0" brushRef="#br0" timeOffset="139455.2">16723 15086 276,'0'0'404,"0"0"-61,-2-13 8,2 13-56,0 0-6,-4-13-46,4 13-11,-5-6-49,5 6-12,0 0-41,-13-4-8,13 4-25,-11 7 13,-6 10 118,7-1-110,-2 3-7,1 6-39,1 4 43,0 3-26,-1-2-34,3 10 6,2 6 117,-1 0 14,3 4-36,1-4-32,3 0-19,3-9-25,3 3-13,11 24 32,-6-38-62,3 1-34,0-4-40,4-4-36,-2-3-69,1-3-76,1-2-55,0-2-120,1-3-91,-1-4-161,-1-2-257,2-2-466</inkml:trace>
  <inkml:trace contextRef="#ctx0" brushRef="#br0" timeOffset="139700.18">17076 15225 1420,'0'0'542,"0"0"-155,-6 11-5,6-11-89,-3 21 17,3-7-14,0 0-79,0 2 18,2 3-50,0-2-38,1 0-43,4 4-14,0 2-12,-1 0-11,13 31 14,-10-35-138,1 2-46,1-3-54,-1 2-44,-1-3-95,2 0-47,-2-5-105,0 1-135,0-5-252,-1-1-375</inkml:trace>
  <inkml:trace contextRef="#ctx0" brushRef="#br0" timeOffset="139890.1">17203 15520 770,'0'0'881,"0"0"-170,-13-4-143,13 4-87,0 0-53,0 0-69,-8-5-71,8 5-68,7-7-43,0 3-32,21-10 56,-6 5-213,5-2-57,1 0-193,1 0-89,7-3-155,0 1-201,2-2-329,-2-1-649</inkml:trace>
  <inkml:trace contextRef="#ctx0" brushRef="#br0" timeOffset="140295.27">17811 15126 253,'-13'0'1309,"13"0"-830,-15 3-49,15-3-54,-17 3-79,17-3 1,-13 8-92,13-8 5,-11 12-77,11-12 33,-5 16-71,5-16 37,1 19-66,2-8 23,4 2-66,13 16 57,-7-14-31,2 0-50,2 0 50,1 1-62,2 1 52,-3-3-8,-3 2-6,3-2-5,-4 0-3,-2 0-9,-2-2 0,-1 1-1,-3 2-1,-2-1 2,-2 0-1,-1-2 1,-3 4-3,-2-2 0,-1 1 10,-2-1-14,-5 0-2,2 1 0,0-4-16,-1 0 32,0-3 3,1 1 0,2-3 0,0-1-4,9-5-3,-23 0-42,23 0-23,-10-14-17,5 2-20,2-5-47,2 0-25,2-8-14,0-3-20,2-5 5,2-4 32,0-5 53,-1 7 76,0 2 78,-3 5 60,0 0 21,-1-15 133,-1 26-136,-1 0-75,-1 1 42,-1 3-71,0 4 36,4 9-61,-9-15 36,9 15-113,-10-3-20,10 3-84,-14 6-77,7 0-101,1 2-96,1 0-521</inkml:trace>
  <inkml:trace contextRef="#ctx0" brushRef="#br0" timeOffset="140685.24">17963 15169 104,'8'-6'867,"-8"6"-235,10-5-138,-10 5-118,10-5-91,-10 5-58,0 0-26,15 6 193,-9 1-222,0 3-66,0 1 39,1 4-73,0 3 38,1 0-16,2 1-16,-2 1-20,1 1-10,0-1-6,0-1-10,-2-2-3,1 1-7,0-3-4,-2-2 5,-1-1-3,0-1 16,-1-2 18,2-3-7,-6-6-6,9 8 0,-9-8-9,0 0-1,15-2-3,-15 2-4,12-14-48,-5 3 44,-2-4-47,0-2 47,8-23-32,-8 18-20,0 0 51,0 2-10,0 4 66,0 1-17,-2 1 37,-1 3-46,2 3 11,-4 8-35,5-14 35,-5 14-19,0 0 19,0 0-26,16 7 6,-6 8 19,-6-4-47,2 3 4,-1-1-43,3 1-10,-3 1-77,1-1-23,1 0-57,-1 1-66,0-2-55,0-1-66,-1-3-1,1 0-47,-1-2-1,-5-7-53,18 8-1367</inkml:trace>
  <inkml:trace contextRef="#ctx0" brushRef="#br0" timeOffset="140875.13">18479 15254 172,'9'-9'694,"-2"1"-136,8-2 434,-15 10-581,14-2 52,-14 2-79,18 8-22,-11-1-35,3 3-45,-3 5-58,1 4-25,-3 4-48,-1 3-15,-2 6-40,-2 3-26,-2 0-71,-2 5-87,-10 42-524,4-45 4,-1-1-728,1-7-939</inkml:trace>
  <inkml:trace contextRef="#ctx0" brushRef="#br0" timeOffset="141244.89">19145 14420 637,'-14'2'791,"14"-2"-233,0 0-67,0 0-153,0 0 0,-13 3-87,13-3 33,0 0-57,0 0 30,0 0-61,14 2 134,-14-2-189,22-2-57,-8 2 8,5-3-44,0 1-1,2 0-104,-1 0-60,2-1-165,-2 3-66,6-3-179,-6 3-662,-1-2-800</inkml:trace>
  <inkml:trace contextRef="#ctx0" brushRef="#br0" timeOffset="141434.89">19302 14637 677,'-9'13'913,"2"-2"-170,1-3-231,1 0-58,1 1-120,4-9 16,-2 12-67,2-12-18,8 7-75,-8-7-14,22 3-61,-5-3-50,7-4-173,3 1-159,37-8-1595,-32 5-377</inkml:trace>
  <inkml:trace contextRef="#ctx0" brushRef="#br0" timeOffset="148465.1">22162 13700 349,'0'0'364,"-12"-3"3,12 3-99,0 0 40,0 0-72,0 0 39,-10-6-77,10 6 29,0 0-57,0 0 36,-7-4 87,7 4-215,0 0 29,0 0-71,0 0 58,-6 10-43,6-10 65,-1 19-39,0-7 49,0 6-66,-1 1 43,2 5-70,-1 0 49,0 2-69,2 3 48,-1-2-8,1 1-11,2 3-78,-1-3 1,0 0-61,0-1-69,0 0-64,0 0-78,-1-2-68,1 0-93,-1-4-378,-1 0-389</inkml:trace>
  <inkml:trace contextRef="#ctx0" brushRef="#br0" timeOffset="148930.03">21662 14521 123,'0'0'461,"-15"2"-41,15-2-63,0 0-36,-12 1-11,12-1-19,0 0-37,0 0-39,0 0-90,-12-1 26,12 1-72,0 0 45,0 0-58,15-7 59,-5 3-58,5 1 56,1 1-59,7-5 55,4 1-59,6-2 47,8 0-59,3-4 49,51-5 19,-46 7-99,2 3 45,0-3-56,-2 5 46,0 0-59,0-2 53,-3 2-60,0 0 49,-8 1-54,1 1 53,-1-1-57,-1 0 55,-1-1-55,-3 1 55,24-3-25,-29 5-31,-3-1 49,-5 0-49,-1 1 50,-2 0-49,1 0 55,-5 2-57,-1-3 56,0 1-52,-12 2 53,20-1-52,-20 1 52,15-1-52,-15 1 52,19-3-26,-19 3-50,0 0 30,14-2-85,-14 2 16,0 0-57,11-3-51,-11 3-51,0 0-64,0 0-67,0 0-85,0 0-354,0 0-344</inkml:trace>
  <inkml:trace contextRef="#ctx0" brushRef="#br0" timeOffset="149865">21708 15073 260,'-2'-13'762,"2"13"-190,0 0-102,-4-13-112,4 13-79,0 0-71,0 0-13,0 0 1,0 0-10,0 0-4,5 12-7,-2-1-10,2 5-50,-1 1 35,1 4-64,0 0 37,-1 3-68,1-2 36,-1 3-65,1 0 39,0-1-8,0-1-12,-1 2-8,-1-2-13,5 19-108,-4-26-55,1 2-78,-2-4-56,-1 1-84,1-3-33,-1-1-51,-2-11-494,5 14-510</inkml:trace>
  <inkml:trace contextRef="#ctx0" brushRef="#br0" timeOffset="150139.9">21926 15325 393,'2'-11'600,"-2"11"-112,0 0-58,0 0-20,0 0-34,3-10-61,-3 10 20,0 0-95,0 0 7,0 0-102,7-7 24,-7 7-74,11-3 34,-11 3-56,20-6 42,-5 3-49,2-3 28,1 3-54,4-2 30,2-1-43,0-1 26,25-4-7,-25 6-53,0-1 28,0 2-77,-2-2 6,1 1-116,-5 3-7,0-1-79,-1-1-85,-2 1-70,-1 1-65,-2-1-485,0 0-542</inkml:trace>
  <inkml:trace contextRef="#ctx0" brushRef="#br0" timeOffset="150365.05">22527 14975 134,'3'-10'898,"-3"10"-229,0 0-139,1-11-108,-1 11-49,0 0-10,0 0-3,0 0-59,0 0 3,-5 12-89,5-12-8,-2 22-55,0-8-10,2 2-49,0 3 4,0 1-33,0-1 0,2 5-20,-1-2-1,1 1-64,0 0-30,0-4-103,0 1-11,5 18-360,-4-21 183,-1-3-86,2-2-22,0-1-79,2-3-354,-6-8-443</inkml:trace>
  <inkml:trace contextRef="#ctx0" brushRef="#br0" timeOffset="150660.21">22668 15187 452,'0'0'681,"0"0"-126,0 0-64,-10 7-113,10-7 23,-9 18 220,9-18-413,-5 16 12,5-16-96,0 17 28,0-17-80,3 17 35,-3-17-73,10 14 28,-3-7-85,1-3 38,-8-4-71,18 6 40,-18-6-62,23 0 58,-12-2-51,-1-4 67,1 0-42,0-1 57,-2-3-52,-1 1 72,-2-3-40,0-2 51,-2 0-16,-2 3 79,-2-1-37,-2 1 61,1 0-48,-3 1 17,-2 0-40,-8-6 53,5 13-53,-1-2-48,-1 2 35,11 3-57,-19-3-3,19 3-114,-16 3-31,16-3-80,-14 4-79,14-4-76,-11 4-45,11-4-28,0 0-443,0 0-481</inkml:trace>
  <inkml:trace contextRef="#ctx0" brushRef="#br0" timeOffset="150994.84">22822 14991 704,'8'-3'511,"-8"3"-112,12-4-33,-12 4 5,12 3-19,-12-3-19,11 8-21,-5 1-65,0 3 9,1 2-86,-1 0 29,1 4-91,7 20 128,-7-19-152,-1 0 23,1 1-55,-1-3 28,1-5-51,-1 3 33,-1-4-40,2 2 38,-1-5-24,1 0 34,-1-2-28,-6-6 14,16 5-36,-16-5 15,29-12 10,-19 3-36,2-4 17,0-5-30,-2-2 10,2-3-34,-1-3 31,0-1-27,-2 2 46,-2 4 5,0 2 65,-2 4 14,0 3 7,-2 1-18,0 3-20,-3 8 80,0 0-55,0 0-16,0 0 0,-1 11-29,0 1 2,0 2-23,1 0 8,0 3-11,2 1-35,1-1-65,2-2-85,1 6-64,2-2-178,1-1-57,15 16-836,-6-19 45,-1-4-852</inkml:trace>
  <inkml:trace contextRef="#ctx0" brushRef="#br0" timeOffset="151735">25800 13568 208,'4'-9'631,"-2"0"-118,-2 9-77,5-16-6,-5 16-21,2-13 17,-2 13-52,2-13 21,-2 13-87,2-12-30,-2 12-94,0 0 112,0 0-144,0 0-5,0 0 9,2 20-16,-4-6 2,2 3-18,0 2-16,2 3-18,-1 2-15,2 2-16,-1-2-9,4 5-10,-1 1-5,1-1-6,-1 0-14,2-1-50,-2-3-65,1 0-47,-2-2-121,1-1-42,0 2-97,-1-1-91,-3-4-98,-1 0-631,0-1-834</inkml:trace>
  <inkml:trace contextRef="#ctx0" brushRef="#br0" timeOffset="151965.47">25574 14278 925,'-8'4'678,"8"-4"-77,-13 5-165,13-5 0,-12 4-68,12-4 22,0 0-61,-8 5-24,8-5-43,0 0-23,0 0-47,20-2-27,22-3 70,-11 0-153,5-1-6,10-2-24,0 0-3,4-1-16,2-1-1,-3 2-12,3-1 4,0 2-15,-3 0-14,-2 0-86,-2 2-7,-8 0-108,-2 2-65,17 4-509,-34 0 281,-2 3-83,-1 2-481,-6-1-679</inkml:trace>
  <inkml:trace contextRef="#ctx0" brushRef="#br0" timeOffset="152244.93">25718 14762 137,'-6'-13'913,"6"13"-208,-4-12-163,4 12-41,-7-11-108,7 11-18,-7-14 147,7 14-363,0 0 18,0 0-35,0 0 31,0 0-21,0 21 9,5-6-29,-3 3 3,0 0-37,3 6-7,-3 0-25,2 1 0,0 0-23,1 1 1,3 25 11,-4-26-40,0 0-23,-2-1-56,1 0-31,-1-7-119,2 2-41,-2-3-148,-1 1-58,1-5-114,3 1-595,-5-13-781</inkml:trace>
  <inkml:trace contextRef="#ctx0" brushRef="#br0" timeOffset="152444.83">25856 15057 697,'0'0'911,"4"-11"-204,-4 11-96,5-9-104,-5 9-22,8-12-34,-8 12-57,12-12-38,-3 4-74,0 1-35,5 0-67,-1 0-21,16-6 28,-12 7-177,0 0-69,-1 1-60,1-2-103,0 1-49,0 3-103,-1 1-96,0-4-70,0 4-125,-2-4-417,-4 2-699</inkml:trace>
  <inkml:trace contextRef="#ctx0" brushRef="#br0" timeOffset="153050.17">26371 14703 743,'0'0'640,"2"-10"-95,-2 10-63,0 0-116,2-11 25,-2 11-102,0 0 18,-4-8-99,4 8-4,0 0-47,0 0 15,-14 3-63,14-3 25,-11 12-49,5-5 17,1 2-44,0 1 16,1 0-36,3-1 21,-3 5-30,4-14 20,2 22-39,0-9 26,3-2-32,2 1 26,0 2-30,4-2 24,1 1-27,17 14 5,-16-13 12,0-1-33,1 0 29,-1-2-34,1 2 34,-5-4-32,0 4 32,0-2-30,-4 0 33,-1 0-29,-2-1 32,-2-10-30,2 17 29,-2-17-31,-9 27 18,5-20 15,-6 1-24,2 0 27,1-2-30,-2 0 29,-2-3-30,0 1 32,-1-1-30,12-3 29,-20 3-23,20-3 20,-16-3-42,16 3 20,-11-7-31,11 7 31,-6-15-48,6 15 23,2-22-56,2 8 42,1-2-44,1-2 70,4-1-44,-2-1 52,1-1-42,0 1 58,1-1-41,0 2 74,-3-1-17,1 3 45,2-16 19,-8 19-53,1 0 31,-3 0-29,-3 2 26,1 0-34,-2 2 16,0 0-33,-4 1 22,2 1-33,-3 1 16,9 7-43,-18-9-1,9 3-83,0 5-18,-9-2-411,18 3 150,-17 3-116,17-3-136,-15 7-293,15-7-513</inkml:trace>
  <inkml:trace contextRef="#ctx0" brushRef="#br0" timeOffset="153500.28">26798 14658 813,'0'0'731,"11"-8"-88,-11 8-181,11-7-18,-11 7-110,7-6 4,-7 6-104,0 0-10,9-5-92,-9 5 84,11 5-95,-11-5-48,11 15 28,-8-5-43,1 4 30,0 0-34,1 1 28,-3 2-28,3 0 36,-3-1-17,1 2 7,1 0-22,-2-2 10,0 0-17,3 12 35,-5-15-51,2-2-11,-2-11 5,2 21-9,-2-21 12,4 13 0,-4-13 7,6 9-6,-6-9 2,10 4-8,-10-4-1,11-4-9,-3-1-1,1-4-3,13-20 2,-11 12-19,2-7 6,-1-3-2,1 0 2,-1-2-5,-3 0 10,1 3 27,0-1 35,-3 8 34,-1-2 35,-1 5 8,-1 3 12,0 0-41,2 3-4,-2-5 47,-4 15-101,0 0 29,0 0-26,0 0 11,-4 13-31,4-1 14,0 2-26,-1 3-6,1 2-7,1 1-2,1 2-2,0 2-12,5-2-31,-1 0-65,12 19-423,-9-23 17,4 1-169,4-1-182,1-4-718,-1-3-1216</inkml:trace>
  <inkml:trace contextRef="#ctx0" brushRef="#br0" timeOffset="164555.33">23658 14001 163,'0'0'429,"-11"7"-78,11-7-18,-12 6-21,12-6 18,-11 4-12,3 0 245,8-4-310,0 0-43,-10 6-25,10-6-21,0 0-26,0 0 8,-9 6 23,9-6-39,0 0 51,9 5-66,-9-5 21,15 3-57,-1-2 15,0-1-45,32-4 52,-20 3-67,2-3-108,1 3-21,0-4-90,0 2-90,-2-1-87,0-1-60,-2-1-29,-2 0-77,-2-3-291,-4-2-352</inkml:trace>
  <inkml:trace contextRef="#ctx0" brushRef="#br0" timeOffset="164764.96">23965 13813 383,'-12'-12'726,"2"2"-167,-1 1-16,0 3-164,2 0-30,9 6-91,-16-6-28,2 14 284,9 2-275,-2 6-14,4 7-23,0 3-68,3 10 3,4 10-52,1 2-27,4 2-164,1 9-75,4 3-186,-1-4-88,-1 0-122,-1-10-463,-1-1-654</inkml:trace>
  <inkml:trace contextRef="#ctx0" brushRef="#br0" timeOffset="167160.11">28295 12271 294,'0'0'450,"0"0"-46,8-11-119,-8 11-35,6-8-106,-6 8 68,7-7-65,0 0 205,-7 7-165,11-8-70,-11 8 43,14-5-71,-14 5 42,12-4-81,-12 4 49,16 0-60,-16 0 51,16 2-64,-6 3 58,-3 2-56,2 0 57,0 3-68,6 14 119,-8-10-75,-2 0-3,-1 0-7,-1 2-11,0 0-2,-2 0 3,-2-2 3,-2 3-5,0-2-3,-4 1 2,1-1-1,-5 2 0,-1-5 4,-3 3 7,0-2 2,1-2-43,-1-1 66,1-4-46,0 0 60,2-4-36,1 1 36,11-3-45,-22-1 26,22 1-47,-15-7 29,7 0-46,8 7 17,-4-12-22,4 12 27,0-18-5,0 18-38,7-8 40,-7 8-44,9-7 38,-9 7-40,11-1 40,-11 1-38,18 1 39,-18-1-41,18 6 28,-8-1-37,2-1-7,-1 3-102,1-2 0,12 11-295,-10-11 163,-1 2-55,1-3-31,-1 1-17,-1-3-55,1 1-372,-2-3-331</inkml:trace>
  <inkml:trace contextRef="#ctx0" brushRef="#br0" timeOffset="167360.16">28640 12482 290,'0'0'656,"8"-10"-142,-8 10-94,5-6-61,-5 6-60,0 0-40,6-8-20,2 1 203,-8 7-254,14-5-83,-14 5 31,18-5-70,-5 1 30,1 1-71,2 1 13,1-1-114,4 0 1,-1 0-73,1 1-41,3-4-90,0 3-68,0-2-33,22-8-1657</inkml:trace>
  <inkml:trace contextRef="#ctx0" brushRef="#br0" timeOffset="167555.21">29195 12222 141,'5'-11'597,"-5"11"-227,0 0-29,0 0-107,0 0 78,0 0-50,0 0 42,-1 10-81,1-10 55,-7 19-73,5-7 25,-2 3-80,1 2 27,0 20 85,1-17-168,1-1-15,1 1-16,0 0-36,1-1-43,1 1-55,-1-4-69,1 1-27,1 0-56,2-2-21,-1-3-61,1-1-18,-1-1-55,2-3-408</inkml:trace>
  <inkml:trace contextRef="#ctx0" brushRef="#br0" timeOffset="168744.98">29484 12300 474,'0'0'556,"6"-11"-160,-6 11 4,5-9-86,-5 9 42,0 0-65,5-11 48,-5 11 244,0 0-353,4-10-22,-4 10-22,0 0-26,0 0-12,0 0-2,4-11-5,-4 11-1,0 0-10,0 0-11,0 0-17,0 0-18,0 0-13,4-8-14,-4 8 18,0 0-46,0 0-6,0 0-5,0 0-4,0 0-4,0 0-2,0 0 0,0 0-3,0 0 1,0 0-1,0 0 0,0 0-1,4-8-7,-4 8 7,0 0 1,0 0 1,0 0-4,0 0 4,0 0-1,0 0 2,0 0 2,0 0 1,0 0 6,0 0 5,0 0 4,0 0 3,0 0 6,0 0 2,0 0 6,0 0 10,0 0 13,0 0 6,0 0-2,0 0-4,0 0-7,0 0-6,0 0-10,-4-10 2,4 10-5,0 0-2,-8-6-4,8 6-8,0 0 18,-6-6-3,6 6 41,-8-6-45,8 6-12,0 0-3,0 0-10,-8-6-3,8 6-11,0 0-3,0 0-3,0 0 7,-6 6-10,6-6 10,-4 12 1,4-12-2,-1 14 4,1 4 0,0-5 2,0-13-3,1 23 4,0-9-3,2 1-26,-3 2 33,1 0-30,0 0 29,1-1-57,-2 1-3,0 0-32,0-2-24,0-1-38,0 1-53,1 10-319,-1-25 240,1 21-16,2-12 0,-3-9 0,7 12-42,-7-12 1,13 5-15,-13-5 46,18-3 11,-9-1 49,3-3-1,-1-1 39,2-1 5,0-6 43,1 1 16,0-3 45,2-4 7,-1 3 65,1-2 70,-3 3 51,0 0-24,-2 0 98,1 2-56,-5 2 86,1 1-38,-2 0 85,0 2-50,0 1 63,-4-1-55,5-5 246,-7 15-224,4-12-46,-4 12-4,0 0-34,0-12-17,0 12-17,0 0-15,0 0-15,0 0-18,0 0 1,0 0-6,0 0-9,-12 5-2,12-5-5,0 15 49,0-15-57,4 13 12,0-5-28,-4-8 20,8 17-32,-3-8 21,1 0-21,2 2 20,-1-1-23,0 0 14,2 1-21,-2-1 25,0-1-25,-1-1 22,-1 1-23,1 1 21,0-3-24,-6-7 27,6 17-21,-6-17 22,1 15-19,-1-15 17,-1 13-20,1-13 24,-6 12-22,6-12 21,-12 11-14,6-5 15,6-6-19,-21 9 33,21-9-1,-16 1-21,16-1 16,-13-3-16,13 3 9,-15-9-12,15 9 4,-11-15-14,7 7 15,1-5-14,2 0 7,1 1-8,0 0 0,1-1 4,1-12-10,-1 13-4,1 2 12,-2 10-6,1-21-17,-1 21-41,0-15-46,0 15-65,1-14-61,-1 14 2,0 0-67,-2-12 38,2 12-61,0 0 53,0 0-61,-3-6-229,3 6 327,0 0 44,0 0 32,0 0 43,0 0 19,5-10 27,-5 10 50,8-7-7,-8 7 86,9-6-19,-9 6 100,13-12-36,-13 12 75,11-9-41,-11 9 61,11-10-53,-11 10 51,11-7-59,-11 7 32,9-7-89,-9 7 40,0 0-60,12-2 63,-12 2-48,10 5 54,-10-5-53,7 9 63,-1 0-72,-6-9 44,13 26 40,-7-16-96,0 0 31,-1-2-42,0 1 45,3-1-22,0-1 46,-1-2-20,5-1 16,-2 1-33,3-4-1,1-1-21,3-1 2,2-4-25,2-2 6,23-7 32,-24 8-26,-3 0-6,-1 0-10,-1 2-9,-3 1-8,0 1 0,-12 2-10,21 0 6,-21 0-11,17 7-13,-8 1-61,-3 2-37,1 2-136,-3 4-52,-2 19-606,-3-16 236,-3 2-433,-2 1-721</inkml:trace>
  <inkml:trace contextRef="#ctx0" brushRef="#br0" timeOffset="170525.27">21663 13704 139,'0'0'335,"-10"-13"-66,10 13-13,-10-14-30,5 5 10,-2 1-17,0 1-16,1-2 5,-2 1-7,0-1-56,-2 3-15,0-3-33,-2 4 0,-15-2 19,11 7-76,-2 2-1,-5 3 9,-5 7 1,-7 9 2,-8 11 65,1 10 7,-4 14-4,-8 19 9,-1 11-1,1 11-16,5 9 2,5 10-58,7 3 41,-13 121 51,43-124-101,9-22-34,11-5 42,15 11-6,10-11-7,8-9-5,13-9-5,-1-21-2,21 3-10,7-11-25,-7-14-73,10-8-110,7-12-122,13-11-184,167-35-2379</inkml:trace>
  <inkml:trace contextRef="#ctx0" brushRef="#br0" timeOffset="171100.16">27303 13075 458,'3'-12'442,"8"2"218,-1 5-385,5 0-88,4 3 40,6 1-68,9 4 63,11 5 26,0 7 12,11 8-15,-4 9-4,2 8-50,-5 7 25,-3 5-81,-2 9 38,-8 2-57,28 85 146,-41-69-175,-7 4 17,-7-1-43,-5 1 13,-8-1-35,-7 2 14,-7-2-28,-9-2-29,-8 10-141,-8-5-53,-7-2-126,-8-6-169,-5-4-769,-6-10-871</inkml:trace>
  <inkml:trace contextRef="#ctx0" brushRef="#br0" timeOffset="172055.31">20389 13946 212,'0'0'707,"0"0"-191,-12 2-124,12-2-80,-9 17-64,5-3-60,-2 6-39,-1 2-15,2 4-31,1 0-13,0 0-11,-1 29 57,5-29-79,-1 3-6,2-2-50,1-1 38,0 1-52,1 0 40,-1-1-118,1 1-25,-1-3-106,0 0-124,0 0-491,0-5-378</inkml:trace>
  <inkml:trace contextRef="#ctx0" brushRef="#br0" timeOffset="172275.32">20043 14833 898,'0'0'717,"-15"4"-127,15-4-98,-11 4-65,11-4 314,-12 2-439,12-2-43,0 0-42,0 0-34,10-14-20,3 6-42,4-5-3,6-2-40,3-1 2,5-2-32,2 1-2,1 1-71,-1-2-21,1 3-98,31-11-366,-36 15 135,-1 2-130,-4 1-110,-1 2-402,-5 2-625</inkml:trace>
  <inkml:trace contextRef="#ctx0" brushRef="#br0" timeOffset="172554.81">20267 14907 47,'-17'11'1457,"17"-11"-942,-11 7-80,11-7-105,0 0-54,0 0-48,0 0-27,0 0-32,0 0-20,15-7-26,-2 4-22,2 0-25,0 2-14,1 1-10,3 2-13,-2 1-11,2 6-3,-1 2 29,-4 3 20,-1 1 21,-2 7-1,-3 0 66,-4 2-4,-2 2 40,-2 2 10,-2 4 23,-1 0-4,0-7-37,0 1-20,1-1-38,4 20 82,3-26-105,5-2-40,5 0 5,8-9-26,12-1-55,4-7-132,14-6-178,13-6-226,6-5-342,3-9-663,3-6-1190</inkml:trace>
  <inkml:trace contextRef="#ctx0" brushRef="#br0" timeOffset="185315.19">28312 821 679,'0'0'424,"0"0"-75,0 0-81,0 0-62,0 0-30,0 0-24,0 0-10,0 0-31,0 0-5,0 0 13,14 3-11,-14-3 6,0 0 6,18 2-25,-18-2-13,22 2-15,-10-2 7,2 3-24,3-1-16,-4-1-5,5 0 1,-2 1-2,0-1-5,-1 0-12,1 1-2,-1-1-5,0 0 5,-4 1 8,2 1-14,5-3 47,-18 0-14,18 1 41,-18-1 0,13 2 1,-13-2-23,0 0-5,0 0-17,0 0-5,0 0-1,0 0-14,-17 4-19,3-2 27,1 0 0,-3 2 19,-21 0 45,19 0-50,-1-2-6,1 2 7,0-3-7,2 4-24,2-3 13,0 0 4,4 3-8,-1-3-12,11-2 9,-16 4-17,16-4 10,-11 7 5,11-7 1,0 0-7,0 11-2,0-11 3,13 7 17,-3-2 5,1-3-18,2 3 0,2-2 24,1 1-45,0-1 25,-2 2-25,2-2 4,-5 1-1,1 1-3,-2-1 2,7 6 2,-17-10 30,10 11 2,-10-11-10,-2 16-7,-3-2 5,-4-1 0,-2 1 28,-3 1-17,1 2 31,-3-3-50,1 2 50,-1-1-55,2 1 37,-2 0-22,-10 15 5,17-18-4,1 0-19,2 3 26,0-4 1,4 0-5,3-1 17,2-1-15,6 2 1,4-3-8,3 2-5,8-2-5,1-3 16,0-1-25,2-1 2,0 1-40,0-2-57,0 0-26,-3-2-66,-6 4-78,1-2-88,-4 0-82,-2 2-27,-4-1-487,-9-4-542</inkml:trace>
  <inkml:trace contextRef="#ctx0" brushRef="#br0" timeOffset="186150.44">28116 1671 37,'0'0'460,"0"0"-75,3-12-80,-3 12-31,0 0-72,0-12-3,0 12-35,0 0-16,1-10-14,-1 10-10,0 0-25,1-5 67,1-6-88,-2 11 6,0 0 11,0 0 22,0 0 6,5-11 9,-5 11-6,0 0-2,0 0-23,0 0-19,0 0 1,0 0-13,0 0-1,0 0 12,0-6 87,0 6-64,0 0 12,0 0-5,0 0 7,0 0-13,-2-11 20,2 11-34,0 0 27,0 0-25,0 0-2,0 0-16,0 0-5,0 0-30,0 0 24,0 0-26,0 0 5,0 0-20,7-7 3,-7 7-23,0 0 15,0 0-39,11-2 31,-11 2-9,0 0 13,16 4-25,-16-4 12,10 10-17,-10-10 7,12 14 6,0 6-4,-7-10 6,1 0-2,-3 3-17,0 0 19,1-1 2,1 0 4,-4 0-18,0 1 8,1-2 9,-1 0-2,-1-11-19,0 19 12,0-19-1,0 17 8,-3-3 2,3-14 1,-1 11 17,1-11-2,-3 11-15,3-11 10,0 0-7,0 0-6,0 0 0,0 0 0,-3-16-14,3 16-4,6-17 8,-2 6 19,0 1-12,1 2 2,-1 0 13,-4 8-12,6-17-4,-6 17-5,8-10 10,-8 10-16,9-8-1,-9 8-2,10-4 12,-10 4 5,0 0 3,18 4-9,-18-4 12,11 5 2,3 5-52,-14-10-22,13 12-82,-5-7-60,-1 1-84,0 2-82,-1-3-58,2 3-114,-8-8-563,15 9-724</inkml:trace>
  <inkml:trace contextRef="#ctx0" brushRef="#br0" timeOffset="186375.13">28479 1746 271,'0'0'614,"0"0"-143,0 0-99,0 0-59,0 0-14,0 0-9,0 0 7,0 0-33,17 2-14,-3-2 138,-14 0-254,22-2-10,-11 0-16,4 1-26,0-1-16,0-1-29,-1 2-19,2-2-60,-3 3-41,-1-1-73,-12 1-84,23 0-52,-23 0-80,18 1-4,-18-1-21,10 3-377,-10-3-291</inkml:trace>
  <inkml:trace contextRef="#ctx0" brushRef="#br0" timeOffset="186575.51">28543 1867 480,'-9'3'384,"9"-3"-31,-10 9-66,10-9-5,-8 5-28,8-5-13,0 0-33,0 0-10,0 0-28,0 0-25,0 0-25,8 10-37,-8-10-19,15-3-72,-15 3-75,21-3-41,-8 1-108,2-1-59,-1-1-91,4-1-298,-3 0-188</inkml:trace>
  <inkml:trace contextRef="#ctx0" brushRef="#br0" timeOffset="186780.01">28882 1738 478,'0'0'450,"0"0"-78,0 0-70,0 0-25,0 0-25,-7-1 205,-5 8-244,12-7-26,-7 9-31,7-9-13,-7 13-26,7-13-5,-2 14-13,2-14-8,2 16-21,-2-16 25,7 14-41,0-6 30,-1-3-41,1 2 22,4-2-37,0-2 32,0-1-27,1 1 21,0-2-34,0-2 30,-12 1-14,21-1 21,-21 1 0,20-7-13,-10 3 10,-3-1-24,1-2-8,-8 7-22,5-14-10,-6-3-108,-3 6 20,-4 4-54,1-4-56,-3 0-80,0-1-108,-4-2-89,3-1-427,-3 0-482</inkml:trace>
  <inkml:trace contextRef="#ctx0" brushRef="#br0" timeOffset="187252.08">28962 687 815,'0'0'432,"9"-3"-112,-9 3-69,0 0-34,0 0-33,9 8-55,-9-8-21,-3 10-22,3-10-18,-11 13 1,6-7 7,-3 0-10,-2 2 9,0-1-11,-2 1-7,1-3-8,1 0 11,1-2-20,-1 3 22,10-6 17,-16 4-13,16-4-2,-14 3-27,14-3 3,0 0-10,-8-10-14,8 10 7,3-10-18,-3 10-2,11-12-3,-11 12 4,9-5-6,-9 5-14,12-4 12,-12 4-7,15 3 2,-15-3 1,14 9-5,-6-3 7,3 2 10,-2 0-2,3 1-8,-1 1 15,2-1 9,0-1-14,1 0 5,0-1-2,0-1 1,1-1-8,0-1 9,-2-1 4,-1-2 4,0-2-9,-1-3 26,-1 1-19,-1-2-1,0-4-8,-2-2-3,-2-1 13,-1-16-8,-4 15 9,-3-1-12,-1 0 4,-2-1-5,-1 6 16,0-2-35,-2 5-70,1 0-69,-3 2-72,11 4-177,-18-4-507,18 4-475</inkml:trace>
  <inkml:trace contextRef="#ctx0" brushRef="#br0" timeOffset="188220.2">30029 821 470,'7'-8'608,"-7"8"-112,6-8-46,-6 8-43,0 0-55,8-14 246,-8 14-428,0 0-11,5-7-42,-5 7 6,0 0-58,0 0-3,0 13 11,0-13-16,-4 19-26,1-7-1,1 3 8,-1 2-7,1 0-7,-3 2 20,0 20 0,3-21-21,0 3-14,0-1 12,1-1-19,1-1-39,0-1-41,0 0-52,3-1-68,-1 0-29,2-2-39,2-3-58,2 1-16,0-5-126,2 0-307,1-4-291</inkml:trace>
  <inkml:trace contextRef="#ctx0" brushRef="#br0" timeOffset="188499.86">30253 1027 117,'0'0'642,"0"0"-187,0 0-119,-2-12-62,2 12-30,0 0-38,-12 5-6,12-5-15,-10 7-13,10-7-20,-12 11-39,12-11-1,-9 13-22,9-13-4,-6 13-8,6-13-10,-3 13-14,3-13-11,3 15-4,1-7 17,2 1 9,0-3-7,5 0 5,-1-1-8,-1 0 8,3-3 16,0 0-16,-12-2 2,22-1 24,-1-7 158,-12 1-168,-1-1-10,0-1-28,-2-3 38,-2 0-37,-2 0-1,-2-1-20,0 0 7,-2 0-35,-1 1 19,-1-4-38,-2 4 2,1 3-68,0 0-55,-9-5-317,5 8 165,9 6-50,-14-9-24,14 9-105,-13-5-380,13 5-405</inkml:trace>
  <inkml:trace contextRef="#ctx0" brushRef="#br0" timeOffset="188884.9">30305 660 651,'0'0'538,"0"0"-161,6-11-74,-6 11-63,0 0-52,0 0-47,0 0-57,0 0 10,11 7-16,-11-7-3,5 9-31,-5-9-14,4 9 7,-4-9-19,4 9 1,-4-9 6,0 0-5,5 11 15,-5-11 22,0 0 36,6 8 43,-6-8 25,0 0 23,0 0 62,5 7 131,-5-7-277,7-7 30,-7 7-69,11-13 20,-5 7-14,1-2-21,-1 2-28,-1-1 19,2 1-13,0-1-22,-7 7 12,11-7 4,-11 7-30,11-7 5,3 7-4,-14 0 4,16 3 24,-16-3-29,16 10 40,-8-5-32,0 3 11,0 0-25,0 1 33,-1 3-60,-1 1 15,3 1-72,-4 1-13,0-3-48,0 3-34,0-1-50,0 1-33,-1-1-74,0 1 0,0-1-106,0 0-332,-2-4-313</inkml:trace>
  <inkml:trace contextRef="#ctx0" brushRef="#br0" timeOffset="189395.07">30746 1016 686,'12'-3'627,"-12"3"-136,0 0-94,0 0-76,0 0-65,7-5-67,-7 5-39,0 0-43,0 0-20,0 0-8,8 7-20,-8-7-25,6 12-3,-3-1 6,2 11 36,-1-5-50,-2 0-1,0 1-11,1-1 7,-1 2-13,-1-4-6,0 2 11,1-5-3,-1 1 12,-1-13-22,1 21 19,-1-21-2,0 16 32,0-16 34,1 13 41,-1-13 35,0 0 4,3 14-5,-3-14-51,0 0 16,0 0-62,13-7 7,-6 0-46,2-5 14,-1-1 15,3-4-38,0 0 25,-1-2-57,0 4 11,4-10 63,-7 14-30,-1 0-30,0 1 32,-6 10-47,11-12-4,-11 12 20,0 0-2,11-1 8,-11 1-2,9 7 30,-9-7-80,9 13-28,-4-6-33,-1 3-69,7 9-317,-5-7 157,0-2-33,0 0-171,1-2-331,0-2-435</inkml:trace>
  <inkml:trace contextRef="#ctx0" brushRef="#br0" timeOffset="189735.25">31126 842 649,'0'0'618,"2"-9"-159,-2 9-100,0 0-80,0 0-62,0 0-32,0 0-53,13 4-26,-13-4-25,1 11-9,-1-11-35,1 12 18,-1-12-15,2 17-1,-2-17-5,1 15-21,-1-15 4,0 14 22,0-14-12,0 0 23,0 15 31,0-15 14,0 0 19,1 11 24,-1-11 82,0 0-133,8-5-26,-8 5-16,11-13-9,-4 5-6,-1-1 15,1 2-24,1-1 3,-8 8-12,11-11 2,-11 11 2,10-8-6,-10 8-20,14-3 3,0 11-4,-5-1-17,-1 2-13,-1 3-39,0 3-52,-2 1-68,1 5-69,-3 0-54,-2 4-136,-3 1-481,-2-2-516</inkml:trace>
  <inkml:trace contextRef="#ctx0" brushRef="#br0" timeOffset="196356.11">27415 1264 102,'0'0'605,"-8"-15"-150,3 4 174,5 11-416,-7-11-28,7 11-39,0 0-41,0 0-24,0 0 1,0 0-22,0 0 13,0 0 0,0 0-5,3 18-3,1-7-5,-2 2-6,-1 1-9,3-1-6,-2 1-10,3-1 10,-1 1-4,5-4-5,-4 2 34,5-5 12,1 0 8,1-3-13,4-1 10,4-6-14,7-3 4,5-6-11,5-3 0,4-3-16,42-34 75,-37 21-89,-6-1-3,-5 6-9,-3-1 3,-1 3-12,-3 2-1,-6 4-4,-5 5-94,0 1-93,-3 4-52,-2 3-74,-2 2-89,-10 3-534,18 6-507</inkml:trace>
  <inkml:trace contextRef="#ctx0" brushRef="#br0" timeOffset="201101.14">11612 17066 518,'0'0'471,"-3"-13"-71,3 13-52,-5-13-62,-3-1 220,8 14-294,-11-11-11,11 11-20,-12-9-27,12 9-36,-11-4-40,11 4-7,-14 0-8,4 4-8,-1 6 5,-4 5-3,-4 4 19,-2 10-20,-3 1 0,-17 35 18,22-35-53,4-3 9,1 0-20,4-5 10,1 0-26,0-4 25,6-1-18,-1-2 16,2-2-18,4-2 19,0-1-23,-2-10 19,14 10-20,-5-8 16,20-9-27,-10-2-20,2-1 7,1-4-6,1-1 18,-1 3-4,-4 0 9,-2 1-4,-2 2-1,-1 4-4,1 1 5,-5 1 0,-9 3 6,18 0-1,-18 0 5,25 15 3,-17-7-2,0 1 8,0 3-8,-1-2-36,2 1-54,-3-1-54,2 2-39,3-2-62,-3 0-43,3-2-59,-1-1-68,1-2-236,0-1-164</inkml:trace>
  <inkml:trace contextRef="#ctx0" brushRef="#br0" timeOffset="201326.14">11949 17133 618,'0'0'515,"-5"-8"-116,5 8-52,0 0-46,-11 7-41,5 1-21,-2 4-35,1 2-21,-1 3-58,1 0 2,1 4-26,1-1-16,-1 21 38,6-21-83,1-2-39,4 0-44,0 3-47,3-3-19,3-1-26,-1-3-10,3 1-44,1-6 8,-1-1-44,3-3 14,-3-1-15,0-1-2,1-3 13,7-8-186,-12 1 191,1 0 64,-4-4-140</inkml:trace>
  <inkml:trace contextRef="#ctx0" brushRef="#br0" timeOffset="201637.14">12083 17363 634,'2'-15'124,"0"-2"46,-2 5 46,0-3 32,0 1-12,0 1 18,-2 1 10,2 12 2,-2-28 154,2 28-275,-2-13-34,2 13-22,0 0-18,0 0-14,0 0-11,0 0 55,4 15 9,-2-5-5,1 4-45,1 1 14,0 1-31,2 0 11,-2-1-20,0 1 8,3 0-22,-4-1 11,4 0-17,-1-4 9,-3 0-20,1 0 23,0-3-15,-4-8 11,7 14-8,-7-14 16,7 7-21,-7-7 13,0 0-18,11-9 18,-9-11-7,1 6-26,-2-1 22,2-4-13,-1 1 16,2 0-7,0 1 35,-2 0 13,2 2 23,0 3-44,-3 1 13,2 2-35,-3 9 17,9-11-34,-9 11 39,15 2 34,-7 4-55,-3 3 24,4 0-32,0 6 27,-3-1-4,3 3-15,0 3 0,-1-2-6,2 2 7,0-2-31,-2 1-56,3 0-56,-2-1-72,1 0-67,7 11-450,-7-17 269,-3-2-51,1-3-280,-1-4-299</inkml:trace>
  <inkml:trace contextRef="#ctx0" brushRef="#br0" timeOffset="201863.14">12535 17126 5,'4'-7'645,"-4"7"-170,11-8-67,3 11 322,-7 2-400,1 3-19,2 2-44,-3 2-25,4 5-58,-2 3 18,0 2-35,-3 0-5,1 3-28,0-2-34,-2 1-11,-1 0-23,-2 0-8,0 2 6,-4 23-23,1-25-73,0-2-55,-3 2-71,0-7-68,0 0-51,4-2-54,-2-3-104,-2-3-545,4-9-573</inkml:trace>
  <inkml:trace contextRef="#ctx0" brushRef="#br0" timeOffset="202111.14">12778 17323 6,'13'-4'739,"-13"4"-211,0 0-106,0 0-50,12 0-39,-12 0-35,0 0-24,0 0-11,13-3-57,-13 3-14,16 0-54,-16 0-11,22-4-48,-8 3 13,-1 0-41,5-2-10,-2 2-78,0-1-86,-1 2-84,1 0-68,-3 0-105,1 2-115,-1 0-340,-1 1-373</inkml:trace>
  <inkml:trace contextRef="#ctx0" brushRef="#br0" timeOffset="202352.14">12983 17515 419,'-15'16'629,"2"1"-88,2 0-40,0-2-69,2-2-49,0-2-75,-4 8 186,13-19-293,-5 13-61,5-13-10,7 6-46,-7-6-31,24-2-101,-6-2-121,4-3-126,8-3-150,-1 1-601,9-4-665</inkml:trace>
  <inkml:trace contextRef="#ctx0" brushRef="#br0" timeOffset="202636.14">14397 17261 498,'0'0'479,"-8"-9"-45,8 9-34,-8-8-23,8 8-25,-7-8-43,7 8-14,-4-5 129,-4-2-288,8 7-16,0 0-9,0 0 27,-5 12-18,5-12 23,0 22-1,0-4-7,1 1-16,0 5-21,2 2-16,-1 0 1,3 4-27,-2 0-13,1 3-7,2-2-4,-1 0-9,1-1-22,-1 0-64,-1-6-34,3-1-81,-4 2-70,5-4-83,-3-2-71,-1-2-86,2-2-33,-4-3-377,-2-12-461</inkml:trace>
  <inkml:trace contextRef="#ctx0" brushRef="#br0" timeOffset="202867.13">14205 17844 490,'0'0'651,"-13"5"-163,13-5-87,-10 5-46,10-5-20,0 0-2,0 0-7,0 0 12,0 0-71,0 0-6,18 1-64,-4-7-17,23-7 71,-14 4-169,8-1 2,-1 0-67,1-2-48,1 0-129,-1 2-129,-1 2-129,0-1-175,-6 2-523,-1 1-732</inkml:trace>
  <inkml:trace contextRef="#ctx0" brushRef="#br0" timeOffset="203160.14">14446 17977 467,'0'0'582,"0"0"-146,0 0-61,0 0-56,0 0-42,0 0-32,0 0-20,0 0-29,16 0-27,-16 0-31,24 3-16,-9 3-11,15 6 69,-15-1-100,2 3-10,-7 0 9,-1 3 5,1 3 11,-8-2 17,-2 0 22,-3 1-36,-6 3 27,0 0-17,-4 0 12,-3 2-14,-1-3 5,-2-2-15,-19 12 103,22-18-100,1-6-21,1-1-7,1-3-23,1-2-6,1-5-9,4-1-18,1-1-12,1-5 6,5 11-13,-2-17 6,4 9-13,-2 8 13,9-14-18,9 8 2,-18 6 15,23-1-13,-8 3 11,1 1-9,4 2 13,0 0-16,3 4 22,3 0-17,0 4 14,1-2-68,0 2-46,0-3-113,-1 4-115,-1-2-141,25 15-1416,-29-17-200</inkml:trace>
  <inkml:trace contextRef="#ctx0" brushRef="#br0" timeOffset="205471.14">15743 17186 418,'0'0'420,"0"0"-66,-10-7-48,10 7-34,0 0-30,-10-9-27,10 9-30,-10-6 127,10 6-173,0 0-6,-9-7-9,9 7 1,0 0-7,0 0-3,-8-5-13,8 5 0,0 0-24,0 0 1,0 0-29,0 0-2,-6-7-18,6 7 9,0 0-3,7-5-23,-7 5 9,13-3-14,-13 3 9,17-1-15,-3 0 13,-4-1-13,5 1 7,2 1-18,-3-1 19,5 0-12,0 1 18,-2 0-22,2 0 12,18 1 1,-19 0-15,-1-1 13,-2 1-11,-1 1 13,0 0-14,-2-2 10,-12 0-11,19 3 10,-19-3-8,15 2 12,-15-2-10,12 2 13,-12-2-13,0 0 8,0 0-14,0 0 17,0 0-11,-8 12 18,8-12-18,-12 5 15,12-5-15,-17 5 12,6-2-16,1-1 18,-3 1-14,1-1 12,-4 1-16,2 1 16,-2-1-13,-19 2 6,18-3 7,1 0-13,-2 2 25,3-1-16,-2 0 14,4 0-21,2-2 28,-3 2-23,3-2 19,11-1-21,-20 4 17,20-4-20,-15 4 15,15-4-19,-18 3 4,18-3 7,0 0-15,-12 3 22,12-3-22,0 0 25,0 0-24,0 0 21,0 0-23,9 3 23,-9-3-25,14 2 18,-14-2-12,21 2 20,-11 1-22,17-1-8,-13 0 3,0-1-20,0 1 10,0 0-9,0-1 11,0 1-9,-2 0 8,2 1-2,-3-2 4,1 2-1,-2-2 7,-10-1-1,16 5 7,-16-5 1,15 11-7,-15-11 17,0 0 1,1 12 17,-1-12-3,-7 15 22,2-9-21,-2 2 16,-2 2-15,-2 1 20,-1 0-14,-2 1 23,-4 2-15,2 0 21,-1 0-24,0 0 27,0 1-32,2 1 17,0-2-5,2 1-8,2 0-24,1-2 13,1-1-25,4 1 33,2-1-25,3-12 24,2 20-26,4-11 28,3 1-33,3-3 25,26 8 4,-16-11-28,2 0 24,2-2 0,1 0-7,-1-2-3,1 1-1,-5-1-2,2 0-7,-2 0-35,0 0-49,-7 0-67,0 0-33,0 1-23,-5 2-37,9 3-393,-19-6 203,9 8-401,-9-8-380</inkml:trace>
  <inkml:trace contextRef="#ctx0" brushRef="#br0" timeOffset="209291.55">15544 17965 230,'0'0'378,"0"-16"-142,0 16 11,3-11-76,-3 11 16,3-12-43,6 1 129,-9 11-161,10-11-11,-10 11-40,12-5 41,-12 5-6,15 0-22,-15 0 3,17 5-1,-7 0 0,-1 1 3,2 3-5,-1 0 6,0 3-4,-2 0-3,7 12 78,-7-9-71,-3-2 1,1 1 2,0 0-7,-2 1-21,-1-5-2,-2 2-6,0-1 4,2-2 4,-3-9-4,1 18 7,-1-18 9,0 14 7,0-14-3,-1 14 31,1-14-62,0 0-8,0 0-14,-8-8 2,8 8-11,-4-17-7,1 5-1,1-3 1,2 0-21,0-2 18,0 1-3,2-1 9,0 2-9,-1 1 5,1 2-2,0 2 2,-2 10 9,4-19-8,-4 19-11,5-12 23,-5 12-18,8-8 3,-8 8 9,13 3 8,-13-3 1,14 5-7,-7 2-4,4 0 5,-2 1-2,10 15-8,-10-13 7,0 2 1,1 0 22,-3 0-59,1 1-40,1-1-53,-1 0-62,-2-2-48,1-1-33,-1 1-49,-1-4-49,1 0-10,-6-6-413,11 11-305</inkml:trace>
  <inkml:trace contextRef="#ctx0" brushRef="#br0" timeOffset="209527.54">15917 18062 507,'0'0'516,"0"0"-98,0 0-57,0 0-32,6-10-35,-6 10-47,8-8-35,-8 8-31,13-9-32,-4 4-30,-1-2-15,2 3-29,2-1-16,0-1-24,1 2-54,2-2-65,-2 2-58,0 0-58,-2 1-80,1 0-69,-12 3-50,19-3-276</inkml:trace>
  <inkml:trace contextRef="#ctx0" brushRef="#br0" timeOffset="209767.54">16011 18168 370,'-7'7'543,"7"-7"-108,-8 10-77,8-10-35,-5 8-26,5-8-43,0 0-28,0 0-24,0 0-35,0 0-33,9 5-26,-9-5-24,27-11-82,-14 5-105,0-2-72,2 1-74,3-1-75,-1-1-44,2-1-358,-3-2-231</inkml:trace>
  <inkml:trace contextRef="#ctx0" brushRef="#br0" timeOffset="209999.55">16311 18003 178,'0'0'528,"0"0"-119,0 0-55,0 0-34,0 0-16,0 0-17,-14 5 192,14-5-270,-6 11-37,6-11-23,-3 14-27,3-14-20,0 15-26,0-15-9,2 17-16,2-9-3,1 0-7,2-1-7,-1-1-6,4-1-4,-1 0-7,14-1 17,-23-4-22,22-1-18,-9-3 13,-3 0 1,0-1 8,-2 1-7,-1-3 3,0-1-12,-3-1 6,-4 9-8,2-17 4,-2 17-3,-5-14 2,0 6-5,-10-3-80,5 6-29,-1 3-74,11 2-81,-23-3-135,10 6-548,13-3-535</inkml:trace>
  <inkml:trace contextRef="#ctx0" brushRef="#br0" timeOffset="210700.55">16041 16738 153,'9'5'723,"-9"-5"-480,-3 12-19,3-12-28,-6 21-17,2-9-15,-1 1-12,0 1-19,-1-1-2,0 2-6,-1-2-10,1 0 4,-1-1-8,2-2-2,0-2-2,-8 9 97,13-17-117,-10 13-8,10-13-13,-9 7-8,9-7-4,0 0-15,-15 1-15,15-1 0,-6-8-7,6 8-1,-2-17-16,2 17-8,0-21 3,0 21-2,1-25-7,-1 25 2,3-12-4,-3 12 3,5-7-8,-5 7 19,0 0-3,8 10 4,-2-2 0,-1 1 0,0 3 1,3-3 1,1 4 1,1-1 1,2-1 8,12 10-7,-11-12-2,2-1-1,-2-1 3,2-2 0,-1 0 1,0-4 2,-2 2 3,-12-3 5,21-5 0,-12 0 2,-1-2 3,-2-1-4,-2-2 1,-3-1-1,-5-16 40,-2 13 35,1 1 12,-3-1-11,-1 2-18,-1 0-20,0 4-19,-2 0-54,0 2-78,2 1-74,-4 5-123,14 0-116,-25 3-598,12 1-613</inkml:trace>
  <inkml:trace contextRef="#ctx0" brushRef="#br0" timeOffset="212895.45">17081 17170 379,'0'0'500,"0"0"-84,0 0-77,-2-9-21,2 9-39,0 0-31,0 0-24,0 0-23,-5-9-18,5 9-28,0 0-14,0 0-22,-4-9 3,4 9 91,0 0-138,0 0 14,0 0-21,0 0-17,-4-8-21,4 8-21,0 0 26,0 0-9,1 10 37,-1-10 5,0 15-1,2-5-4,-2 3-9,0-1-4,1 17 27,0-12-50,-1 0-3,1-2-6,1 2-2,1 0-4,-1 1-5,-1-2-27,1 1-58,1-1-65,0 1-72,-1-2-55,3-1-35,1 1-63,1-2-25,-1-3-70,3 1-332,-1-6-320</inkml:trace>
  <inkml:trace contextRef="#ctx0" brushRef="#br0" timeOffset="213199.45">17358 17329 215,'0'0'588,"0"0"-140,0 0-86,0 0-21,0 0-22,-7 7-41,7-7-29,-12 18 162,12-18-251,-3 16-17,3-16-39,-2 16-4,2-16-29,4 16 2,0-7-10,1-1-12,4-1-9,-1-1-7,1-1-3,2 0-7,-1-3-3,2 1-7,12-3 16,-11-2-24,-3-1-2,0-2-12,2 1 10,-3-3-21,-2-3 11,0 0-19,-1-2 0,-3 0-19,-1 1 15,-2-1-3,0-2 14,-2 2 0,-2 2 7,-8-11-9,5 13 5,-1 1-14,-1 2 20,2 0 4,7 5-10,-16-4-25,16 4-36,-14 0-33,14 0-40,-13 3-55,13-3-49,-10 5-79,10-5-42,-8 9-359,8-9-238</inkml:trace>
  <inkml:trace contextRef="#ctx0" brushRef="#br0" timeOffset="213854.45">17646 17149 515,'0'0'541,"0"0"-101,0 0-90,0 0-65,0 0-68,0 0-51,0 0-30,0 0-9,0 0-7,15 7-8,-10 1-8,8 11 96,-3-4-123,1-1-8,0 1-12,1 4-6,-3-2-13,1 1 2,0 0-14,-1-1 8,0 0-7,-1-2 3,-1-1-3,-3-2 2,1 1 7,-1-3 6,5 8 88,-9-18-24,4 13-1,-4-13-17,4 9-20,-4-9-15,0 0-5,0 0-13,0 0-20,0-12 10,0 12-4,0-21-14,-2 5-27,2-2-6,-1-2 3,1 1 11,-1-2 6,2 1 0,-1 3 4,0-1 4,0 4 0,1 2-6,-1 0-5,0 12 1,2-14 4,-2 14 6,0 0 6,5-8 2,-5 8 2,0 0 3,11 17 0,-6-7-10,0-2 0,1 4-5,0 2-38,1-1-39,0-1-57,-1 1-59,2-1-38,0-2-43,2 2-19,-1-4-58,0-1 0,1-2-52,0-1-297</inkml:trace>
  <inkml:trace contextRef="#ctx0" brushRef="#br0" timeOffset="214153.18">18132 17084 327,'8'-8'561,"0"1"-99,0 1-54,-8 6-21,16-1-43,-5 2-27,-2 5-49,3 1 6,1 3-38,0 3-16,0 4-23,0 4-29,1 4-28,7 29 59,-13-26-128,-3 3-14,-2-4-6,-3 0 6,-2-1-25,-3 5-20,-2-3-55,-5 1-57,-1 3-73,-7 1-81,-2-3-87,-2-3-86,-6 1-120,-5-5-364,-1-3-480</inkml:trace>
  <inkml:trace contextRef="#ctx0" brushRef="#br0" timeOffset="214479.18">17009 17074 419,'-3'-16'354,"3"16"-60,-5-13 7,5 13-45,-7-12-19,7 12-28,-15-12 159,15 12-206,-14 0 1,4 5 8,-3 5 14,0 3 16,-5 8-13,-1 7 9,2 4-25,1 4 7,2 2-21,4 2-26,1-2-23,6-4-29,2-1-8,10 29 65,2-33-73,6 0-26,6-3 6,6-4-25,5-2-13,4-8-24,4 0-42,3-7-92,3-2-112,-4-4-131,8-3-201,-1-2-475,1-4-687</inkml:trace>
  <inkml:trace contextRef="#ctx0" brushRef="#br0" timeOffset="-214223.55">18115 16749 74,'0'0'446,"0"0"-103,4-11-39,-4 11-43,5-7-42,-5 7-41,5-8-33,-5 8-30,0 0-29,11-7-15,-11 7-11,16 3 149,-16-3-119,15 7-5,-8 0 13,0 0 12,0 1 5,0 1-3,0-1-4,-2 1-2,0 1-8,-1 0-1,0-2-35,-4-8 33,7 16 10,-7-16 19,7 17 202,-7-17-166,0 0-23,0 0-37,0 0-11,0 0-27,0 0-6,7-11-8,-5 0-14,2-4-2,-1-2-20,5-5 7,1-4-13,0-1 8,1 1-14,0 1 13,-1 4-31,3 3 35,-3 1-33,0 4 25,0 3-20,1 4 16,-1 2 1,-9 4 19,19 3-15,-10 3 13,0 2-21,1 4 15,0 5-23,-1 1-21,12 28-310,-14-18-62,2 1-196,0 0-577,-2-2-784</inkml:trace>
  <inkml:trace contextRef="#ctx0" brushRef="#br0" timeOffset="-210429.81">19318 17401 38,'-13'0'718,"13"0"-190,-13 0 240,13 0-443,0 0-31,-15 0 4,15 0-30,0 0 5,0 0-34,-15 0-46,15 0-31,0 0-36,0 0-27,0 0-20,0 0-12,0 0-1,0 0 3,0 0 70,0 0-73,15 0 2,-15 0-4,20-3-6,-6 1 10,3-2-11,1 1 0,5-2-23,2-2-10,6 0-5,1-1 0,2 1-6,1 0 8,1-1-13,35-7-8,-38 10-1,-1 0-5,-5 0-6,-1 1-17,-7 0-11,0 1-8,-2 1-8,-3-1 2,-1 2 12,-13 1-4,22-3-7,-22 3-27,17-3-51,-17 3-66,5-1-383,-5 1 173,10-3-69,-10 3-484,0 0-546</inkml:trace>
  <inkml:trace contextRef="#ctx0" brushRef="#br0" timeOffset="-210176.81">19657 17114 219,'-12'-9'642,"12"9"-123,-11-8-76,11 8-52,-10-6-75,10 6-64,0 0-51,-11-3-11,11 3 18,-6 6 8,6-6-1,-2 21-4,3-4-17,0 26 119,1-14-192,2 4-21,-2 3-11,2-1-4,1 9-26,0-4 7,0 1-30,0-1-5,1-5-8,0-2-1,2 1-25,-1-3-50,2-1-66,0-3-99,13 24-525,-11-30 139,1-7-464,2-2-685</inkml:trace>
  <inkml:trace contextRef="#ctx0" brushRef="#br0" timeOffset="-208932.81">20563 16994 432,'0'0'496,"0"0"-64,-10-4-62,10 4-19,0 0-25,-9-4-40,9 4 163,0 0-289,0 0-35,0 0-23,0 0-20,0 0-17,0 0-15,0 0-5,10-5-12,-10 5-4,19 1-3,-19-1-4,27 0-4,-13 0-3,2 1-7,14-1 15,-14 2-15,0-4-3,0 4 1,-2-2-1,0 1-1,-14-1 1,24 0-1,-24 0 5,17 1 9,-17-1 14,14 0-1,-14 0-3,0 0-3,0 0-4,0 0 2,0 0 7,0 0 5,-9 8 6,9-8 0,-22 4 10,8 1 0,-1-2 6,-3 2 1,1-1 6,-2 0 0,1 1-2,-2 1 9,2-1-27,1-1 10,-15 4 19,20-6-55,1 1 10,1-1-23,10-2 4,-13 4-8,13-4 13,0 0-14,0 0 13,0 0-7,14 3 12,-2-6-22,3 2 22,2-2-28,1 1 24,19-1-11,-18 2-11,-4 2 16,0-1-20,0 2 16,-4 0-16,1 2 14,-5 0-13,0 3 23,-7-7 10,4 18 12,-7-7 11,-2 4 24,-3 3 0,-4 0 4,-16 25 81,13-22-80,2-4 1,1 0-23,1-3 7,2 0-28,2-2 10,2-1-26,1-1 14,4-10-21,-1 18 17,4-8-20,5-4 18,5 0-34,1-1-10,27 1-148,-17-5 39,3-1-41,0 2-65,-3-2-90,-1 0-73,-2 0-99,-1 3-74,-2-1-506,-3 2-694</inkml:trace>
  <inkml:trace contextRef="#ctx0" brushRef="#br0" timeOffset="-208344.81">20333 18037 496,'0'0'488,"0"0"-77,0 0-49,-5-2 292,-6-6-383,11 8-16,-5-8-60,5 8 26,-4-11-42,4 11-18,-2-14-50,2 14 8,0-13-40,0 13 13,4-14-42,-4 14 20,6-12-39,-6 12 14,10-10-30,-10 10 19,10-3-20,-10 3 26,14 3-38,-5 4 41,-1 0-28,2 1 18,-1 4-25,0 0 23,-2 3-28,0-1 30,0 1-37,-2-1 32,1 3-29,0 15 38,-3-20-7,-1-1-31,-1-1 46,1 1 9,-2-11 10,2 16 14,-2-16 2,3 12-4,-3-12-16,0 0-14,0 0-14,0 0-7,0 0-12,-3-14-6,10-11 7,-5 10-15,2 1-2,0-1 4,1 2-12,0 0 11,1 1-2,1 3 1,-2 1-3,1 1-4,2 2 10,-8 5 4,17-5-9,-17 5 6,15 3 0,4 6 6,-11-3-24,3 3 18,0-2-26,-2 3-8,1-3-57,0 3-84,-1-1-62,1-1-78,-2-1-77,-1 0-101,1-2-599,-8-5-705</inkml:trace>
  <inkml:trace contextRef="#ctx0" brushRef="#br0" timeOffset="-208098.79">20802 17996 100,'0'0'973,"0"0"-279,8-7-110,-8 7-142,0 0-65,0 0-80,6-9-20,3 3 161,-1 1-286,2-1-58,2 2 21,1-1-26,2-1-31,0 3-62,3-2-89,-1 1-60,-2 1-90,-1 1-83,-1 0-73,0 2-87,-13 0-450,21 0-513</inkml:trace>
  <inkml:trace contextRef="#ctx0" brushRef="#br0" timeOffset="-207841.81">20929 18115 771,'-10'9'578,"-1"-2"-92,1 1-20,3-3-40,-1 2-56,8-7-5,-12 9-81,12-9-14,0 0-45,0 0-48,0 0-42,0 0-21,10 3-26,1-7-38,18-8-141,-11 3-47,1 0-83,0-1-92,6-2-53,-4-2-82,-1 2-85,3-3-317,-2-2-394</inkml:trace>
  <inkml:trace contextRef="#ctx0" brushRef="#br0" timeOffset="-207594.81">21244 17904 555,'0'0'492,"0"0"-49,0 0-27,0 0-11,-12 5-24,12-5-44,-9 7 9,9-7-66,-13 21 230,9-10-311,-1-2-48,5-9-17,-4 19-23,4-19-23,2 20-13,0-10-13,3-1-10,0 1-6,2-2-14,0-1-2,3 0-5,-1-2 0,0-1-13,14 1 15,-23-5-14,18 0-5,-6-2 4,-12 2-2,15-7-6,-7 2-2,-8 5-1,7-15-11,-7 15-11,0-18 14,-2 9-3,-3-2 2,-3 4-3,0-3-4,-16-5-91,11 10-21,-3 0-88,-1 2-102,-1 2-124,-2 1-176,-2-3-437,0 1-670</inkml:trace>
  <inkml:trace contextRef="#ctx0" brushRef="#br0" timeOffset="-206712.8">20758 16394 366,'1'-12'1115,"-1"12"-724,0 0-73,1-13-68,-1 13-52,0 0-38,3-11-28,-3 11-29,0 0-18,0 0-12,2-10-6,-2 10-5,0 0-9,0 0-2,0 0-2,0 0-21,9-5 22,-9 5 8,0 0 10,0 0 7,0 0-2,8-7-10,-8 7-12,0 0-10,7-10-2,-7 10 1,10-10-6,-10 10 4,9-11-9,-2 6-8,5-8 13,-6 7-22,-6 6-2,14-10-1,-14 10-7,12-7 3,-12 7 4,9-8-1,-9 8 5,10-6 0,-10 6-1,0 0-4,10-7 1,-10 7 0,0 0 0,4-3 13,5-2-16,-9 5 1,0 0-2,0 0 2,0 0-2,9-5 0,-9 5-4,0 0 4,0 0-3,0 0 4,0 0-2,0 0 7,0 0-6,0 0-4,3-3 19,-3 3-7,0 0 10,0 0 1,0 0-25,0 0 38,0 0 1,0 0-7,0 0-4,0 0-12,0 0 16,0 0-8,0 0 5,0 0-8,0 0 8,-2-4 2,2 4-18,-9-5 6,9 5-12,0 0 3,0 0-7,0 0 6,0 0-18,0 0 16,0 0-12,0 0 15,-14 1-12,14-1 7,0 0-15,0 0 21,0 0-16,-5 8 11,5-8-9,0 0 15,-8 10-11,8-10 20,-9 13-12,3-5 18,-2 3-15,0 1 17,-3-1-16,-3 4 16,0-1-15,-3 1 21,-2 0-16,-21 12 46,20-15-26,-1 0-14,1-2 10,-2-1-12,1 1 24,1-5 0,4 0 14,0-1-8,1-4 9,2 0-32,2-3 13,1-3-16,2 1-1,2-7-28,-1-14-38,10 11 29,1 0-11,1 0 12,1 3-11,2-2 11,2 4-16,0 1 9,2 3-8,-1 2 18,1 3-19,2 4 24,-1 2-18,1 0 25,2 6-15,18 14 7,-17-13 10,0 1-16,2 1 23,3 0-25,0-1 22,1 1-19,-3-2 16,-1-3-9,2 1 12,-1-3-17,-2-1 16,0-2-11,-3-2 13,1-1-12,9-4 14,-15-3 4,1-2-6,-3-2 19,-1-4-16,-5-1 13,-2-2-17,-1-4 13,-4 1-14,-4-2 19,0-1 5,0 5-8,-3 2-6,1 1-9,0 5-65,-11-4-298,22 14-16,-19-3-146,9 10-262,3-1-354,-2 2-745</inkml:trace>
  <inkml:trace contextRef="#ctx0" brushRef="#br0" timeOffset="-206056.8">21699 16959 766,'2'-12'650,"0"2"-107,-2 10-104,3-18-85,-3 18-51,0-19-9,0 19 6,0-14-25,0 14-20,-2-16-42,-1 4 71,3 12-180,-8-4-17,8 4-31,-11 3 1,11-3-19,-13 9 9,13-9-23,-12 15 11,8-5-19,1-1 12,1 3-22,1-2 22,2 2-24,3 1 18,10 15-18,-4-13-2,2 1 1,3-1-1,-1 2-5,4 2 0,-1-2-1,-1 2-5,0-3-6,-4 0-5,-1 1 2,-1-2 5,-4 1 6,-2-2-2,-3 1-4,-3 13-3,-3-14 12,-3 0 2,-1-2 1,1 0 7,-13 8-17,10-14 31,2 1 3,-1-3 0,1 0 1,9-4-7,-14 0-14,14 0-13,-12-9-7,8-1-12,1-19-80,4 5 14,2-1-9,2-8-5,0 1 26,3-2 20,-3 1 32,0 4 17,0 4 51,-2 1 32,-1 1 15,0 3-8,-2 3-14,-2-1-8,1 4-10,-8-12 12,4 16-46,0 3-8,-1 0-53,6 7-98,-13-4-105,13 4-121,-14 4-152,6 3-629,2-2-768</inkml:trace>
  <inkml:trace contextRef="#ctx0" brushRef="#br0" timeOffset="-205677.81">21955 16843 171,'11'-6'930,"-3"0"-273,-8 6-140,13-5-133,-13 5-76,0 0-56,18 4-32,-18-4-22,13 12-13,0 11 88,-5-9-163,3 2-23,-1 1-22,-3 0-11,4 1-12,-1-1-4,-1 0-10,-3-1-7,1-3-4,1 0 2,-2-3-2,-1 0-1,0-1 16,-1-1 31,4 3 104,-8-11-95,0 0-32,12 3 8,-12-3-23,10-9-1,2-13 24,-6 10-40,1-4 14,-2 0-17,0 0 26,1 2 28,-1 1 24,0 0 13,1 1-4,1-6 32,-7 18-80,8-11-2,-8 11 3,9-4 2,-9 4-5,9 4-4,-9-4-23,12 11 16,-8 0-21,3 1 18,-2-1-33,0 3-17,-1-2-49,2 2-30,3 13-308,-5-16 103,0 0-73,-2-2-48,4 0-14,-6-9-76,11 11-53,-11-11-294,0 0-413</inkml:trace>
  <inkml:trace contextRef="#ctx0" brushRef="#br0" timeOffset="-205413.8">22526 16808 342,'14'-14'744,"1"6"-112,-2 1-35,1 5-78,-1 1-14,1 4-42,0 2-25,1 5-45,0 4-40,-1 4-48,-2 5-41,8 37 141,-17-26-270,-1 0-7,-4 3-43,-1 3-2,-6 0-35,0 1 9,-3-2-22,-3-1-12,-2-2-64,-4-2-47,-1-1-90,-32 22-391,21-29 120,0-4-52,-3-4-85,-1-5-77,2-2-424,-1-5-704</inkml:trace>
  <inkml:trace contextRef="#ctx0" brushRef="#br0" timeOffset="-205149.66">21744 16881 585,'-13'-11'821,"-1"7"-195,0 4-109,-5 3-70,0 6-28,-4 4-57,0 6 2,-3 8-30,4 4 0,1 3-45,2 6-20,5 2-66,2 2-19,6-2-59,4-3 0,8 1-47,20 35 57,-4-44-93,6-4-64,41 16-186,-30-28 4,5-7-122,1-2-142,-2-6-131,-3 0-810,10-6-1013</inkml:trace>
  <inkml:trace contextRef="#ctx0" brushRef="#br0" timeOffset="-203245.64">20226 1326 74,'0'0'510,"0"0"-123,0 0-149,0 0-149,8 6-116,-8-6-97,0 0-239,9 5 180</inkml:trace>
  <inkml:trace contextRef="#ctx0" brushRef="#br0" timeOffset="-198374.64">22490 875 353,'26'-3'328,"2"1"-50,5-3-25,3 0-50,5 4 6,2-2-11,7 2 16,6 0-18,3 2-12,3 3-30,0-3 12,13 4-19,0 1-7,1 1 0,2 4-17,0 0-10,2 0 0,1 5-17,1-1 4,1 5-35,1 2 1,3 0 17,21 9-15,-6 3-13,3 0 8,-2 2-32,106 41 32,-106-38-22,2 2 13,-1-2 10,-3 1-5,-2 2 1,-4-1 18,-1 1 7,-2 1-12,1 1-21,-2 2 2,-2 1-15,-2 2 18,-4 0-37,-2 1 23,74 53 31,-93-59-25,13 10 2,-14-5-8,10 9-6,-14-9 1,10 11-5,-11-10-26,-2-1 17,-2-1 10,-1 0-7,-3-4 18,-1 2 7,-4-5-3,-1 0-3,-4-2-5,1-3-8,-10-4-8,1-4 6,-5 0-9,0-2 3,-4-6-9,-2-1 5,-2-1-6,-3-3 4,-1-2 9,-2-1 5,-1-2 4,0-1 9,-3-1 8,5 4 45,-6-5-47,-6-7-2,9 9-6,-9-9-4,10 8-21,-10-8 4,8 7-8,-8-7 1,5 7-2,-5-7-7,0 0 4,9 8 3,-9-8 1,0 0-12,9 7 9,-9-7-5,0 0 0,0 0-6,0 0-22,7 7-26,-7-7-59,0 0-80,0 0-41,0 0-183,0 0-107,0 0-176,0 0-666,-9-5-959</inkml:trace>
  <inkml:trace contextRef="#ctx0" brushRef="#br0" timeOffset="-198029.64">26757 2960 312,'0'0'742,"0"0"-176,-13 0 206,13 0-522,0 0-34,0 0-55,0 0-21,0 0-47,0 0 33,-3 10 4,3-10 16,0 0 5,3 10 30,-3-10-51,2 9 59,-2-9-76,6 16 35,-1-8-31,2 2 12,0 2-51,1-2 19,1 2-38,3 0 19,1 0-29,3 0 22,1-1-33,0 1 23,3-5-29,-2 2 23,4-2 7,-6-2 7,4-2-7,18-3 80,-19-3-78,3-2 1,-2-2 6,-2-3 2,1-2-21,-2-3-6,-3-2-14,-1-1-2,-2 0-16,-1-3 5,-2 2-24,-1-1-24,-3 1-17,2 2-45,0-12-351,-6 18 5,2 0-188,-2 11-217,2-18-324,-2 18-781</inkml:trace>
  <inkml:trace contextRef="#ctx0" brushRef="#br0" timeOffset="-193992.64">22783 16477 183,'0'0'373,"0"0"-93,0 0 5,-15 0-37,15 0 210,0 0-247,-9-6-15,9 6-9,0 0-13,-8-6-12,8 6-18,0 0-22,-4-11-5,4 11-12,0 0-12,0-13-20,0 13-12,0 0-12,6-10-12,3 3 11,-9 7-36,13 0 1,-13 0-1,18 5-5,-8 2 3,2-1-3,-1 2-2,1 1 0,1 1-2,-3 0 0,0 2 1,2-1 1,-2 0 9,-2 0-3,0 0 4,-1-3 5,-1-2 4,-1 2 27,-5-8 50,9 12 60,-9-12-15,0 0-9,7 7-46,-7-7 10,0 0-39,2-11 2,-2 11-28,4-25 7,-1 5-21,8-33 15,-2 23-18,3-5 9,0 8 20,0-2-2,-1 5-1,3 2-12,-2 5-15,1 3-7,-2 6-1,2 1 3,0 5-13,-2 4 13,4 6-15,0 5-22,14 28-351,-14-9 23,-2 6-152,-3 4-711,0 0-824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2-17T02:58:47.46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7656 1605 524,'0'0'460,"0"0"-87,12-4-63,-12 4-37,0 0-26,0 0 231,0 0-246,1-12 8,-1 12-4,0 0-16,0 0 6,-8-8-25,8 8-41,0 0-5,-7-9-24,7 9-18,0 0-41,-14-3-8,14 3-21,-17 7 6,7 1-21,-5 3 3,-1 4-14,-3 7 9,-3 5-17,2 3 17,-3 3-23,2 4 21,2 0-16,1 2 11,3 0 3,1-1-5,2-1 5,2-6-24,4-2 12,-3 18-1,8-27-6,-1-2-33,4-2 43,-1 0-45,3-4 56,0-2-40,2-3 47,-6-7-42,17 7 36,-17-7-35,24-2 36,-11-6-2,3-2-5,0-2-24,16-14 62,-17 11-1,-2 3-16,2 0 19,-5 3-23,-1 1 3,0 3-35,-9 5 26,15-9-33,-15 9 19,16-3-27,-16 3 20,18 3-18,-7 1 31,1 4-55,11 6 41,-12-6-45,2 1-8,-2-1-32,2 1-66,0-2-9,0 1-39,2-3-2,-2-1-41,3-1-16,-1-1-28,0-4 5,0-1-6,3-2 5,-1-2 5,17-12-183,-16 5 270,1-4 12,-2-1 55,-1-3 7,-1 0 53,-2 1 27,0-3 96,-1 0 56,-2 6 82,-4 2 58,1 4 26,-1-1 13,-1 2-18,-1 2-38,3-5 116,-7 14-213,0 0-8,0 0 9,0 0-3,2 14-60,-2-14 19,-2 20-6,2-5-20,-2 1-6,4 19 31,0-18-72,-1 1-4,2-1-36,1 0-53,7 15-240,-6-19 108,2-1-54,-1-2 0,1-1-43,3-4-84,-10-5-4,18 5-22,-18-5-56,20-3-204,-11-2-165</inkml:trace>
  <inkml:trace contextRef="#ctx0" brushRef="#br0" timeOffset="332">8305 1881 530,'5'-12'638,"-1"4"-103,-4 8-67,5-13-94,-5 13-67,6-10-73,-6 10-45,0 0-9,0 0 187,14 6-178,-14-6-42,7 18 5,-3-7-41,1 3-7,-1 0-31,2-2-7,-2 2-14,0 1-8,1-1-18,-1-4 11,-1 1 5,1 0-31,-1-2 15,4 6 10,-7-15-18,5 11 11,-5-11 10,6 6-5,-6-6-2,0 0-10,13-3 20,-13 3-15,10-12-3,-5 4-16,0 0 13,1-2-16,0-1 12,-1 2-10,5-9 19,-6 10 4,-4 8-41,8-12 9,-8 12-6,6-9 11,-6 9-27,0 0 34,0 0-18,17 5 25,-17-5-26,9 13 33,-3-3-17,-2 0-5,1 0-9,3 11-95,-4-9-5,-2 0-49,3-2-47,-2 0-46,-1 1-67,1-2-18,-3-9-56,6 14 29,-6-14-3,5 9-41,-5-9-335,0 0-245</inkml:trace>
  <inkml:trace contextRef="#ctx0" brushRef="#br0" timeOffset="506">8774 1794 449,'18'-7'1073,"-18"7"-609,16 0-26,-16 0-53,17 7-13,-8-1-17,0 3-50,0 1-57,-1 1-10,-2 2-69,1 1-13,-3 2-41,2-1-7,-4 2-25,0 1-5,-4 18 11,1-19-105,-1-3-106,-3 3-105,1-1-119,0-2-127,0 0-168,0-2-388,0-4-641</inkml:trace>
  <inkml:trace contextRef="#ctx0" brushRef="#br0" timeOffset="699.99">9224 1827 185,'0'0'472,"0"0"-153,16-1-78,-16 1-15,20-3 52,-20 3-151,20-2-37,-8 0-2,1-1-70,-1 1-73,4-1-120,-1 2-92,1 0-218,-4-2 24</inkml:trace>
  <inkml:trace contextRef="#ctx0" brushRef="#br0" timeOffset="816.99">9388 2005 809,'-7'11'627,"2"0"-140,0-4-83,0 2-95,5-9-37,-6 11-50,2-2 120,4-9-222,0 0-95,6 5-118,-6-5-171,17-3-234,-4-3-372,3 0-421</inkml:trace>
  <inkml:trace contextRef="#ctx0" brushRef="#br0" timeOffset="1145.99">10884 1385 1128,'0'0'959,"-8"-9"-242,8 9-234,-5-7-132,5 7 57,0 0-267,0 0-30,0 0 20,0 0 8,-2 16-14,3-4 20,3 2-33,0 4-3,2 2-44,-1 3 19,2-1-32,-2 3 12,1-1-32,2-1 24,3 24-17,-6-26-39,-1 1-48,1-1-61,0-1-102,-2-3-125,-2 2-91,1-3-132,-2 1-624,0-3-794</inkml:trace>
  <inkml:trace contextRef="#ctx0" brushRef="#br0" timeOffset="1348">10673 2055 358,'-16'15'1787,"16"-15"-1190,-11 10-135,11-10-47,-7 8-40,7-8-16,0 0-15,-8 8-25,8-8-27,0 0-37,0 0-41,0 0-40,23-4-43,-5-1-16,2-2-32,38-11-40,-27 7-114,-1-1-83,1 2-96,0-2-127,-1 5-93,0-1-133,-5 1-203,-2 1-319,-2 0-741</inkml:trace>
  <inkml:trace contextRef="#ctx0" brushRef="#br0" timeOffset="1705">10843 2282 437,'0'0'737,"-10"3"-159,10-3-136,0 0-75,0 0-62,0 0-28,0 0-28,5-12-27,-5 12-29,12-8-45,-12 8-17,17-4-13,-5 3-3,2 1-88,14 9 102,-12-2-25,1 5-59,0 0 51,-3 2-3,-1 3-12,-3 3 0,-4 4 15,-2 0-7,-2 0-5,-6 3-24,-4 4-20,-5-2 15,-2 3-14,-4-3 33,-20 20 121,20-30-74,1 0-4,2-7-26,0-2 8,1-1 32,2-2-24,1-3 12,0-2-32,12-2 38,-20-1-106,12-4 17,3-2-36,5 7 16,-8-12-35,8 12 30,0 0-31,0-14 21,0 14-19,10-5 22,-10 5-29,17-2 31,-4 4-24,0 2 29,3-1-39,0 3-18,1-2-30,3 4-38,-1-2-49,0 4-76,20 5-313,-18-8 94,-3-2-145,0 1-806,-2-3-1012</inkml:trace>
  <inkml:trace contextRef="#ctx0" brushRef="#br0" timeOffset="6167.79">12805 1210 21,'0'0'532,"0"0"-121,0 0-59,-7-4-69,7 4-20,0 0-18,0 0 218,-9-8-243,9 8-11,0 0-2,0 0-30,0 0-10,-9-4-30,9 4-28,0 0-28,0 0-3,0 0-28,0 0-7,0 0-14,0 0 2,0 0 4,27 0-3,-14 0-27,1 0 9,-1 2-5,5-2-3,2-2 0,-2 2-3,3 0-4,-1 0-2,0 0-4,-1-2-5,0 2 27,-3 0-12,-1 0 6,0 0-21,-4-3 21,-11 3 6,22 0-6,-22 0-9,15 0 28,-15 0-21,0 0 3,0 0-6,14 3-3,-14-3 3,0 0 1,-22 4-10,11-1 27,-7 3-19,2-2 38,-27 3 17,21 0-42,-1-3 35,1 2-35,1 0 33,2-2-31,0 1 29,4-1-25,-1 0 10,3-1-24,3 0 15,10-3-33,-19 5 28,19-5-25,-14 3 36,7 3-14,7-6-18,0 0 28,4 7-38,-4-7 45,15 3-30,-15-3 10,23 3-39,-11-1 33,1 1-20,1-3 49,-1 4-15,-2-4-34,3 3 24,-3-3-28,10 7 5,-21-7 2,13 6-6,-13-6 25,9 9-42,-9-9 62,-2 15-25,0-4 18,-8-1-15,-3 7 19,-3 2 19,-3 0-39,0 1 26,1-1-13,0 0 15,-11 14-3,18-17-32,-1-2 14,4-2-11,-1 1 20,3-2-17,4 1 3,2-12 0,2 18 1,4-10 0,3-2 5,6-1-8,1-2 0,5 0 2,2-3 5,30-1-13,-22-1-48,-4-1-87,0 0-35,-2 1-64,-3 0-82,-2 2-80,-4 0-54,-2 0 10,-4 4-5,-10-4-329,14 9-291</inkml:trace>
  <inkml:trace contextRef="#ctx0" brushRef="#br0" timeOffset="6783.79">12642 2336 704,'0'0'548,"0"0"-61,0 0-54,0 0-21,0 0-33,0 0-18,0 0 265,0 0-380,-12 1-48,12-1-47,0 0-32,0 0-25,0 0-18,0 0-21,0 0-7,0 0-10,0 0-5,0 0-1,0 0-7,0 0-16,0 0 19,15 1 48,-15-1-39,18-4 1,-9-1 2,2 2-5,1-6-21,3 2 13,-1-3-4,0 2-2,-1-4-7,3 0 1,-5 0-22,2-2 17,-1 2-17,-4 2 25,7-12 17,-11 13-13,0 1 10,-4 8-26,7-14 13,-7 14-22,0-12 24,0 12-28,0 0 15,-7-6-46,7 6 39,-12 3-22,12-3 22,-11 8 3,11-8-3,-18 21 13,14-13-20,4-8 10,-5 17-8,3-7-4,2-10-19,0 14-39,0-14-21,2 14-16,-2-14-34,5 12-22,-5-12-30,12 9-37,-12-9-77,15 6-52,1-6-524,-16 0 371,17-7-284,-7 2-313</inkml:trace>
  <inkml:trace contextRef="#ctx0" brushRef="#br0" timeOffset="7063.79">12866 1899 186,'0'0'579,"-7"-4"-144,7 4-108,0 0-66,-20 3 135,20-3-234,-9 3-11,9-3-17,-8 5-21,8-5-22,-8 7-13,8-7-16,0 0-18,-7 9-7,7-9-1,0 0-4,-4 10-9,4-10 2,0 0-6,0 10 20,0-10-13,0 0-1,0 0-4,8 8 9,-8-8 3,0 0 21,0 0-3,0 0 10,9 4 20,-9-4-11,0 0 24,0 0 20,0 0-19,0 0-3,0 0 58,14 2-85,-14-2-35,0 0-30,0 0-42,0 0-59,0 0-71,0 0-79,0 0-61,0 0-161,0 0-459,0 0-506</inkml:trace>
  <inkml:trace contextRef="#ctx0" brushRef="#br0" timeOffset="7568.79">12609 2300 811,'0'0'623,"0"0"-93,-13-3-83,13 3-55,0 0-59,-4-12-14,4 12-10,2-14 175,-2 14-324,4-11-19,-4 11-39,5-9-21,-5 9-29,11-9-11,-11 9-14,11-4-11,-11 4 1,15 0-11,-15 0-6,21 6 14,-10 0-1,0 0-16,12 11-10,-14-8 2,0 1 18,-1-1-2,2 1-11,-5-2 10,1 1-18,-2-1 14,3 1 3,-7-9 7,7 11-31,-7-11 26,5 11 9,-5-11 54,4 10 26,-4-10 154,0 0-122,0 0-1,0 0-20,0 0 5,0 0-21,0 0-19,2-15-13,0 1 5,0-2-38,1 1-1,4-2-3,-2 2-15,1-1-11,1 3-24,9-11 5,-8 14 22,1 3-28,1 2 14,-2 1-12,3 2 16,-11 2 0,19 2 5,-8 4 7,1 0 2,-1 3 9,-1 2-7,0 1-10,-1-1 6,-3 4-23,8 14-94,-9-15 11,-1-1-49,2 1-78,-3 0-62,1-3-54,-2 0-55,2-4-72,-4-7-37,6 15-508,-6-15-628</inkml:trace>
  <inkml:trace contextRef="#ctx0" brushRef="#br0" timeOffset="7752.79">13058 2232 961,'0'0'682,"0"0"-154,0 0-139,5-10-61,-5 10-39,0 0-20,7-7-27,-7 7-28,0 0-28,13-6-38,-13 6-24,17-5-28,-7 2-25,1 0-8,14-2-87,-14 3-96,3-1-86,-1 2-61,1-2-79,-1 3-101,1 0-64,-1-2-331,-13 2-384</inkml:trace>
  <inkml:trace contextRef="#ctx0" brushRef="#br0" timeOffset="7906.79">13263 2292 286,'-4'7'636,"4"-7"-137,-7 13-74,7-13-26,-5 8-21,5-8 15,0 0 3,-7 11-50,7-11 202,0 0-349,0 0-38,0 0-30,9 5-40,-9-5-71,19-5-90,-5-2-104,-3 0-93,4 2-107,-1-1-77,3-1-116,2-3-374,-3 1-522</inkml:trace>
  <inkml:trace contextRef="#ctx0" brushRef="#br0" timeOffset="8186.79">13602 2104 275,'0'0'521,"-4"-10"-102,4 10 299,-4 8-394,4-8-30,-7 11-28,7-11 0,-7 18-14,5-9-55,2 3-29,-3 10 73,3-10-143,3-2-27,-1 3 15,3-2 4,1-1-13,1 2-5,2-3-5,0-1 0,4-2 5,-2-2-10,3-2-24,-1 0 20,3-2-21,-2-2 14,2-1-3,-1-1 15,-1-1-1,-3-3-7,0-1-29,-1-3 6,-4 2-11,0-2-5,-5 0-13,-1 0 13,-1 2-25,-5 0 8,0-1-42,-6 2-17,-1 3-98,-19-4-554,12 8 26,0-1-428,0 3-731</inkml:trace>
  <inkml:trace contextRef="#ctx0" brushRef="#br0" timeOffset="8945.79">13416 497 471,'0'0'444,"0"0"-65,0 0-65,15 0-43,-15 0-25,0 0 7,10 10-35,-10-10-12,0 12-6,0-12-1,-4 22 7,1-9-13,-4-1-33,-10 17 172,7-15-171,1-2-5,-2 2-35,-1 0-14,2-1-7,-3-4-18,3 1-14,1-2 9,0-1 4,0-2-3,0-1-17,9-4-5,-11 4-15,11-4-13,-12-5-6,12 5-17,-4-10-40,4 10 23,4-16-29,-4 16 39,10-9-46,-10 9 31,9-7-43,-9 7 47,0 0-29,18 3 34,-18-3-21,17 9-20,-8 1 24,12 8-21,-7-5-5,1-2 51,1 0-34,1-2 32,0-2-27,0 0 45,2-2-34,1-1 26,-1-3-30,0-1 43,1-2-23,2-4 34,-5 0-33,4-3 19,20-15 33,-25 10-69,0-3 84,-5-1-32,-3 0 27,-2-3-42,-4 3 28,-4-1-47,-4 1 37,0-2-18,-3 1-10,0 5-13,-5 4-6,4 1-45,-4 6-132,-13 4-728,9 4-348,-2 3-872</inkml:trace>
  <inkml:trace contextRef="#ctx0" brushRef="#br0" timeOffset="9521.05">14456 1117 329,'0'0'923,"0"0"-249,0 0 312,0 0-607,0 0-113,0 0-17,0 0-94,0 0 7,0 0-73,0 0 12,0 0-21,-2 9 26,2-9-16,-2 18 31,4-7-18,-2 2-14,0 2-5,0 16 18,0-13-61,0 0-9,0 1 12,0-2-19,0 2 9,0-2-29,0 0-30,0 3-64,0-3-89,0-4-59,0 0-59,0 1-47,2-2 2,1-3-52,4 7-501,-7-16 110,11 5-304</inkml:trace>
  <inkml:trace contextRef="#ctx0" brushRef="#br0" timeOffset="9798.05">14609 1283 771,'8'-16'677,"-8"16"-156,0 0-112,4-11-89,-4 11-24,0 0-41,0 0 7,-7 8-36,7-8 14,-7 15-25,7-15-37,-3 17-41,0-8-29,3 13 45,0-22-92,3 22 10,0-12-23,3 0 7,1-1-36,1 1 24,2 0-40,0-5 28,0 1-17,1-3 15,3 1-18,-1-3 12,0-2-30,0-1 26,14-5-8,-15 0 5,-1-1-22,-1-4 14,-3-2-6,1-3-39,-2 0 1,-4 0 39,0 0-40,-4 0 41,0 0-28,-2 2 33,-2 1-25,-1 2 0,-3-2-73,-9-6-223,7 11 76,0 1-52,-1 2-37,1-1-63,1 1-92,2 1-445,-3-2-500</inkml:trace>
  <inkml:trace contextRef="#ctx0" brushRef="#br0" timeOffset="10152.04">14672 831 198,'4'-17'1321,"-4"17"-851,4-11-89,-4 11-81,0 0-66,4-11-73,-4 11-34,0 0-14,0 0-11,10 3-16,-10-3-21,9 14-9,-1-6 2,-2 1-28,-1-1 0,10 13 31,-8-10-46,-1-1 8,0-2-14,-1 0 12,-5-8-17,9 14 10,-9-14 11,6 12 25,-6-12 55,6 8 66,-6-8-20,0 0 47,7 7-48,-7-7-13,6-10 30,-2 0-143,0-2 46,-2-4-36,2-2 4,3-1 5,-2-2-31,1 0 1,2 3 21,-2 3-28,1 1 0,-2-1-21,4 4 33,-3 3-33,0 1 24,9 4-29,-15 3 18,16 6 17,-8 0-5,1 7 1,0-1-16,-2 2-8,1 3-38,1 2-32,-1 0-73,-2 3-68,0 1-104,-2 0-82,2-1-114,-4 4-105,6 20-1671</inkml:trace>
  <inkml:trace contextRef="#ctx0" brushRef="#br0" timeOffset="10545.05">15201 1274 848,'0'0'677,"0"0"-146,10 5-61,-10-5-98,0 0-21,9 4 0,-9-4-23,0 0-30,0 0-33,0 0-44,0 0-40,12 0-30,-12 0-25,0 0-30,16-9 39,-16 9-76,9-7 1,-9 7-9,8-10 2,-8 10-3,7-10-1,-7 10-1,6-9-10,-6 9 8,4-8-9,-4 8-6,0 0-15,1-12 6,-1 12-31,-6-8 22,6 8-11,0 0-2,-14 4 3,14-4-1,-15 7 9,15-7-9,-12 10-12,12-10 7,-10 7-13,10-7 8,-9 7 4,9-7 12,0 0-11,-8 10 3,8-10 0,0 0 8,-4 9 0,4-9 2,0 0-2,0 0 6,0 0-12,0 0-5,0 0-6,0 0-47,0 0-35,7-8-40,-7 8-82,0 0-101,0 0-68,-1-13-635,1 13-174,0 0-800</inkml:trace>
  <inkml:trace contextRef="#ctx0" brushRef="#br0" timeOffset="11760.04">15630 1031 145,'0'0'588,"0"0"-147,0 0-57,0 0-51,2-11-36,-2 11-28,0 0-30,7-5-37,-7 5 137,12-2-209,-12 2-11,12 3-15,-4 3-9,3 3 3,-2 0-28,-1 2-3,4 3-21,-1 2 4,-2 0-1,1 2 16,-4-2-33,1-2 27,-2 1-21,4 17 65,-6-18-30,1-2-27,-2-2 37,0 0-4,-2-10-24,3 15 37,-3-15 13,2 11 36,-2-11 15,2 13 9,-2-13-31,0 0-27,0 0-33,10-3-4,0-15 35,-4 4-74,2-5-20,1 2-19,1-4 19,-2 1-18,0 3 17,-1 0 0,-2 2 11,2 2-6,-3 2-2,-1 1-5,-3 10-8,7-13-1,-7 13-3,0 0 14,0 0-18,0 0 16,6 11-21,-6-11 18,3 15 1,-2-3-1,3 0-3,0 2-48,1-1-48,0 0-42,4-2-56,-2 3-86,2-4-89,3 2-81,11 5-1327,-9-10-260</inkml:trace>
  <inkml:trace contextRef="#ctx0" brushRef="#br0" timeOffset="12349.04">15941 750 393,'0'0'460,"0"0"-57,0 0-65,0 0-21,0 0-19,-9-4-2,9 4-17,0 0-13,0 0-7,-6-7-41,6 7-3,0 0 149,-3-12-226,3 12 3,0 0-51,4-12 4,-4 12-47,7-7 9,-7 7-38,7-6 33,-7 6 7,13-1-29,-13 1-12,13 3-7,-13-3-5,16 11-1,0 6 15,-8-5 3,0-1-20,-1 0-30,-1 1 45,-1 0-37,1-2 33,-1-1-39,-3 1 42,2-2-32,-4-8 51,5 14 2,-5-14 32,5 12 5,-5-12 5,2 3 140,4 6-142,-6-9 0,0 0-32,9-12-12,-4 4 16,-1-4-33,4-4 12,-1-2-18,3-3 0,-1 3-2,2 0 3,-1 2 2,0-2 16,-1 4-20,9-8 23,-9 17-17,-9 5-10,18-3 22,-18 3-18,16 8 31,-6 1-26,-1 4 1,0 2 4,2 3 1,-4 2-25,1 1-42,-2 1-53,2 0-89,-2 0-45,3 21-491,-3-20 252,-3-2-141,2-4-514,-2 0-743</inkml:trace>
  <inkml:trace contextRef="#ctx0" brushRef="#br0" timeOffset="13350.35">17435 1233 495,'0'0'448,"-13"-1"-63,13 1-45,0 0-24,-19 0-18,19 0-4,0 0 6,-14-1-14,14 1 23,0 0-67,-6-1 153,-7-1-234,13 2-65,0 0-3,0 0-50,0 0 46,0 0-34,14 7 43,-1-4-25,7-3 20,7 0-37,4 0-1,6-3-4,4 3 3,1-3-46,39-3 43,-43 3-23,-1 1-25,0 0 22,-4-3-38,-5 2-17,-1 1-81,-3-1-38,-4 1-83,-1-1-50,-4 0-55,-1 1-60,-4 0-117,-10 2-61,14-7-247</inkml:trace>
  <inkml:trace contextRef="#ctx0" brushRef="#br0" timeOffset="13556.34">17771 958 323,'0'0'609,"-5"-7"-155,5 7-114,0 0-16,0 0 12,0 0 4,-6 14-26,6-14 29,0 23-68,-3 20 233,3-20-299,0 5-38,0 0-44,2-1-4,-1 2-49,1 2 4,0-2-39,2 1 1,-2-5-41,4 0-57,-1-1-84,2-2-66,1-3-76,2-1-81,13 13-689,-9-22 139,1-2-484</inkml:trace>
  <inkml:trace contextRef="#ctx0" brushRef="#br0" timeOffset="14185.35">18760 831 674,'2'-11'516,"-2"11"-118,0 0 306,0 0-389,-8-6-21,8 6-31,0 0-13,0 0-72,0 0-14,0 0-24,0 0-25,0 0-51,0 0 22,0 0-24,5-8-18,-5 8 5,14-3 2,10 2-9,-7 1-34,-2-2 22,3 0-41,-1-1 48,2-1-47,-3 1 25,1 3-22,0-4 29,-3 3-34,-1-1 27,-2 1-20,-11 1 29,21-3-27,-21 3-37,16-4 72,-16 4-41,0 0 36,0 0-48,-6 7 43,-3-4-28,-5 2 31,0-2-18,-8 4 36,0 0-37,-3 0 60,2 0-40,-7 2 51,2 1-40,0 0 28,-18 5 25,27-7-57,-1-1 24,4 0-61,3-2 19,2-1-18,1 2 31,2 0-51,8-6 52,-9 10-30,9-10 27,0 0-34,3 12 42,-3-12-39,15 7 34,13 0-20,-10-5-10,2-1 22,0 2-30,1-2 25,1 1-25,-1 0 24,-2 0-34,0 0 33,-4 2-39,-1-1 31,-2-1-11,-2 1 34,-1 2 2,-3 2 19,-3 10 77,-7-5-49,-3 2 13,-5 4-4,-5 3 20,-1 1-3,-6 3-7,6-4-3,-1 1-4,0-3-10,3-2-21,4 3 21,0-6-54,4 1 19,2-3-22,1 10 51,9-11-41,2-3-26,6 0 17,4-2-57,6-1-43,2-2-39,5-2-57,0-2-51,4-2-25,3 1-57,0-3-73,-1 1-81,-1-1-71,-4 3-115,25-4-2185</inkml:trace>
  <inkml:trace contextRef="#ctx0" brushRef="#br0" timeOffset="15027.28">18452 2089 238,'0'0'719,"0"0"-154,-14 3 299,14-3-517,0 0-1,-7-5 1,7 5-30,0 0-26,-5-12-60,5 12-17,0-12-55,0 12-19,1-12-53,-1 12 8,5-15-23,-1 7-3,-4 8-46,16-18 37,-16 18-36,13-10-24,-13 10 10,15-2-22,-15 2 0,17 4-30,-5-1 43,-3 3-12,0 2-3,1 2-13,-3 0-1,1 2 18,-1 2-5,-1-2 7,1 13-10,-5-14 12,0-1 11,-2-10 8,3 16-6,-3-16 7,2 13 7,-2-13 15,2 10 7,-2-10 10,0 0-11,0 0-10,0 0-13,0 0-10,0 0 13,9-30-15,-3 15-27,-1-5 20,3 0-19,0 2 17,0 0-27,0 0 58,0 4-15,-2 0-1,3 2-21,-1 2 12,-2 2-19,2 3 18,-8 5-17,15-5 25,-1 9-22,-5 0 20,-1 4 8,0 2-22,-2-1 24,3 3-24,-3 2 21,2-1-27,-2 1-3,1-2-34,-1 1-62,0-1-69,0 0-101,0 0-87,0-3-133,5 6-1097,-11-15-42</inkml:trace>
  <inkml:trace contextRef="#ctx0" brushRef="#br0" timeOffset="15212.99">18929 2051 610,'0'0'761,"0"0"-169,0 0-106,0 0 243,8 5-407,-8-5-22,10-2-59,-10 2-26,18-5-68,-8 2-19,5 0-41,-1-3-43,2 1-73,-1 2-94,0-2-100,-2 2-70,1-1-97,0 3-50,9-4-948,-23 5 213</inkml:trace>
  <inkml:trace contextRef="#ctx0" brushRef="#br0" timeOffset="15381.99">19063 2131 326,'-9'7'650,"2"-1"-103,0 0-81,7-6-24,-10 9-56,10-9-14,-7 5-27,7-5-48,0 0-21,0 0-54,0 0-54,0 0-38,8 5-20,-8-5-67,28-7-190,-14 2-29,3 0-49,-2 1-48,6-4-54,0 0-43,-1-1 10,3-1-22,1-2 4,-4 0-299,4 0-187</inkml:trace>
  <inkml:trace contextRef="#ctx0" brushRef="#br0" timeOffset="15630.29">19386 1980 480,'7'-7'350,"-2"-1"-16,-5 8-8,4-9-10,-4 9-11,0 0-1,0 0-4,0 0-9,-9-4 9,9 4 4,-13 9-31,13-9-29,-13 15-19,2 1 90,5-6-219,2 0 31,1 1-24,2 0-34,1-11-4,1 21-19,3-10 1,0-2-21,2-1 10,2-2-22,-1 1-4,5-2-24,-2-1 1,2-3-19,13 2-44,-25-3 47,26-3-15,-15 1 19,2-3-32,-3 0 32,-1-1-4,-1-2-14,-2-1-31,-6 9 12,1-22 0,-2 10-17,-3-1 24,-3-2-17,-3-1 31,-13-16-43,5 15 48,1 3-59,0 0-64,-3-1-86,0 0-86,-1-2-85,-2 3-556,0-3-563</inkml:trace>
  <inkml:trace contextRef="#ctx0" brushRef="#br0" timeOffset="16116.46">19156 359 369,'0'0'584,"8"-14"-129,-8 14-117,5-8-62,-5 8-76,0 0-21,0 0-53,0 0-12,-6 8 68,6-8-96,-10 11 19,3-4-13,-2-1 3,2 1 6,-1-2 5,0 0 26,-1 0-38,2-1 24,7-4-18,-12 7-5,12-7-18,-11 7-16,11-7 2,0 0 33,0 0-63,-11-3-35,11 3 2,0 0 13,8-8-43,-8 8 21,12-4-12,-12 4 9,0 0-7,18 1 5,-10 3-3,0 3 20,0 3-12,0 1 5,9 13 9,-8-12-4,3 1 3,-2-4-8,0 3 6,3-3 8,-1 0-4,0-3 2,4-1 0,-2-1-5,0-1 2,-1-2-2,0-4-16,3-1 23,-2-4-9,10-12 7,-14 6-3,-1-2-2,-2-3-17,-2 0 17,-3 1-9,-2 0-27,-2 1 35,-3 1 26,0 3-32,-3 4 44,-1-2-53,-1 8-25,0 0-89,10 3-98,-36 8-565,23 1-163,2 0-537</inkml:trace>
  <inkml:trace contextRef="#ctx0" brushRef="#br0" timeOffset="16981.45">20103 802 642,'0'0'501,"0"0"-90,3-5 331,0-8-438,-3 13-25,0 0-54,0 0-5,-7-7-44,7 7-3,-10 4-34,10-4 28,-14 9-63,6-4 33,0 2-52,1 3 29,-1 0-52,2 1 27,-3 10 31,6-12-99,3-9 30,3 22-30,1-13 26,2 3-48,4 0 31,0-1-10,5 2 10,0-2-41,2 3 21,0-1-6,1-1-29,-1 1 4,-1 3-29,12 11-2,-16-11 46,-4-3-41,1 0 36,-6 0-20,-1-1 34,-2-12 0,-3 21-32,-3-9 40,-1 0-8,-2-2 14,-2 2-22,-6-2 16,1 2 4,-1-3 14,-14 1 59,16-5-52,1-1 14,4-1-44,10-3 25,-15-2 0,15 2-25,-8-10 4,8 10-44,1-17 33,3 3-49,4-3 32,3-4-52,2-2 4,3-3-6,22-35-18,-23 35 70,4-4-25,-6 7 48,1 0 4,-5 4 36,-3 4 11,1-1-25,-4 1 13,-3 15 14,0-20-3,-3 11-6,-4 2-7,1 0-3,-3 1-16,-11-3 24,8 6-31,-1 0-41,2 0-80,-1 2-77,1-2-84,11 3-88,-18-3-99,18 3-109,-14-1-391,14 1-538</inkml:trace>
  <inkml:trace contextRef="#ctx0" brushRef="#br0" timeOffset="17366.45">20192 595 544,'-6'-12'522,"6"12"-96,-2-17-53,2 17-12,1-18-28,0 6-18,-1 12 3,4-21-27,0 11-23,0 2-48,7-11 123,-6 12-239,-5 7-23,15-10-14,-15 10 4,15-1-20,-15 1 28,15 8-47,-5-3 37,-2 1-60,0 5 12,-2-4-27,0 4 37,0 0-29,-3-3 7,4 11 26,-7-19-11,5 17 5,-5-17 21,4 11 2,-4-11 31,0 0 28,4 13-45,-4-13-12,0 0 6,0 0-8,9-10-30,-6 0 17,4-2-16,1-2-11,13-28 2,-7 20-5,0-2-15,-1 8-1,-1-3 14,-2 3 1,-1 3-12,-2 2-3,1 2 6,-1 2-9,-7 7 19,15-6 7,-15 6-10,13 6-4,-6 1 2,6 19-33,-7-11-21,2 3-81,-3 5-55,3-1-105,-4 2-79,2 5-95,-1 0-158,0-4-485,0 1-724</inkml:trace>
  <inkml:trace contextRef="#ctx0" brushRef="#br0" timeOffset="17546.45">20726 913 180,'0'0'1043,"7"8"429,-7-8-878,0 0-72,0 0-21,0 0-43,13 0-12,-13 0-32,0 0-36,9-10-76,-9 10-70,6-6-50,-6 6-19,7-9-85,-7 9-86,8-9-81,0 0-351,-1 4 66,-7 5-154,13-7-135,-13 7-193,16-9-410,-16 9-874</inkml:trace>
  <inkml:trace contextRef="#ctx0" brushRef="#br0" timeOffset="17961.45">21357 598 311,'0'0'808,"15"-3"-219,-15 3-125,19 3-108,-19-3-76,18 8-55,-6 0-31,8 13 179,-10-4-227,1 1 17,-4 2-60,2 3 21,-2-1-59,0 2 23,-3-2-34,1 2-1,-3-5-37,0 0 35,-2-2-34,3 1 29,-3-2-41,0-2 32,0 10 36,0-24-37,1 17 37,-1-17-43,0 0 23,2 9-27,-2-9 5,8-5-16,-3-1 25,0-4-45,2-4 19,3-4 7,-1-3-10,1-6-4,2 1-13,11-28 23,-16 33 58,2 2 40,-1 1 0,-2 4-7,2 3-30,-4 1-20,-4 10 14,8-9 24,-8 9 1,0 0 18,10 6-13,-10-6-4,5 18-19,-1-4-6,5 15 30,-3-10-62,2 1 4,-2 1-30,2-4-39,-1 1-67,2 0-60,0-1-75,-1-3-48,0 0-124,-1-4-79,2 1-77,-2-5-167,-1 0-398,-6-6-734</inkml:trace>
  <inkml:trace contextRef="#ctx0" brushRef="#br0" timeOffset="18295.46">21846 458 669,'-1'-14'724,"1"1"-131,1 2-98,0 0-61,1 0-50,0-9 320,-2 20-434,3-16-50,-3 16-52,4-10-34,-4 10-26,0 0-8,0 0-16,14 0-36,-14 0 23,10 11-39,-10-11 17,9 13-41,-9-13 27,8 13-39,1 3 38,-9-16-27,5 11-3,-5-11 9,5 8-3,-5-8 11,0 0-24,10 3 23,-10-3-35,13-9 18,-4-1 3,0 0 13,2-7-20,-1 2 10,1-2 9,13-13 25,-11 17-4,-3 1 8,2 2-24,-1 0-12,-2 4-3,1 3 7,-10 3 34,22 5 0,-11 2-5,15 24 41,-13-5-48,-2 3-37,0 2-57,-1 6-104,1 46-800,-11-45-543,-1 5-1133</inkml:trace>
  <inkml:trace contextRef="#ctx0" brushRef="#br0" timeOffset="22166.42">24894 4793 260,'0'0'368,"0"0"-87,0 0-20,0 0-16,0 0-11,0 0-12,0 0-13,-8-4-11,8 4-20,0 0-10,0 0-4,0 0 1,0 0-5,0 0-9,0 0-7,-10-4-11,10 4 70,0 0-123,0 0-7,0 0-4,0 0 2,0 0-6,14 5-10,-14-5-3,20 2-5,-7-2-60,6 0 53,2 0-1,2 0-64,5 0 57,-1 0-59,1-2 59,-1 2-58,0 2 55,-6-2-66,1 0 54,-3 0-63,-2 0 53,-3 0-58,-1 0 62,-2 0-51,-11 0 65,18 0-58,-18 0 71,0 0-52,9 5 72,-17 0 70,8-5-57,-19 8 71,5-2-23,-4-1 41,3-1-5,-4 2 16,1-1-6,1 0-14,2-1-26,0 0-21,5 0-28,-2-1-15,12-3-14,-18 6-18,7-2-1,11-4-18,0 0-2,0 0-2,8 9-8,2-5-19,1-1 6,3-1-31,1 1-5,1 2-13,-2-1 20,1 1-27,-2 0 29,-2 2-14,-2 3 32,3 16-21,-16-9 39,-3 5 40,-4 5 0,-9 4 30,-2 1 21,0-1 29,-1-2 10,0-4-1,5-4-24,3-1-13,3-3-27,1-1-9,4-3-12,1-1 2,3 0-5,3-12-3,7 21-21,2-12-36,9-3-67,4 0-47,7-2-95,2-4-147,8-3-97,-1-1-125,0 1-78,-2-3-561,-1 1-851</inkml:trace>
  <inkml:trace contextRef="#ctx0" brushRef="#br0" timeOffset="22604.42">24574 6215 673,'4'10'488,"-4"-10"-83,0 0-28,5 9-13,-5-9-29,6 8-7,-6-8 3,7 7-6,-7-7-45,13 2 10,-13-2-60,19 0-23,5-5 89,-6 3-197,-1-5 6,3-1-39,2-1 2,-4-3-22,2 0 6,-3 1-23,1-3 7,-2 0-14,-3 2 39,-2 0 9,-1 1 37,-3 2 2,-1-1 21,-2 2-17,-4 8-2,2-13-23,-2 13-13,0 0-20,-4-12-3,4 12-19,0 0-6,-11-3-11,11 3 6,-11 7-13,11-7-8,-7 8-20,7-8-50,-5 10-23,2-1-210,3-9 71,3 10-32,-3-10-64,7 7-59,-7-7-84,14 3-59,-14-3-61,16-5-425,-5 2-622</inkml:trace>
  <inkml:trace contextRef="#ctx0" brushRef="#br0" timeOffset="22874.43">24894 5825 320,'0'0'740,"-15"-5"-139,15 5-184,-14 0-40,14 0-138,-13 5 9,13-5-83,-16 5 34,16-5-65,-9 10 13,9-10-79,-9 11 42,9-11-70,-3 10 46,3-10-59,0 0 41,5 13-61,4-6 69,-9-7-17,13 2-51,-13-2 53,15-4-48,-15 4 50,15-8-50,-6 3 89,-4-2-47,1-1 53,-3-1-38,-3 9 43,3-19-28,-3 19 44,-1-16-10,-4 0 86,5 16-125,-8-12-38,8 12 9,-13-4-43,13 4-23,0 0-81,-17 2-77,17-2-40,-12 7-169,12-7-76,-7 12-127,7-12-520,1 17-720</inkml:trace>
  <inkml:trace contextRef="#ctx0" brushRef="#br0" timeOffset="23073.42">25015 5940 798,'0'0'782,"0"0"-174,0 0-151,0 0-122,0 0-78,0 0-53,0 0 7,0 0-125,0 0-26,5 6-165,-5-6-53,0 0-158,0 0-73,0 0-500,0 0-451</inkml:trace>
  <inkml:trace contextRef="#ctx0" brushRef="#br0" timeOffset="23534.42">24718 6036 417,'0'0'795,"0"0"-168,-17 0-75,17 0-110,-11-2-11,11 2-65,-7-7-29,7 7-70,-4-8-36,4 8-68,0 0-14,4-15-31,-4 15-28,8-8-19,4 2 20,-12 6-66,15 0-5,-4 2-3,-1 2-24,1 2 28,1 3-32,-3 1 25,2 3-19,-2-1 17,-2 3-24,-1-1 24,0 2-19,-1 0 21,-3 0-2,-1 0 3,1-3-7,-1-1 3,-1 0-2,0-12 17,0 19 12,0-19 21,-1 15 27,1-15 28,0 12 10,0-12 5,0 0-32,0 0-16,0 0-27,0 0-2,9-31 8,-4 14-44,3-3 3,0-1-10,1 1 12,-1-1 0,1 3 8,1 1-7,-2 3-6,0 2-11,0 2-7,1-1-3,-2 5-2,-7 6 0,16-5-5,1 10 5,-10-2 10,1 7-3,2-1 13,-3 3-9,2 2 9,0-1-9,-3 1-33,1 1-65,0-1-29,0 0-84,-1 1-51,-1-2-98,2 0-46,0-2-151,-3-1-92,2-3-517,-6-7-778</inkml:trace>
  <inkml:trace contextRef="#ctx0" brushRef="#br0" timeOffset="23993.43">24817 5910 948,'-6'-8'610,"6"8"-32,0 0-124,-5-8-4,5 8-120,0 0-61,0 0-58,0 0-46,0 0-27,0 0 12,0 0 18,0 0-26,4 22 16,1-9-10,7 26 109,-6-15-143,3 3-10,-1 2-2,0 0-31,1-2 2,-2 2-11,1-3-15,-3-1-5,2-3-8,-2 0-16,-1-1-35,2-3-50,-3-1-52,1-4-71,-1 1-90,-1-3-6,0 1-90,-2-12-57,5 9-113,-5-9-558,0 0-720</inkml:trace>
  <inkml:trace contextRef="#ctx0" brushRef="#br0" timeOffset="24265.43">25103 5968 145,'6'-9'832,"-1"0"-258,-5 9-47,7-11-170,-7 11-21,5-10-99,-5 10 55,0 0-32,0 0 0,0 0-16,-14 11-6,5-2-23,-1 0-30,-2 0 8,0 2-36,-3 1 10,1 2-29,0-1-8,-1-2-32,4 0-3,0-1-28,-9 8 32,10-7-58,4-3-18,-1 2 3,2-2-13,0 1 11,3 0-14,0 2 13,2-11-10,4 21 7,0-11-15,2 0 11,1 2-14,0-2-2,4 1-56,9 7-74,-7-9 7,-2-2-41,3-2-64,-1 2-65,0-2-22,0-2-157,1-1-67,0-2-101,-1 0-330,1-2-561</inkml:trace>
  <inkml:trace contextRef="#ctx0" brushRef="#br0" timeOffset="24451.43">25304 6090 600,'0'0'675,"0"0"-121,0 0-67,0 0-58,0 0-38,0 0 14,4-8-72,-4 8-19,0 0-70,0 0-21,11-5-56,-11 5-12,14-3-49,-5 1-3,2 0-45,14-1-80,-11 1-95,0 0-127,-1 0-67,1 2-103,-1-1-69,-13 1-63,23-2-426,-23 2-562</inkml:trace>
  <inkml:trace contextRef="#ctx0" brushRef="#br0" timeOffset="24601.42">25396 6217 197,'-10'10'822,"2"-3"-238,3 0-30,-3-2-120,8-5 0,-10 11-7,10-11-59,-7 6-13,7-6-74,0 0-41,0 0-61,0 0-15,9 7-94,-9-7-66,18-4-145,-5-1-110,1-1-132,1 0-147,1-1-171,2-3-271,1 1-562</inkml:trace>
  <inkml:trace contextRef="#ctx0" brushRef="#br0" timeOffset="24866.42">25699 6061 366,'0'0'675,"-16"2"-130,8 5-46,0 0-32,-1 0-61,0 3 0,3-1-82,-1 1-18,0 2-55,3-2-14,1 2-62,3-12-12,2 24-39,10-2 95,-3-12-138,2-1-12,5-1-15,-1-3-9,3-1-10,2-1-7,1-3-4,0 0-23,-2-3 19,1-1-21,-1-1 23,-2 0-26,-1-3 24,-5-1-24,10-15 3,-17 13 3,-2 0-16,-2 11 19,-2-22-25,-4 12 22,-3-1-46,-3 1-18,-1 2-97,-7-1-66,1 0-95,-3 2-107,-1-1-101,-6 0-165,0-1-268</inkml:trace>
  <inkml:trace contextRef="#ctx0" brushRef="#br0" timeOffset="25389.61">25306 4277 771,'4'-10'825,"-4"10"-190,6-10-160,-6 10-115,3-8-75,-3 8-63,0 0-34,0 0-41,0 0-37,0 0-16,-2 14-20,-2-5-15,1-1-13,-3 2-7,0-1-8,-1 3 0,1-1 13,-1 0-40,1-2 78,-3 1-50,-4 6 101,13-16-43,-11 11-45,11-11 43,-8 9-32,8-9 21,-7 6-46,7-6 23,0 0-55,0 0 24,0 0-43,0 0 23,0 0-44,0 0 14,0 0-63,0 0-27,14 4 93,-14-4-48,18 7 66,-7-4-39,-1 1 53,2 0-47,-1 0 55,2-1-50,-1-1 26,2 1-9,-2-2 74,2-1-40,-1 0 63,0-1-8,1-3 50,-2 1 2,0-4 16,-3 0-24,0 0 30,-1 0 7,-2 0-23,-6 7-22,4-15-27,-4 15-21,0-12-46,0 12-90,-9-9-76,9 9-190,-14-4-97,-3 8-1557,5 0-455</inkml:trace>
  <inkml:trace contextRef="#ctx0" brushRef="#br0" timeOffset="26149.15">26924 4778 189,'0'0'543,"0"0"-86,0 0-67,-9-8-29,9 8-28,-21-2 243,21 2-315,-22 3-12,9 1-75,-4 1 43,2 3-95,-3 0 28,3 3-81,-2 0 34,2 2-63,1 0 56,1 1-72,1 2 43,5-2-51,-3-1 29,5 2-41,0-1 48,3-2-51,2 0 57,5-2-45,-1 1 71,3-1-54,4-2 55,1-1-54,1-1 41,3-2-40,-3-3 25,3-1-35,0-1 35,0-2-28,13-6 78,-14 0-45,-1-1-26,-5 0 20,2 0-9,-3-2 36,0 2 11,-1 1 3,-3 1 2,2-1-12,-6 9-7,8-12-22,-8 12-16,4-9-28,-4 9 4,0 0 2,0 0-13,0 10-1,0-10-3,2 20-3,0-8-17,1 2-13,3 1-15,3 2-26,1 0-17,1 0-58,3-1-72,3-3-69,6 0-193,1-1-136,25 2-2910</inkml:trace>
  <inkml:trace contextRef="#ctx0" brushRef="#br0" timeOffset="26681.14">27353 5240 598,'-11'-6'816,"11"6"-76,0 0-167,0 0-71,-3-9-66,3 9-65,0 0-66,0 0-77,0 0-47,0 0-44,0 0-36,0 0-17,0 0-6,0 0 13,3 9 4,1 2 8,0 3-4,-2 1 22,3 2-20,7 24 56,-6-20-97,-1-1-11,1 2-8,0-1-6,0-1-10,0-1-36,-3-2-38,3-2-35,-2-1-64,-1 1-4,1-3-101,-2-2 19,3-2-60,-5-8 32,11 13-473,-11-13 289,0 0 21,17-9-2,-11 1-396,3-5-360</inkml:trace>
  <inkml:trace contextRef="#ctx0" brushRef="#br0" timeOffset="26883.14">27633 5304 511,'10'-11'644,"-3"3"-149,-3 0 23,-4 8-124,10-10 13,-10 10-100,3-8 31,-3 8-73,0 0-10,0 0-5,-15 0-6,6 2-8,-5 4-16,-15 5 156,18-3-222,-3-1-40,1 2-15,4-3-31,-3 3-6,6-1-15,-3 1-2,6-1-6,1 3-8,2-11 1,1 17-9,3-9-34,4 1-49,3-3-46,21 7-389,-11-10 115,-1-2-206,3-2-134,3-1-482,-1-1-811</inkml:trace>
  <inkml:trace contextRef="#ctx0" brushRef="#br0" timeOffset="27268.14">28017 4800 714,'0'0'822,"1"-10"-145,-1 10-236,0 0-52,8-7-125,-8 7 0,0 0-112,11 10 23,-6 1-90,4 16 93,-5-10-88,1 2-65,0 5 44,-1 1-59,-1-3 49,-1 0-59,-2 2 46,3-5-56,-2-2 49,2 0-55,-3-4 65,0 0-61,2-1 59,-2-12-30,2 20 81,-2-20-27,3 11-24,-3-11-3,0 0 23,0 0-49,18-4 40,-14-5-54,4-1 36,-3-3-40,4-6 23,-4 0-30,1-3 35,1 0 9,-1 2 80,0-13 205,-2 20-154,-1 2-39,-1 0-32,0 2-39,-2 9-8,4-12-19,-4 12-6,0 0-6,0 0-4,0 0-6,12 7 7,-12-7-9,10 14-20,-4-5-42,10 12-163,-8-12 24,1 1-13,2-2-119,-1 1-17,1-4-84,0 0-105,-2-2-100,-9-3-373,20 2-607</inkml:trace>
  <inkml:trace contextRef="#ctx0" brushRef="#br0" timeOffset="27543.14">28327 4304 655,'0'0'815,"0"-20"-166,0 20-137,1-13-106,-1 13-91,0 0-64,0-16-50,0 16-28,0 0 192,0 0-181,13 3-22,-13-3-22,10 17-27,-4-5-20,1 2-34,2 3 15,-1 0-33,0 3 16,-2-2-30,4 0 20,-4 1-35,2-1 20,-1 0-66,0-1-5,-4-2-116,4-1-23,-3 0-111,1-2 19,-1-1-44,1 1-18,0-4 0,1-2-40,1 0-39,-7-6-72,15 2-205,-15-2-197</inkml:trace>
  <inkml:trace contextRef="#ctx0" brushRef="#br0" timeOffset="27756.14">28667 4366 260,'5'-11'759,"-2"1"-166,-3 10-76,2-13-84,-2 13-59,-5-9-21,5 9 277,-19 0-350,9 5-8,-2-1-37,-1 3 0,-1 1-25,3 2-30,-3 0-44,4-1-23,-1 1-21,1 0-15,3 0-12,0 1-7,3 1 1,2-1-5,2-11 3,2 21-8,3-10 0,3 0-6,5-2-4,2 3-7,3-2-9,0 0-12,4-2-32,-2-1-44,-2-1-61,1-1-62,0 2-67,-3-3-24,-1 1-131,8 1-612,-13-3-215,-10-3-847</inkml:trace>
  <inkml:trace contextRef="#ctx0" brushRef="#br0" timeOffset="32830.69">25382 7352 337,'0'0'845,"-6"-5"-225,6 5-131,0 0-112,0 0-79,-3-10-68,3 10-36,3-9-59,-3 9-27,10-9-24,0 4-17,0-1-15,20-3 16,-15 5-48,2 3-6,3 0 49,-5 1-71,2 1 51,-2 1-63,3 2 57,-5 3-44,1 1 6,-5 2 12,-1 1 35,-3 2 23,0 1 11,-5 0-4,-3 2 68,0 0-19,-3 0 14,0 3 5,-1-3-11,-1-3-18,2 1-22,0-1-9,1-3-19,-1 1-15,2-2-12,0 0-11,4-9-21,-6 13-14,6-13-2,2 18-27,-2-18 2,9 11 4,-2-5-12,2 1-15,-2 1-2,4 0 5,0 0 18,-5 5-1,2-1 44,-2 2-30,-1 4 34,-5 2-1,0 3 45,-3 3-19,-15 41 85,6-32-38,-2 1-13,0-2 20,0 0-23,-1-3 5,2-3-23,1-2-2,3-5-21,3-2-6,-2 1-3,2-3 2,4-3-4,0-1-23,4-1-33,9 5-192,2-13-5,6 0-42,-1-3-61,9-3-109,6-5-78,7-2-642,1-2-781</inkml:trace>
  <inkml:trace contextRef="#ctx0" brushRef="#br0" timeOffset="33444.68">26296 7610 39,'5'-14'496,"-5"14"-135,5-9-83,-5 9-46,2-13-12,-2 13 14,4-13 28,-4 1 284,0 12-277,0-11-28,0 11-31,-2-11-19,2 11-48,-6-9 18,6 9-64,-10-3 28,10 3-39,-17 4 13,5 2-28,-3 2 19,-1 6-45,2-1 28,-17 17 10,19-14-70,-1-1 25,4-1-33,-2 0 28,4-1-35,2-1 38,1 0-40,4-12 43,-4 18-34,4-18 23,4 11-31,-4-11 27,13 7-37,-13-7 30,19-2-43,-4-3 27,1-3-29,-1-1 4,4 0 12,-4-3-3,1-1 33,-3 3-15,1 1 52,-5-2 10,0 5 21,0-1 16,-2 1-42,-7 6 2,11-8-39,-11 8 17,0 0-36,12 8 6,-12-8-2,2 20 1,-2-6 12,2 1-58,2 3 1,0 0-60,-1 0-31,3 1-66,0 0-58,2 2-77,1-3-106,0-3-45,7 10-989,-7-14 188</inkml:trace>
  <inkml:trace contextRef="#ctx0" brushRef="#br0" timeOffset="33716.68">26587 7811 817,'0'0'705,"0"0"-107,0 0-123,0 0-44,-3-9-95,3 9-21,0 0-94,0 0-8,0 0-50,0 0 18,0 0-30,-2 22 145,2-22-156,0 26-50,0-11-1,0 2-39,2 3 11,-2-1-28,3 0 16,-3 1-37,2 0-13,0 0-69,0-2-37,0-1-114,3 0-39,-3-2-59,0 0-52,3-2-44,0-4-5,1 1-41,-2-4-414,-4-6-430</inkml:trace>
  <inkml:trace contextRef="#ctx0" brushRef="#br0" timeOffset="33928.68">26865 7940 134,'0'0'720,"0"0"-131,-6-9-53,6 9-38,-13 4-17,3 1-36,-5 0 12,-20 16 360,18-9-488,0 0-49,2 1-35,-1 2-38,3-2-45,4-1-29,0-1-30,2 1-17,3 0-12,1-1-8,6-2-23,1 1-39,5-1-35,5-1-78,1-2-64,5-4-133,1 1-53,5-1-61,3-1-15,3-7-79,5 1-54,-4-1-524,7-8-709</inkml:trace>
  <inkml:trace contextRef="#ctx0" brushRef="#br0" timeOffset="34350.68">27350 7308 743,'-4'-9'702,"4"9"-107,-2-17-181,2 17-49,2-15-123,7 1 170,-3 7-221,4-1-76,1 2 26,0-2-72,3 4 47,1-2-57,1 2 48,1 4-70,-2-3 55,0 6-68,-1-1 42,-1 2-49,1 1 82,-5 3-23,1 2 13,-4 4 12,-2-2 26,-4 2 2,-2 3-3,-2 0-7,-4 2 8,1 1-24,-4 0 5,-3 4-23,2 0-9,-2 0-20,1 0-14,-1 1-6,2 0 4,-8 24 7,16-25-37,2 0 5,4 1-19,2 4 2,6 2-13,1-4 12,5 7-11,3-2 15,0 2-3,3-3 3,-2 1-5,1-1 14,-1 0-6,-2-1 8,8 23 29,-19-30-10,0 1 16,-6 1-14,-6-4-4,-2 2-1,-4-1-6,-7 2-24,-2-5-43,-7 1-49,-3-2-74,1-3-77,-4-7-98,2 1-39,-6-6-55,-41-6-577,32-7 361,-1-4-273,-9-6-497</inkml:trace>
  <inkml:trace contextRef="#ctx0" brushRef="#br0" timeOffset="35429.68">22393 5083 86,'-14'-17'649,"3"0"-105,-3-3-117,-14-13 300,15 18-419,-1 2-43,-2-1-49,3 6-47,-2 2-33,-3 4-16,-2 3-7,-4 5 3,-10 9 1,0 7-11,-2 3-49,3 4 65,-7 10-51,4 0 55,-21 38-14,34-43-35,4 1-45,2-1 34,6-5-60,2-3 45,1-3-41,6-5 39,0 1-49,2-7 48,3 2-46,6-4 35,0-2-31,4-3 38,4-3-50,4-4 5,3-3 1,6-4-6,-1 0 6,0-5 10,1 2-5,-2 0-13,-5 3 2,-3 0-11,-3 2-6,-1 1-3,-3 3-4,0 1 5,-13 2 10,22 2 1,1 8 3,-13-1 7,1 1 47,0 0-56,-1 2 48,1 0-48,0 1 47,1 1-50,0 0 18,-1 1-93,3-2-12,-2 0-116,3 0-23,-1-2-84,3-1-94,17 7-1052,-17-15 36</inkml:trace>
  <inkml:trace contextRef="#ctx0" brushRef="#br0" timeOffset="35942.68">22737 5032 337,'0'0'550,"-4"-10"-163,4 10-54,-20 2 159,8 6-296,-6 2 8,2 4-19,-6 5-6,0 1-9,-2 6-27,1-1-69,0 1 43,4-3-70,3-1 42,1 0-65,4-2 46,2-2-68,0-1 57,1 12 0,7-18-64,2 1 60,3-3-51,2-1 49,4-1-66,2-2 61,3-2-85,2-1-6,-1-2-130,3-1-30,0 0-104,0-5-75,0 0-91,1-4-239,-3 3-216</inkml:trace>
  <inkml:trace contextRef="#ctx0" brushRef="#br0" timeOffset="36224.68">22834 5196 239,'0'0'311,"0"0"-70,0 0-44,0 0-12,0 0-15,0 0 2,0 0 1,0 0 3,0 0-5,0 0-11,0 0-18,0 0-23,0 0-9,0 0-2,0 0-10,0 0-10,0 0-11,0 0-12,0 0-11,0 0-18,0 0-11,0 0-13,0 0-23,0 0-19,0 0-27,-1-12-25,1 12-153,0 0 107,0 0-34,0 0-28,0 0-26,0 0-15,0 0-17,0 0-236,0 0 30</inkml:trace>
  <inkml:trace contextRef="#ctx0" brushRef="#br0" timeOffset="37120.68">22798 5172 253,'0'0'280,"0"0"-70,0 0-25,0 0-5,0 0-9,0 0-11,0 0-5,0 0 6,0 0-3,0 0 11,0 0 4,0 0 158,0 0-159,0 0 5,0 0-3,0 0-5,0 0-60,0 0 52,0 0-63,0 0 53,0 0-63,0 0 50,0 0-67,0 0 56,-2-10-66,2 10 50,0 0 33,0 0-102,0 0 40,0 0-43,0 0 34,0 0-46,0 0 39,0 0-43,0 0 29,0 0-46,0 0 33,-4-8-46,4 8 38,0 0-38,0 0 35,0 0-40,0 0 37,0 0-42,0 0 47,0 0-44,0 0 39,0 0-27,0 0 37,0 0-24,0 0 44,0 0-31,0 0 34,0 0-27,0 0 19,0 0-27,0 0 24,-3-10-14,3 10-26,0 0 11,0 0-20,0 0 19,0 0-24,5-8 12,-5 8-16,0 0 25,0 0-28,0 0 19,0 0-30,0 0 24,0 0-26,0 0-3,15 2 33,-15-2-42,8 11 43,-1-2-24,-2 3 2,3 0 14,-1 1 0,1 1 2,0 0-18,-2 2 27,2-1-6,-2 0 2,0 1-1,0-1 4,4 14 4,-5-16-6,-3-2 0,1-1-2,1 0 5,-2 0-1,-2-10 3,3 14 8,-3-14 6,3 12 19,-3-12-1,0 0-11,0 0-3,0 0-5,0 0-3,0 0-3,5-9-13,-5 9-12,1-20 21,2 10-11,-3-4 7,2 2 0,-1-3-2,0 3 27,-1 1 6,2 0 8,-2 11 1,0-18-4,0 18-10,1-15-3,0 3 8,-1 12-32,0 0 5,0-15-14,0 15 8,0 0-9,2-12 3,-2 12-8,0 0 3,0 0 3,0 0 8,0-14-11,0 14 11,0 0-6,0 0 13,0 0 49,1-10-10,-1 10 6,0 0 6,0 0-1,0 0 5,0 0-11,0 0 2,0 0-5,0 0-6,0 0-11,1-12-16,-1 12-2,0 0 1,0 0-6,0 0 16,0 0-22,0 0-2,0 0 4,0 0-5,0 0 1,0 0 1,0 0-7,0 0 6,0 0-14,-1-10-13,1 10-24,0 0-37,0 0-56,0 0-39,0 0-90,0 0-35,0 0-123,0 0-5,0 0-63,-3-11-70,3 11-75,0 0-342,-6-8-573</inkml:trace>
  <inkml:trace contextRef="#ctx0" brushRef="#br0" timeOffset="37381.68">22883 5078 372,'0'0'521,"0"0"-86,-7-12-69,7 12-24,-6-8 243,6 8-355,0 0-43,0 0-38,-5-9-37,5 9-30,0 0-12,0 0-1,0 0 33,-4 18 20,4-6-42,0 2 49,0 4-67,1 2 40,0 4-53,3 26 18,-1-22 2,2 5-53,-1-4 44,0-2-56,-2 0 49,3-3-68,-1 0 9,0-2-111,0 0 12,2-3-75,-1-4 37,2 0-12,-1-4-28,4-1-45,-1-5-60,1-1 1,-10-4 14,25-2 4,-12 0 2,2-6 21,-1-1-1,2-3-8,0-3-116,0-4 172</inkml:trace>
  <inkml:trace contextRef="#ctx0" brushRef="#br0" timeOffset="37551.73">23145 5341 1057,'14'-29'876,"-11"19"-466,1-1-117,-1 3 26,-3 8-91,2-15 8,-2 15-82,0 0 41,-5-9-68,5 9 50,-10 3-50,2 3-15,1 0-8,-1 3-11,2-1-22,-6 14 39,8-10-71,2 0 3,1 0-11,2 0-3,1 0-2,5 2-23,0-2 3,2-2-88,4 0-2,1-3-120,0 0-2,4-2-73,1-4-51,1-1-66,0-1-1,2-4 3,-1-2-396,0-1-311</inkml:trace>
  <inkml:trace contextRef="#ctx0" brushRef="#br0" timeOffset="37732.74">23505 5095 580,'7'-15'701,"-3"3"-178,1 3-119,-1 0-103,-4 9-65,11-6-31,-11 6-12,12 2-2,-5 5 0,2 3-53,-1 2 50,2 5-73,-3 0 32,0 3-58,4 24 68,-8-21-85,-2 1-18,-1-1-8,-3 3-7,-1-2 39,-2 0-52,-3 1 41,0-4-92,-1 0-19,0-1-122,-2-3-15,1-2-89,2-5-97,1 0-135,0-4-494,8-6-593</inkml:trace>
  <inkml:trace contextRef="#ctx0" brushRef="#br0" timeOffset="37831.74">23516 5388 467,'0'0'440,"0"0"-193,4-10-160,-4 10-200,0 0-244,0 0 187</inkml:trace>
  <inkml:trace contextRef="#ctx0" brushRef="#br0" timeOffset="39128.74">23763 5612 104,'0'0'331,"0"0"-51,-9-6-18,9 6 28,0 0-36,-10-6 15,10 6-4,0 0-5,0 0-37,-9-7-6,9 7-18,0 0-15,0 0-67,-8-5 53,8 5-64,0 0 51,0 0-58,0 0 50,0 0-50,-7-9 34,7 9-68,0 0 39,0 0-81,0 0 38,0 0-67,0 0 28,0 0 9,0 0-52,6 10 54,-2-1-43,2 3 43,1 2-60,0 7 59,2 1-64,-2 8 57,-2 4-51,0 9 53,-3 4-54,-3 4 18,0 6 0,-13 84 49,2-66-47,-2 3 73,-4 1-17,2 1 15,-6-1-36,0 4 14,-3 12 26,0-15 5,0 0-16,1-1-5,-2-4-1,2 3-5,2-6-26,-1-1 20,3-3-28,2-3 6,2-3 21,4-6-29,1-9 16,6-3-21,4-8 23,2-5-27,4 0 29,6-3-17,0-6 20,8 0-20,1-5 19,5-5-25,3 0 20,40 1-2,-29-12-28,4-2 20,5-2-20,-2-2 18,3-1-46,-4-2-16,-10 2-68,1 1-43,-4-2 4,-7 2-76,-3-1-26,0 0-67,-7 1-53,1-2-15,5-4-1006,-13 4-15</inkml:trace>
  <inkml:trace contextRef="#ctx0" brushRef="#br0" timeOffset="39400.87">23979 7453 595,'0'0'706,"-9"-9"-165,9 9-104,-10-9-104,10 9-46,-10-7-11,10 7 21,-17-8 335,17 8-300,-9-6-45,9 6-12,-9-5-50,9 5-29,0 0-51,-11-6-24,11 6-34,0 0-15,0 0-20,0 0-5,0 0-15,0 0 0,0 0-5,12 12 2,1-4 15,4 4 4,6 2 2,1 1 11,6 3-18,0 1-1,2 0-5,-4 1-12,0 1-4,-6-1-4,-2-2 3,-4 3 1,-5-2 2,-4-1-10,-6 25-77,-12-16-111,-9 7-209,-14 5-273,-13-3-1003,-5-2-1327</inkml:trace>
  <inkml:trace contextRef="#ctx0" brushRef="#br0" timeOffset="40648.77">26453 8250 618,'-17'4'635,"17"-4"-145,-9 3-92,9-3-83,0 0-70,-14 3-39,14-3-14,0 0 9,0 0 26,0 0-1,0 0-40,14 3 9,-1-2-71,0-1 18,10 0-70,4 0 21,2 0-52,3 0 24,6 0-42,1 0 26,30 0 0,-38 0-48,-1 1 29,-7-1-37,-4 2 25,1-2-19,-4 2 64,-4-1-19,-12-1 35,15 1-27,-15-1 20,0 0-8,-11 7 31,-7-2-16,-6 3 22,-64 12 126,36-9-81,-11 3 43,11-1 23,-2-4 2,5 2-43,2-2 3,13-2-50,2 0-5,5-2-41,6 0 9,2-2-48,3 0 16,5 1-37,11-4 28,-6 3-3,14 4-36,7-5-9,8-2-58,9 0 32,15-3-18,8-1-6,3-1-9,11 0-8,-10-3-11,-1 2 0,-5 1-6,-5-1-5,-8 2 8,-5 0-1,12-2-53,-31 3 84,-16 3 15,15-1-2,-15 1 15,0 0-4,-21 4 19,-5 1 5,-8 3 34,-15 1 15,-5 0 12,-13 4 25,0-1 41,2 2 14,1-1 3,13-4-12,5 1-17,12-5-20,-1 2-19,10-1-12,2-2-12,6-1-12,3 1-7,14-4-6,-11 7-1,11-7-34,9 4 11,5-3-22,7-1 36,8 0-37,64-4 14,-39 0 26,2 0-31,0 2 30,-4-1-33,-1 1 48,-10-2-8,-5 1 32,-4 3 2,-5-3 26,-8 3 21,2-1 15,-3 0 28,-2-1-13,-2 1-96,9-1-36,-23 2 0,15 0 0,-15 0 0,13-3 0,-13 3 0,0 0 0,14-2 0,-14 2 0,0 0 0,0 0 0,10-5 0,-10 5 0,0 0 0,0 0 0,0 0 0,0 0 0,0 0 0,0 0 0,0 0 0,0 0 0,0 0-220,0 0-300,0 0-102,0 0-82,-6 10-113,-3 0-861,-1-6-1351</inkml:trace>
  <inkml:trace contextRef="#ctx0" brushRef="#br0" timeOffset="42130.31">7744 4521 1145,'0'0'483,"4"-12"-107,-4 12-74,0 0-80,-1-14-41,1 14-46,-9-3-25,9 3-20,-23 7-3,6 1 13,-6 6-34,-3 7 70,-5 4-45,2 4 67,-2 3-36,-4 7-17,2 2-14,4 1-19,4-4-18,3-1-11,3-2-8,2 0-14,4-9-4,1 0 3,5-5-12,2-1-52,2-5 68,2-2-45,1-13 76,14 21-4,-14-21-60,28-3 55,-8-4-54,7-7 34,5-5-35,0-4 49,-1 1-44,1-4 62,-2 2-39,-2 3 67,-6 3-49,-1 2 39,-5 4-62,-4 3 37,11-5-33,-13 11-43,-10 3 53,19 0-49,-9 4 62,1 4-60,0 1 54,-1 3-56,3 2 55,-3 0-70,2 1 19,1-1-89,-2 3 26,3-2-23,-1-3-23,18 12-302,-12-15 132,0-3-67,0-1-74,1-4-454,1-2-453</inkml:trace>
  <inkml:trace contextRef="#ctx0" brushRef="#br0" timeOffset="42316.31">8318 4625 789,'-2'-12'597,"-1"2"-122,3 10-80,-10-8-70,10 8-92,-19 1 34,5 7-60,-2 4 54,-2 6-55,0 4 37,-1 0-78,4 3 14,1 0-85,2 1 22,2 0-61,5-2 33,3-1-49,0 2 33,4-3-67,1 0-4,5-2-94,1-2-5,14 14-332,-9-21 127,4-2-99,-1-4-85,0-2-454,1-3-516</inkml:trace>
  <inkml:trace contextRef="#ctx0" brushRef="#br0" timeOffset="42652.3">8452 4659 793,'-1'-10'615,"1"10"-97,-1-16-168,1 16-42,0 0-112,0 0 132,0 0-170,0 0-70,0 17 41,0-6-19,1 6-17,0 0-5,3 3-15,-3-1-19,2 0-3,-2 0-11,2-1-4,1 1-11,-3-4-1,2-1-6,0 8 14,-3-22-6,4 19 16,-4-19-30,4 11 54,-4-11-60,0 0 43,0 0-53,14-6 52,-14 6-57,9-13 66,-5 3-56,0-1 45,1-1-38,-1 0 85,-1 2-41,3-1 42,-4 1-46,2 2 24,-4 8-66,10-15 39,-10 15-49,10-6 38,-10 6-51,13 0 48,-3 2-48,-10-2 43,18 10-46,-8-4 31,1 2-79,9 12-151,-10-9 66,1 0-77,-1-1-71,-1 1-55,0-4-42,2 2-9,-3-2-61,1-3-272,-9-4-248</inkml:trace>
  <inkml:trace contextRef="#ctx0" brushRef="#br0" timeOffset="42821.31">8912 4633 202,'11'-10'434,"-2"3"-42,10-3 222,-9 8-435,-10 2 79,22 2-65,-12 3 33,3 2-41,-3 5 60,0-2-98,0 4 30</inkml:trace>
  <inkml:trace contextRef="#ctx0" brushRef="#br0" timeOffset="43594.3">9297 4710 821,'9'5'779,"-9"-5"-218,0 0-82,0 0-147,0 0-19,10 2-101,-10-2 10,0 0-88,0 0 36,12-1-77,-12 1 38,16-5-69,-5 1 35,2 0-68,3-3 37,0 2-73,1-1 2,4-1-96,-1 0-8,1 2-122,-1-2-23,2 0-125,-3 1-73,-1 2-477</inkml:trace>
  <inkml:trace contextRef="#ctx0" brushRef="#br0" timeOffset="43606.3">9481 4875 488,'-14'7'513,"14"-7"-425,-10 5-80,10-5-116,0 0-201,-13-1 230</inkml:trace>
  <inkml:trace contextRef="#ctx0" brushRef="#br0" timeOffset="44432.3">8933 4645 53,'0'0'585,"-9"-3"-141,9 3-80,0 0-68,0 0-70,-10-4 27,10 4-43,0 0-48,0 0-28,0 0-27,0 0-22,0 0-21,7-5-19,-7 5-8,18 5-4,-2 0 7,3 7 11,1 1-12,26 30 27,-23-16-36,-1 2-4,-2 3-6,-4 0 5,-1 2 19,-3 1-5,-4-2-61,-4-2 56,-3 1-46,-1-4 53,-2-1-62,-2 0 27,-2-1-117,-1-3-80,-7 17-414,4-23-216,4-5-354</inkml:trace>
  <inkml:trace contextRef="#ctx0" brushRef="#br0" timeOffset="45045.31">9583 4763 281,'0'0'556,"-18"3"-107,18-3-67,-14 0-33,0 0 276,14 0-341,0 0-73,-15 1 39,15-1-75,0 0 15,0 0-76,-13-1 30,13 1-82,0 0 35,0 0-59,0 0 48,0 0-54,18 0 61,-6-3-67,17 1 57,-10 0-19,0-1-64,2 1 37,3-2-119,-1 3-28,-2-2-150,0 3-25,2-1-85,-1 1-87,-3-2-502,0 2-545</inkml:trace>
  <inkml:trace contextRef="#ctx0" brushRef="#br0" timeOffset="45221.31">9670 5080 745,'-14'13'833,"6"-2"-260,2-3-100,-2 1-177,8-9-8,-6 11-96,6-11-4,-3 9-74,3-9 37,0 0-80,16 7 36,-3-9-71,4 0 17,36-13-184,-15 3-57,3-1-31,1-3-97,5-2-90,7-3-492,0-3-463</inkml:trace>
  <inkml:trace contextRef="#ctx0" brushRef="#br0" timeOffset="45436.31">10728 4525 171,'0'0'856,"0"0"-153,5-13-192,-5 13-80,0 0-143,0 0-19,0 0-103,5-6 20,-5 6-83,0 0 30,3 15-64,-3 8 94,1-6-73,-1 4-63,1 1 24,1 2-126,-2 3-12,1-1-66,0 0-66,2 1-84,-3 0-94,0 1-107,-1-3-281,-1-1-308</inkml:trace>
  <inkml:trace contextRef="#ctx0" brushRef="#br0" timeOffset="45636.31">10437 5271 327,'-7'7'875,"7"-7"-241,-8 13-136,8-13-126,-4 8-74,4-8-55,0 0-26,6 7-10,-6-7-2,14 0-53,14-6 139,-11 1-189,6-1-24,4 0-13,3-3-12,2-1-40,2 0-86,-1 1-40,0 1-156,-1-1-41,1-1-114,-1 5-75,-8-2-424,1 2-495</inkml:trace>
  <inkml:trace contextRef="#ctx0" brushRef="#br0" timeOffset="46027.3">10714 5388 909,'0'0'603,"-15"4"-109,15-4-200,0 0-52,0 0-100,0 0 13,0 0-76,0 0-8,0 0-8,7-10-18,-7 10-8,12-3-12,-12 3-2,19 3-8,-7 0-5,2 4-2,-2 0 52,0 1-55,3 4 49,-2 2-53,-2 1 62,-2 2-58,3 18 89,-12-15 16,0 2-54,-6 2 73,-3 1-65,-5 0 58,0 0-68,-4 0 54,-4-1-73,0-4 46,1-2-57,-1-2 68,4-3-52,-1-3-5,1 1-7,-12-5-32,16-6 21,3-5-70,0-1 36,1-4-44,3-1 64,2-2-26,2 2 57,2 1-56,2-1 53,-1 11-55,5-15 49,-5 15-53,13-9 92,-13 9-11,39 2 164,-20 3-74,2 1-17,2 2-7,3 2-7,2 0-13,0 4-13,1-2-32,1 0 8,6 0-31,2 0-67,-4-4-105,3-3-146,2-3-100,4-3-215,57-13-2863</inkml:trace>
  <inkml:trace contextRef="#ctx0" brushRef="#br0" timeOffset="48464.36">14726 1564 539,'0'0'445,"0"0"-111,0 0-78,11 5-70,8-3 43,-4-1-154,0-1-35,6 0 14,-1 0-26,7 0 14,0-2-42,2 1 10,1-2-14,-2-1 33,4 1-18,-3-3 7,-1 3-19,-2-2 12,-3 2-21,11-6 79,-21 7-7,-2-2-44,-11 4 25,8-4-22,-8 4 21,0 0-15,-17-2 31,2 2 1,-5 2 21,-8 3-17,-7 0 83,-8 2 15,0 3 3,1 0 6,-27 4 113,39-7-179,3-2-15,4 0-23,4 0-2,3-2-24,1-1-3,4 1-15,0-1-3,11-2-20,-16 6 28,16-6-15,0 0 28,0 0-36,9 5 30,5-6-33,5 0 32,8-1-20,5-3 4,5-2 0,5-3 5,0 0-9,0-2 3,-2 2-13,-9 3 7,-8 0-9,-2 2 9,-4 0 2,-1 2 9,-16 3-13,7-2 35,-7 2-19,0 0-11,-17 10 7,-3-1-6,-8-1 19,-4 4 9,-4 0 1,2 0 7,4-4 14,1 3-3,4-5-6,4 2-10,0-2-11,6-1-14,-12 4 19,15-6-23,4 0 1,8-3-16,-16 4 5,16-4-4,-9 4 2,9-4 14,0 0-7,0 0-8,0 0-10,17-1 16,-6-2-6,3 1-6,2-3-5,25-7-14,-19 2 19,4 0-5,-1 3-6,1-4 14,1 1-22,1 2-5,2-4-21,-2 4 20,-5 2-22,4-1-22,-4 2 1,-3 0-22,-5 2 0,2-1 24,6-1-44,-12 2 68,-11 3 21,11-2-7,-11 2 13,0 0 10,0 0 2,0 0 19,-18 2 20,4 1 16,-4 1-10,-4-2 18,-6 4-10,-4-4 24,-2 5-14,-3-4-5,1 2-7,1-3 4,1 2-12,4-1-11,1-1 8,4 1-11,4-3-6,2 1-5,1 0-4,5-1 1,-1 3 2,14-3-26,-20 0-5,20 0 8,-14-3-3,14 3-5,0 0 9,14-9-31,-7 4 27,4 0 21,3-2 3,-3 1-21,3 2 20,-6-1 5,1 1-16,-9 4 6,16-8-16,-16 8-1,8-7 12,-8 7-2,0 0-37,-12-5 34,12 5 2,-28 0 24,6 3-19,-5 1-11,-5 2-4,-3 1 22,1-2-5,-2 2 5,2 0-4,2-2 13,5 1-18,3-2-5,-11 5 11,18-8-9,6 1-5,11-2 2,-14 6-1,14-6 16,0 0-13,16-2-1,0-2-9,9 1-11,6-5-8,12-1-11,0-1 15,4-2-10,0-2 6,62-17 6,-61 16 17,-1-1-5,0 1 19,-7 3-19,-7 4 34,-6-2-38,-5 3 36,-6 2-14,-5 1 11,-11 4-30,9-5 27,-9 5-15,0 0 15,-20 2-9,3 1 38,-7 2-21,-7-1 20,-5 4 9,-7 1-4,-3 0 1,1 0-6,3-1 4,7-2 23,7-2-17,4 1-21,4-2 21,2 0-35,5 1 4,2-2 6,11-2 3,0 0-13,0 0-23,19 5 7,2-6 5,5-3-7,6 0-10,4-1-11,2-2 24,8-1-20,-2-1 2,5 1 33,-4-2-27,3 3-13,-4-4 32,35-2-16,-51 8-36,-4 1-47,-4 0 20,-4 3-18,1-2-1,-17 3 18,16 0 7,-16 0-52,0 0-33,3 9-41,-3-9-17,-12 10 2,1-4-39,1 2-30,-16 7-409,15-5-30,-1-5-223</inkml:trace>
  <inkml:trace contextRef="#ctx0" brushRef="#br0" timeOffset="49241.37">14901 1561 338,'-15'3'332,"2"-1"-70,-2 1-73,2-2-17,-5 1-54,3 2 1,-4-2-40,2 1 15,-1 0-15,2 0 2,-2-2-13,5 2 14,1 0-20,-11 1 68,23-4-75,-17 1-33,17-1 19,-11 2-26,11-2 13,0 0 8,0 0 7,13 5-10,0-5-5,5-1-4,3 0-2,6-2-15,3 0 13,3-1-32,36-7 34,-33 6-8,-3-2-10,-1 2 18,-5 0-13,1 0 15,-8 1-40,-3 1 27,-1 1-3,-4-1 25,-12 3-16,16-2-6,-16 2-7,0 0 3,0 0 0,-12 3 16,-1 0 6,-6 1 19,-4 3-2,-10-2 4,-6 5 12,-3-1 24,-1 1 31,-1-2 15,10-1 24,2-2-24,6-1 12,3 0-35,5 0 1,2-2-40,-7 1 25,23-3-62,0 0-21,0 0 21,0 0-24,19-3 5,-2 1-38,6-3 26,10-3-21,-1-1 8,10 1 6,0-3-9,0-2 7,3 3 2,-3-1 3,35-8-38,-48 11 27,-5 1-9,-7 4 4,2-1-8,-9 0-3,-10 4 9,0 0 1,0 0 6,0 0-9,0 0-1,-29 4 25,4 1-1,-15 4 20,-4 3-17,-56 9 67,49-8 0,-1-3-7,6 0 4,4-1-22,10-2 2,4 0-25,5-3 16,5 0-36,2-2 15,3 2-31,13-4 32,-9 4-46,9-4 37,0 0-30,47-4-13,-14-1 15,8-3-14,4-4 10,5 4-19,1-6 7,9-1 8,-9 1-5,-1 2 23,-4 0-17,-4 1 13,-10 2-20,-8 4 17,-3-2-26,-4 5 9,-9-2 9,-8 4 4,0 0-3,0 0 12,-12 4 4,-4 0 1,-9 4 3,-7 1 0,-14 4 24,2-1-4,-4-1 15,4 1 11,-2-2 3,6 0-10,9-4 7,-16 6 10,28-7-57,1-1-13,5-2-50,2 1-7,11-3-2,-16 5 13,16-5 18,0 0 4,0 0-7,0 0-16,0 0-22,16 3-38,-16-3-5,21-6-31,4-4-306,-11 4 107,-1-2-396,-3 0-264</inkml:trace>
  <inkml:trace contextRef="#ctx0" brushRef="#br0" timeOffset="50046.36">14937 572 241,'0'0'324,"0"0"-40,0 0-55,0 0 10,0-12 102,0 12-198,0 0 16,-2-12-39,2 12 18,0 0-33,-3-11-14,3 11-15,-5-10 9,5 10-34,-8-8 2,8 8-18,-9-8-7,9 8-4,-13-9 20,13 9-19,-16-7 11,5 4-19,1-1-8,-5 1-2,2 1 12,-1 0-21,-3 0 14,-2 2-11,-1-1 2,0 2 13,-2 2 11,-4-2-19,1 3 22,-1-1-18,-26 6 19,21 0 1,4-1-37,2-1 5,2 1 2,1 0 19,0 1-22,2-1 3,1 2-12,1 1 6,0 1 6,1 0-14,5 0 1,-3 1 18,1 1 8,-10 16-21,14-13 1,1 1 0,0 2 26,-2-1-14,4 5 10,-2 0-24,0 4 24,2 0-16,-1 1 11,3 3-13,1 2 12,-2 0-8,2 7 3,0-3-6,2 5 5,0 2 5,2-7 1,4 6-14,0-1 14,2 1 1,4-3-13,1-3 11,2-1-3,4-2-6,5-3 14,1-2 2,6-3-3,3 1 1,4-8-2,42 14 7,-31-22-11,-2-4 1,5-3 3,2-4-1,0-2-7,1-4 0,5-3 1,3-6-5,4-2 0,-2-3 2,-3-2 2,-1-4-4,-1-1-10,-3-6 9,45-38-5,-54 29-17,-6-3 16,-2-4-21,-7-4 7,-5 0-8,-4-6 15,-7-2-5,-6 0-1,-8 7 19,-3-1 19,-10-7-14,-7-2 15,-6 6 11,-7 3 13,-43-45 34,31 61-51,-4 3-1,-5 9-13,7 10 8,-1 7-1,-2 5-72,1 10-37,0 4-105,5 7-35,-4 12-204,5 4-370,6 4-331</inkml:trace>
  <inkml:trace contextRef="#ctx0" brushRef="#br0" timeOffset="51620.49">11910 4295 241,'0'0'355,"-7"-11"-78,7 11 13,-6-6-37,6 6 29,-5-7-14,5 7 11,-4-8-24,4 8-3,-7-7-27,7 7 1,-5-10-21,5 10-16,-6-7-23,6 7-23,0 0-27,-7-10-22,7 10-17,0 0-22,-4-6-13,4 6-8,0 0-39,-9-7-17,9 7-27,0 0-5,0 0-15,0 0 8,0 0-1,0 0 24,0 0-4,0 0 18,0 0 0,0 0 9,0 0-5,15 1 16,-6 5-27,-9-6 13,7 5 14,-7-5-13,7 10 17,-7-10-13,5 7 13,-5-7-14,4 12 16,-4-12-9,4 10 14,-4-10-17,0 13 24,0-13-2,0 15 3,-4 1 37,4-16-31,-4 17 0,4-17-3,-2 18-3,2-18-3,-3 20-4,3-20-1,0 20 5,0-20-8,0 19-10,0-19 10,0 17-45,0-17 60,4 16-51,1-8 56,-5-8-51,7 17 52,-1-10-51,2-2 55,0 2-55,1-1 56,0-1-57,1 1 50,0 0-54,-1-1 43,0 2-53,-2-1 57,1 0-52,-3 3 64,5 13-24,-8-10-17,-2 2 66,-3 1-3,-1 5-2,-3 1 0,-1-1 15,-1 6-2,-4 1-1,2-1-59,-2 0 49,-1 0-57,2 2 53,0-3-60,1 2 49,-5 20-74,11-25-26,1 0 59,4-1-72,0-2 59,2 0-50,-2 0 63,6 2-49,0-2 58,0 0-46,-1-2 52,1 0-59,-1-2 67,0 1-51,1-3 43,1 17-39,-6-14 93,0-3-23,-1 0 67,-1 2-62,0-3 51,-1 1-53,2-1-26,0-12 52,-4 20-68,4-20 49,-2 17-65,2-17 12,0 11-96,0-11 41,4 12-82,-4-12-4,13 5-149,-1-7-94,5-3-193,8-7-271,7-5-396</inkml:trace>
  <inkml:trace contextRef="#ctx0" brushRef="#br0" timeOffset="52100.49">12807 4566 384,'0'0'500,"-4"-9"-73,4 9-62,-10-8-28,10 8-9,-9-7-16,9 7-65,-11-6 32,11 6-80,-13-7 15,13 7-84,-12-4 15,12 4-76,-12-4 32,12 4-74,-12 0 39,12 0-61,-13 2 48,13-2-64,-15 5 46,15-5-51,-13 10 49,7-5-51,6-5 50,-18 14-11,18-14-37,-9 8 54,9-8-43,-8 7 67,8-7-35,-6 6 71,6-6-39,0 0 12,-6 6 11,6-6 4,0 0 3,0 0 18,-9 4 1,9-4 7,0 0 121,0 0-116,0 0-18,0 0-24,0 0-6,-12-2-17,12 2-8,0 0-15,-4-9 5,4 9 3,-3-11-12,3 11-3,-2-10 5,2 10 23,-4-8 7,4 8 31,-5-10-72,5 10-10,0 0-17,0 0-8,0 0 3,0 0-12,0 0 20,0 0 1,-2 17 6,3-5 3,-1 7 5,1 0-6,0 4 4,-1-1-22,2 2-21,0 1-17,-2 0-43,2-3-26,-2 3-37,2-1 10,0-1-125,0-3-42,1-3-62,1 0-20,2-2-39,2-2-46,3-2-66,-1-6-340,0-1-449</inkml:trace>
  <inkml:trace contextRef="#ctx0" brushRef="#br0" timeOffset="52382.61">12891 4711 234,'4'-15'1305,"-4"15"-849,0 0-136,-10-8-17,10 8-89,-13 5 50,4 1-64,-3 2 42,0 2-81,-1 3 37,1 2-81,1-1 25,1 2-72,1-2 31,3 2-63,-1 13 71,7-17-43,0 2-59,2-2 53,5-2-55,0 0 58,4-1-60,2-2 49,0-2-60,1-2 46,2-3-63,2-3 45,0-2-56,0-4 44,2 1-48,-4-4 62,2-1-59,-7-3 37,3 0-57,-7-4 49,-1-1-46,-2 3 67,-4-1-63,-4-3 62,-3 3-65,-3-1 53,-7 0-57,0 1 16,-6 1-89,0 2 12,-26-13-270,25 15 71,1 1-90,-2-3-137,3 2-240,4-4-304</inkml:trace>
  <inkml:trace contextRef="#ctx0" brushRef="#br0" timeOffset="52842.61">12787 4009 539,'2'-16'772,"-2"16"-184,0-12-116,0 12-121,0 0-73,-2-14-57,2 14-53,0 0-36,0 0-30,-3-8-18,3 8-16,0 0-20,0 0-7,0 0-3,0 0-13,-4 11 8,4-11-6,2 10 15,-2-10-25,0 0 6,0 0-10,2 13 2,-2-13 15,0 0 12,0 0 36,5 8-1,-5-8 16,0 0-34,0 0 3,0 0-9,10-5-16,-10 5-1,17-15-21,-17 15-42,14-9 50,-14 9-10,17-8-11,-17 8-5,16-2 4,-16 2-6,20 5 5,-8 0-11,1 2 3,-1 2 8,-1 2-3,2 3 9,1 0-6,-6-2-10,1 0 7,-1-1-3,0-2 9,-3 1-3,1-3 3,-6-7 7,10 15 7,-10-15 5,6 9 22,-6-9 32,7 8-2,-7-8-12,0 0-18,0 0-31,11-22-17,-6 6 3,0 0-59,1-5 65,0 1-46,1 1 54,0 4-51,0 1 48,-3 1-41,1 4 23,1 0-73,-6 9 51,12-8-54,-12 8 57,13 3-26,6 16-149,-9-4 4,4 9-34,-3 2-74,0 1-34,7 6-83,-6 4-483,2-3-472</inkml:trace>
  <inkml:trace contextRef="#ctx0" brushRef="#br0" timeOffset="53139.61">13679 4703 32,'-7'14'867,"7"-14"-242,-2 11-136,2-11-102,0 0-54,-3 10-25,3-10-47,0 0 40,0 0-64,5 8 23,11-9 111,-5-2-254,7-1 13,0 0-57,2-2 8,5 0-44,0 0 26,0 0-45,-1 1-49,1-2-23,-1 2-136,1 0-22,-7 1-146,0-1-41,1 3-83,-4-1-86,-1 0-282,-3 0-395</inkml:trace>
  <inkml:trace contextRef="#ctx0" brushRef="#br0" timeOffset="53465.62">13870 4475 566,'-4'-14'1120,"4"14"-616,-1-12-59,1 12-44,-4-9-41,4 9-101,0 0 8,-2-12-92,2 12 1,0 0-84,0 0 29,0 0-70,0 0 35,0 0-50,0 0 51,-3 31 49,3-10-96,5 5 21,-2 6-31,-1 1 26,2 1-37,0 1 28,1 0-40,-1-2 29,4 0-31,-2-1 26,0-1-27,1-1 25,-1-3-41,0-4 41,0-1-36,-1 0 31,-1-5-37,-2-2 33,3 0-21,-3-2 22,0-3-32,3 0 35,-5-10-27,3 17 24,-3-17-21,4 14 21,-4-14-18,2 11 24,-2-11-45,4 11-276,-4-11-123,0 0-248,0 0-597,0 0-871</inkml:trace>
  <inkml:trace contextRef="#ctx0" brushRef="#br0" timeOffset="56914.39">14912 4534 31,'0'0'510,"0"0"-92,-2-13-46,2 13-52,0 0 282,-4-12-331,4 12-19,0 0-28,0 0-23,-11-3-21,11 3-72,-10 4 33,10-4-66,-15 8 45,9-1-62,-2-1 47,2 1-71,-1 0 47,3 1-60,-5 6 49,9-14-14,-3 17-58,3-17 54,5 20-62,0-11 58,3 3-64,3-2 53,3 4-53,1-3 50,3 2-56,-2 0 57,3 0-60,-1 1 40,-1 0-54,-1-1 44,0 0-59,-2 1 60,-1 2-50,-2-2 62,-5 0-38,-3 2 42,0 0-51,-3 1 65,-5-2-47,-1 5 65,-4-4-35,-1 1 81,0-3-21,1-2 57,-9 10 118,9-13-125,3-3 6,-1 1-30,8-7-5,-14 6-32,14-6-3,-11-1-31,11 1-8,-8-12-26,7 0-4,1-5-35,3-2 19,2-6-23,1-3 31,11-36-49,-8 33 36,-2-1 12,0 3 4,-1 0 44,-3 3-10,1 4 31,-3 2 5,0 1 14,-2 2-30,-2 2 1,-2 1-35,-1 0 12,-2 2-27,1 4-16,-4-2-60,-1 5-9,0-1-86,-2 1-24,3 4-116,-1-1-8,12 2-90,-21 0-84,21 0-58,-17 0-401,17 0-542</inkml:trace>
  <inkml:trace contextRef="#ctx0" brushRef="#br0" timeOffset="57346.4">15029 4132 688,'0'0'588,"0"0"-129,0 0-111,-6-10-40,6 10-35,0 0 25,-6-10 14,6 10 20,-3-7-30,3 7-76,-5-11-8,5 11-87,-2-9 4,2 9-57,-1-11 12,1 11-49,0 0 36,-1-12-67,1 12 40,0 0-58,9-12-25,-9 12 20,0 0-19,15 1-13,-15-1 0,9 8 9,-9-8 3,14 8-3,-14-8 6,9 12 13,-9-12-5,10 14 4,-10-14 6,9 12 2,-9-12 10,8 12 2,-8-12 10,0 0 7,9 11 27,-9-11 15,0 0-56,0 0 49,0 0-64,12-8 48,-8-1-55,2-3 48,-1-2-52,1-3 50,0 3-60,0-1 65,5-11-22,-7 14-31,0 4 61,1-1-76,-5 9 41,5-14-50,-5 14 41,6-6-37,-6 6 59,0 0-56,13 8 72,-7-1-79,1 4-7,1 2-57,-2 2-67,3 4-57,0 0-76,0 0-49,0 2-84,1 0-518,-1-4-545</inkml:trace>
  <inkml:trace contextRef="#ctx0" brushRef="#br0" timeOffset="57913.4">15783 3892 612,'3'-15'644,"-3"15"-169,3-14-110,1 6-105,0-1-67,4 0-41,-2 0-22,2-2-35,0 5-9,2-5-31,6-1 34,-4 7-44,-2 0-29,0 2 2,2 1-11,-1 0-4,-11 2 0,19 3-1,-8-1 15,-4 4 9,2 1 12,-4 3 20,0 0 14,-2 3 10,0 3 36,-6 19 130,0-16-156,1-2-15,-2 0-48,0 1 28,1-1-2,-1 2-17,0-3-8,-1 5 2,1-3-4,1-2 0,-1 1-13,3 0 3,-2-2-4,3-1-2,0 1-4,2 1 1,-1 1 4,2-1-2,-1-1-8,1 2-3,1 0 15,-1 1-60,1 3 57,2 0-49,0 1 56,-2 1-57,-1 1 60,1-2-48,-1 3 5,3 22 41,-3-22 14,2-3-62,-4 2 60,3-2-63,-2 1 62,2-1-55,2 1 48,-1-1-50,2 0 50,1-1-51,2 3 59,3 1-57,0 0 57,0 0-55,17 27 20,-15-27 28,-2 0-49,1-2 52,-3-2-56,-4-2 68,2 1-22,-4-1 75,-1-2-36,-4 0 20,0-1-9,-1 1 3,-2 0-24,-2 0-22,-1-1-93,-2-2-118,-1 2-131,0-3-177,-5 2-720,3-4-824</inkml:trace>
  <inkml:trace contextRef="#ctx0" brushRef="#br0" timeOffset="64396">8492 4954 163,'-32'7'455,"0"1"-121,0-1-47,-29 8 169,34-11-243,0 1 27,3 0-2,3-2 38,2 0 5,0 1 8,4-2-51,1 1 14,1-1-94,13-2 6,-22 3-29,22-3-30,-18 3-26,18-3-25,-15 4 14,15-4-51,0 0 17,14 5-30,1-5 77,8 0-48,13-1 57,14-1-46,6-3 46,18-2-56,4 0 37,5-3-57,4 0 30,-3 1-40,1-1 34,78-7-148,-88 10-149,-15 5-76,-3 1-183,-6 4-699,-10 1-826</inkml:trace>
  <inkml:trace contextRef="#ctx0" brushRef="#br0" timeOffset="65590.5">8532 7253 208,'0'0'728,"0"-17"-222,0 17-9,0-18-87,0 18-38,-2-20-4,1 9 7,0 1-30,-2-2 10,1 1-45,-4 1-18,2-2-34,-3 0-21,-1 2-50,-11-9 86,6 14-176,-1 1-36,0 0-9,-3 5-19,-4 6 0,-6 1-6,0 6-9,-3 5-2,-1 3-5,2 4-3,2 1-3,3-1 2,3 2-7,3-6-2,-6 19-16,17-23 0,2-3 2,3-2-16,2-1 16,2-3-2,3-2 14,4-4-12,-9-3 16,30-3-16,-7-5 9,2-6-13,7-5 22,-1-2-2,0-3 0,23-26-13,-28 28 28,-8 3 16,1 1 29,-6 3 15,0 5 4,-4 0-23,0 0-6,-1 3-30,-1 1-6,-7 6-17,12-4 4,-12 4-1,12 10 5,-5 3-62,5 23-237,-3-11-8,0 3-109,0 2-74,0 0-73,5 7-80,-2-4-474,-1-2-728</inkml:trace>
  <inkml:trace contextRef="#ctx0" brushRef="#br0" timeOffset="65968.49">8864 7582 461,'-3'-10'959,"1"0"-196,2 10-189,-6-18-75,6 18-100,-6-15-35,6 15-72,-2-12-53,2 12-69,-3-10-28,3 10-50,0 0-9,9-8 33,-9 8-85,14 5 13,-5 1-26,2 2 21,0 1-30,0 2 3,1-1 1,-3 3-4,0 0-1,-2 0 19,1-1-23,-3 0 14,0-2-20,0 0 24,4 5 21,-9-15-11,7 11 52,-7-11 17,5 7 6,-5-7-32,0 0-30,6-7-15,-6 7-4,5-14-17,0 4 8,-1 1 10,0-1-16,0-1 12,0 3-21,3-5-8,-7 13-1,11-9-9,-11 9 18,11-1 0,-11 1 10,17 9 1,-7-1 4,-1 2-2,2 2 0,0 5-1,-1 0-2,0-2-49,-1 3-53,1 1-118,2-3-71,-3 0-107,0 2-92,1-4-92,-3-2-145,2-3-329,-2-1-658</inkml:trace>
  <inkml:trace contextRef="#ctx0" brushRef="#br0" timeOffset="66173.5">9394 7383 1118,'8'-9'984,"-8"9"-257,6-5-143,-6 5-145,0 0-76,8-11-92,-8 11-33,8-6-54,-8 6-15,14-7-47,-5 2-5,3 1-41,2-3 2,21-6-59,-17 8-120,1-2-133,-1 2-87,0 0-59,-2 0-153,1 1-115,-4 1-373,1 3-629</inkml:trace>
  <inkml:trace contextRef="#ctx0" brushRef="#br0" timeOffset="66316.48">9614 7543 468,'-10'20'1047,"1"-2"-202,1-3-224,2-1-101,-1-3-113,2 0-42,1-1-62,2 5 291,2-15-342,9 8-40,3-6-43,6-4-56,13-6-140,10-2-202,4-3-261,1 0-238,1-2-684,0-2-1017</inkml:trace>
  <inkml:trace contextRef="#ctx0" brushRef="#br0" timeOffset="66847.47">11030 7169 52,'-5'-8'791,"5"8"-151,-12-21 461,12 21-641,-4-12 1,4 12-45,-6-10-13,6 10-63,-3-10-39,3 10-69,0 0-47,-5-8-54,5 8-28,0 0-34,0 0 6,2 12-10,-1-1 7,4 29 63,-1-14-86,-2 6 3,1 3-15,-2-1 5,0 1-15,1 0-9,-1-1-37,-1 1-67,0 0-66,0-9-95,1 4-91,-1-2-97,0-2-102,0-1-75,-1 18-2618</inkml:trace>
  <inkml:trace contextRef="#ctx0" brushRef="#br0" timeOffset="67052.48">10682 7853 1032,'-8'4'872,"8"-4"-190,-11 11-165,11-11-101,-8 11 189,8-11-345,0 0 14,9 10-1,-9-10-3,25 3-29,-4-5-26,7-2-42,15-4-23,4 0-39,3-6-15,11 0-24,0-1-13,2-2-61,-4 2-75,39-9-442,-54 14 25,-3 1-142,-9 3-157,-7 0-402,-5 3-806</inkml:trace>
  <inkml:trace contextRef="#ctx0" brushRef="#br0" timeOffset="67418.5">11027 8021 23,'0'0'783,"0"0"-215,0 0-119,0 0-54,0 0-47,4-8-20,-4 8-39,13-3-45,-13 3-32,14 0-26,-14 0-29,23 5 3,-13 2-15,3 2-27,6 14 85,-9-10-113,-5 3 27,-1 1-20,-3 1 28,-2 0-10,-4 4 0,-1-2 0,-4 1-5,-1-1-9,0-1-7,-2 0 10,1-4-32,0-1 54,1-4-55,-10 8 106,12-12-70,9-6-71,-16 1-15,8-7-77,8 6 55,-11-12 6,7 3 20,4 9 0,-2-16-8,2 16-2,1-15-7,-1 15-3,7-13 0,-7 13-1,11-10 15,-11 10-3,18-4 22,-18 4 0,23 2-2,-12 0-5,6 3-3,-2 0-4,2-1-3,4 5-11,0-1-17,2-1-76,1 1-142,7 0-235,-3-4-298,29 1-3822</inkml:trace>
  <inkml:trace contextRef="#ctx0" brushRef="#br0" timeOffset="70037.08">7507 4678 421,'0'0'615,"0"0"-109,-5 8-182,5-8-19,0 0-75,-2 14-55,2-14-40,3 13-29,5 3 54,-1-11-100,2 3-11,3-1-4,3-3-5,2-1 5,1-1-12,3-1 0,0-4-5,4 1-5,1-2-4,-2 0-1,0-1-4,-3 0 0,-2-1 12,12-2 69,-21 3 17,1 3-72,-11 2 44,11-7-76,-11 7 54,0 0-64,0 0 47,-12 3-59,-1 3 57,-3 4-47,-6 4 74,-2 1-43,1 1 69,1-1-63,-13 9 59,20-12-39,2-3-58,3 0 50,2-2-55,8-7 59,-5 13-54,5-13 53,7 6-48,-7-6 40,29-2-58,-5-7 36,12-4-52,4-5 45,3-2-61,60-36 20,-51 27 45,0 0-53,-2-3 63,-3 3-63,-10 8 67,-2 0-53,-9 6 62,-2 0-60,-9 6 67,-2 3-55,-13 6 65,9-5-65,-9 5 61,-9 7-43,-29 20 103,7-6-69,-2 4 49,-3 2-50,0-1 42,2 1-64,2-3 31,2-1-55,7-5 38,4 1-45,6-4 44,6-1-45,3 0 46,2-3-57,8-2 44,3 1-66,5-7 15,4 1-72,6-5 28,4-2-65,8-2 52,6-7-44,4-2 54,0-2-40,8-3 74,-1-5-45,-8 5 70,-2 0-42,-3 1 76,-4 4-24,12-8 104,-32 14 17,-2 4-44,-14 4-3,0 0 6,0 0 46,1 11-57,-16 2 61,-7 6-37,-9 8 17,-9 9 19,-4 3-35,-1 1 23,3 1-36,2-3 3,-17 25-12,35-34-32,8-3-5,3-1-10,4-4-1,5-4 4,4-3 1,5-1 1,7-4-3,4-1-24,7-6-15,6-2-27,12-6-30,5-4 28,3-4 2,67-27 13,-59 18 28,-3-4-16,-4 0 28,-3-1-26,-10 5 42,-5-1-15,-6-2 10,-3 2 11,-10 0 3,-6 4-5,-8 0 3,-3 2 0,-7-2 2,-9 3 5,-34-8 48,16 21-33,-7 4 5,-11 8 0,-13 8 13,-4 6 10,-1 3-3,2 2-17,2 2-7,4 0-14,7-2-14,8-2-1,12-6-10,5-1-13,6-3-20,-4 6-29,21-14 21,9-7-1,0 0 0,0 0-8,16 3-3,5-11-29,5-6 20,9-7-25,2-4 24,8-7-11,1-1 18,-2-2 8,-4 1 10,-8 3 10,20-31 16,-32 32 1,-10 5 18,-4 4-9,-6 1 14,-6 2-26,-7 2 14,-7 3-26,-8 4 21,-7 4-23,-4 5 21,-11 4-26,-1 5 8,-3 1 0,-6 7 30,-39 12-12,55-14-16,4 1 22,4-3-75,8-3-53,5 0-129,6-1 2,2-2 5,6-2-10,9-5-71,0 0-126,0 0-177,0 0-287,6-10-476</inkml:trace>
  <inkml:trace contextRef="#ctx0" brushRef="#br0" timeOffset="70518.08">7302 4063 1234,'0'0'512,"0"0"-61,7-11-47,-7 11-30,0 0-20,1-14-37,-1 14 17,-3-13-76,-1 5-6,4 8-39,-12-16-7,3 7-39,-1 1-2,-3 2-31,-1 1-25,-3 2-31,-2 3-10,2 0-26,-4 5-3,-2 4-15,0 6 6,-2 2-20,0 6 6,5-3-12,1 3 9,4 0-14,6-5 11,0-1-18,4-2 19,-1 12-10,6-27-2,4 20 11,3-13 1,4-3 9,4-4-9,3-3 2,5-3-9,6-9 7,3-1-12,1-6 12,-2 0-9,-2-2 8,-2 0-9,-5 2 15,17-14 82,-24 22-25,-3 4-10,-1-1-24,-1 3-22,-1 1-7,-3 1-10,-6 6-1,14-4 1,-14 4 6,16 7 1,-9 1-14,2 1-42,1 3-57,1 2-20,14 16-309,-12-13 116,2-1-63,-2 0-45,4-2-115,-2 0-116,2-2-341,-1-3-601</inkml:trace>
  <inkml:trace contextRef="#ctx0" brushRef="#br0" timeOffset="70730.08">7723 3935 1698,'0'0'710,"0"0"-229,0 0-51,0 0-138,0 0-27,0 0-99,0 0 11,0 0-92,2 10 29,-2-10-67,0 0 37,0 0-64,9 10 52,-9-10-72,5 8 56,-5-8-91,8 9 22,-8-9-43,8 7-44,-8-7-64,9 8-64,-9-8-107,9 9-84,-9-9-166,7 7-285,-7-7-421</inkml:trace>
  <inkml:trace contextRef="#ctx0" brushRef="#br0" timeOffset="71131.07">7636 4296 205,'0'0'904,"0"0"-141,-14-1-95,14 1 477,-12-8-666,12 8-54,-7-8-29,7 8-14,-5-9-58,5 9-28,-4-13-38,4 13-65,0-13-49,0 13-74,5-15 18,-5 15-59,11-11 24,-2 7-44,13 4 25,-9 3-13,3 1-41,0 3 28,1 3-30,0 1 22,-2 1-25,0 1 24,-1 0-27,-5-1 30,1 0 2,-1-1-8,-2 0 3,0-1 4,-1-2 7,4 7 16,-10-15-17,8 10 32,-8-10 31,0 0-7,0 0-21,10-3-14,-10 3 8,4-23-25,0 5-39,1-3 43,-1-2-31,1 2 55,0 0-1,0 4-8,-1 2-9,4 2-19,-3 1-7,1 5 0,3 3-43,-9 4 41,24 5-65,-4 5-23,1 10-103,1 8-129,1 4-138,-1 6-263,-2 14-131,-3-8-567,-3 15-1031</inkml:trace>
  <inkml:trace contextRef="#ctx0" brushRef="#br0" timeOffset="72432.08">6616 3927 130,'0'0'856,"-15"-4"-174,15 4-147,-16-7-18,9 1-89,7 6 16,-22-13 378,22 13-457,-10-8-25,10 8-43,-10-9-41,10 9-43,-8-7-19,8 7-28,-8-6-24,8 6-25,0 0-30,-10-5-21,10 5-19,0 0-17,0 0-9,-5-2-8,-5 5-4,10-3-2,-7 17 5,3-8 2,0 6-5,-2-1-1,2 3-2,1 1-1,-1-1-4,1 1 2,1-1-4,-1 1 5,2-2-2,-1 4-25,5 9-137,2-14 33,2-4-13,2 0 0,3-2-30,2-1 29,3-4-31,0 0 58,2-1-10,0-1 47,-1 2-24,-3 0 48,1 0-25,-1 4 56,-2 4 11,-3 3 66,-3 6 22,-3 2 26,-5 6 1,-4 12 33,-6 2-8,-6 12 15,-4 2 7,0-1 26,-2 3 4,-2-3-12,2 0 2,2-5-49,5-10-3,1-2-45,-4 40 79,14-47-70,5-3-21,5-4-8,1-2-25,7-1-25,7-5-25,6-5-42,6-7-78,5-6-97,11-4-149,12-12-220,4-8-251,-2-6-780,-1-4-1300</inkml:trace>
  <inkml:trace contextRef="#ctx0" brushRef="#br0" timeOffset="72917.08">7899 3488 248,'4'-11'992,"5"-7"291,-5 9-855,3-2-74,1-1-77,3 1-60,1-2-48,1-2-28,2 3-31,1-1-17,1 0-18,2 2-5,1 3 1,0 0-25,-1 4 6,-2 3-9,19 6 114,-21 2-34,-3 4 3,0 4 28,-5 5-4,-3 2 10,-3 3-1,-2 2-26,-3 4 23,-2 1-10,-1-2-28,-1 0-27,2 1-13,-1-3-14,1-4-13,1-2-12,2-1-6,2-4-13,1 1-22,4-2-19,5-2-7,2 3-3,6-3-6,5 2-1,3 0 15,7 0-3,2 3-5,-1-1 7,2 3 2,-3 2-10,27 28 6,-36-23 23,0 2 20,-4 1 49,-1-1 32,-4-2-11,-2-1-10,2-3 24,-3 2 17,1-2-2,-2-4 24,-1 0-42,0 1 7,0 0-46,-4 4 15,-1 33 8,-11-14-161,-12 13-198,-10 7-279,-17 18-389,-14 0-843,-12 1-1487</inkml:trace>
  <inkml:trace contextRef="#ctx0" brushRef="#br0" timeOffset="74150.08">7967 7464 286,'-17'-8'420,"-11"-6"170,15 7-401,1-4-28,0 2-79,1 0-26,2-1-68,0-1 6,1 0-17,0-1 13,3 0-16,0 0 27,1 2-8,2-2 28,-2 2-24,-1-1 31,0-9 36,2 10-36,1 1 24,-1-2-29,3 11 41,-3-21-24,1 13-10,0-4 2,2 12-13,-2-19-29,2 19-48,-1-14-35,1 14-84,0-12-106,0 12-182</inkml:trace>
  <inkml:trace contextRef="#ctx0" brushRef="#br0" timeOffset="74665.98">7678 6906 795,'-12'-4'272,"1"1"-1,-2-1-105,1 1 49,1 1-45,1 0 74,-1 0-46,11 2 32,-17-3-71,17 3 20,-15-4-81,15 4 23,-12-1-71,12 1 32,-14-3-7,14 3-76,0 0 44,0 0-48,0 0 47,0 0-52,0 0 50,0 0-47,0 0 52,19 0-50,-5 0 53,5 3-54,0-2 47,2 0-56,-1 2 49,18 2-33,-22-3-33,-2 5 40,-1-1-38,-3 1 54,-1 3-11,-1-1-1,-4 3 15,-2 5 68,-3 0-21,-2 2-23,-1 3 11,-3 7-3,-2-2-4,1 3-20,-7 29 13,9-31-34,2-3 0,2-1-50,2 2 56,3-1-49,2-1 56,5 3-48,4-1 48,7 2-50,2 0 57,2 2-57,2 0 53,1 0-54,-1 3 47,25 53-25,-32-34-22,-5 6 59,-7 8 27,-6 2-59,-3 5 53,-4 3-34,-3 7 22,-5-3 41,3-5-64,-1-2 38,-1-6-53,6-16 40,3-1-56,2-5 47,2-9-49,6-2 54,3 0-52,8-4 52,5-4-51,5-2 13,2-7-113,4-7 2,1-5-117,6-5-4,13-8-121,13-9-9,4-7-70,2-10-452,18-17-437</inkml:trace>
  <inkml:trace contextRef="#ctx0" brushRef="#br0" timeOffset="75198.98">9530 6808 619,'0'0'578,"0"0"-67,-12-9 236,12 9-484,0 0 21,-9-7-76,9 7 39,0 0-66,-8-8 31,8 8-74,0 0 29,0 0-87,-5-12 29,5 12-69,0 0 34,0 0-61,0 0 44,-1-5-27,1 5-49,-1-11 7,1 11-40,0 0 42,0 0-51,0 0 62,0 0-48,-7 11 54,4-1-44,-4 4 13,-1 3 19,-2 7 60,-2 2-46,-5 4 55,0 1-54,4-5 46,0-1-60,1 1 47,3-5-56,0-1 48,3 0-58,1-5 59,1 2-55,2 0 54,2-1-50,0-2 53,3 2-50,0-1 41,2 1-42,8 14 24,-5-14 19,0 3-51,1-2 46,2 1-51,0 2 54,-2 0-54,5 5 55,-1 1-55,0 7 12,2 5 2,-1 2 6,-2 3 2,1 2 51,1 2-57,12 46 33,-12-48 15,0 0-57,-1-4 47,1 0-48,-3-5 61,-2-5-34,1-2 41,-2-1-48,-1-6 5,-1-1 0,-1-2 0,0-2 2,-2-1 2,-1-2-6,-4 16-203,-5-15-27,0 3-211,-4 0-122,-1-3-497,-2-1-675</inkml:trace>
  <inkml:trace contextRef="#ctx0" brushRef="#br0" timeOffset="76269.97">10635 6981 442,'-8'-9'483,"2"-1"-76,-1 4-71,-1-2-38,0 0-44,0 3-33,-1-3 30,0 2-61,-1 1 63,0-2-56,-2 2-8,2 1-16,0-1-8,-3 0-15,3 3-17,-2 0-22,2-1-16,-9-1 24,19 4-82,-13-1-11,13 1-12,-11-3 2,11 3-6,0 0 4,0 0-4,0 0 1,0 0-2,0 0 0,13 5 1,-3 0 1,4-3-4,0 1-4,18 9 4,-17-5-13,-1 2-3,-1 0 7,-2 3-1,-1 1 47,-4 2-42,-2 2 58,-3 5-36,-4 3 50,-2 3-43,-4 3 30,0-1-43,-4 6 36,1-8-42,-10 27 4,13-29-11,1-5 0,3 0-1,1-5 2,1 1-1,5 0-2,2-3 3,4 3-12,3-3-14,6-1-32,6-1-10,3 0 3,3-1 9,2 0 5,35 16-36,-40-11 21,7 5 41,-8 4-25,0 6 36,-8 4 2,-4 6 3,-5 6 26,-3 3 5,-6 3 2,-4 1 10,-4 7 14,-2-1-27,1-10 39,0-4-24,-10 46 78,12-51-85,1-7 13,4-4-30,1-2 19,2-5-27,4 0 22,1-3-26,4-1 11,3-2-73,2-2-40,4-3-93,1-2-59,4-2-97,5-5-130,42-10-1149,-25-7 69</inkml:trace>
  <inkml:trace contextRef="#ctx0" brushRef="#br0" timeOffset="78319.98">11680 6811 411,'0'0'467,"1"-11"-30,-1 11-98,0 0 30,-2-14-77,2 14 29,-4-12-65,4 12 48,-5-7-69,5 7 16,-9-13 121,9 13-268,0 0 28,-5-9-81,5 9 22,0 0-86,0 0 45,0 0-54,1-13 49,-1 13-47,9-4 48,-9 4-51,15 0 49,-15 0-52,23 0 2,-1 5-34,-9 2 41,-2 0-6,0 3 3,-1 3 7,-5 2-17,1 3 28,-4 6 6,-1-1 3,-2 5 5,-1-4 4,0 4 57,-3-2-50,1 0 50,0-1-70,-2-1 56,2-1-61,0-2 46,1-3-49,2-1 43,1 0-48,1-2 5,2 2 2,1-3-1,0-2 1,2 1-5,0-1-8,3-1 1,-1 0-5,2-2-4,12 10 5,-10-9 28,1 2-54,1 3 52,-3 1-50,-2 2 8,0 3 10,-2 8 6,-5 3 13,-2 4-1,-4 8 48,-3 2 16,-3 4 12,-1-4 24,-3 2 22,-11 38 114,15-48-138,-1-2-16,4-7-39,3-4-4,-2-3 7,6-1-21,1-4-12,4 0-59,4 0-23,4-1-49,1-3-59,3-4-78,6-1-41,2-5-157,32-4-1067,-16-9-73</inkml:trace>
  <inkml:trace contextRef="#ctx0" brushRef="#br0" timeOffset="78592.98">12263 7107 391,'0'0'675,"0"0"-233,0 0-43,0 0-131,0 0 35,0 0-35,6 8 46,-6-8-60,3 22 22,-3-7-73,2 2 41,-2 3-55,4 4-11,-4-1-43,3 5-25,-1-2-25,1-1-41,-1 2 18,1-2-36,1 0 17,0-2-99,0 3-44,4 15-365,-2-24 151,-1-2-46,3-4-21,1 0-108,1-8-376,0-1-413</inkml:trace>
  <inkml:trace contextRef="#ctx0" brushRef="#br0" timeOffset="78845.98">12550 7245 68,'0'0'833,"0"0"-274,0 0-69,-13 5-126,7 3-19,-1 6-77,-11 16 271,11-14-303,1-2-72,0 1-16,4-1-28,0 2-14,0-3-17,6-1-39,-1 1 22,4-3-29,2 0 15,4-1-39,1-4 40,1-4-53,1-1 26,22-6-32,-15-2 7,-6 0-7,1-3 0,-4 0 3,-2-4-6,-2-2-18,-5 3-1,-3-4-28,-2-2-33,-2-2 34,-3 0-85,-7-3 31,-2-4-98,0 4-2,0 0-107,-5-5-38,2 6-78,-5-3-433,6 2-406</inkml:trace>
  <inkml:trace contextRef="#ctx0" brushRef="#br0" timeOffset="79165.53">12512 6694 5,'1'-12'721,"3"4"-200,-4 8-11,2-18-84,-2 18 16,2-13-83,1 3 266,-3 10-392,0 0-81,2-13 8,-2 13-77,0 0 8,0 0-37,11 13-12,-8-6 0,3 6-1,-2-1-12,4 1-2,-2 1-31,1-1 28,-1 1-31,4 9 20,-6-11 9,1-3-21,-1 0 28,-4-9-34,5 18 36,-5-18-2,6 10 60,-6-10-6,6 8-1,-6-8 8,0 0-36,10-5 6,-5-3-36,3-3 15,2-6-3,-2-1-10,2-3-15,1 2-4,2 0-4,-2 1-4,1 2 21,-3 5-35,3-1 23,-1 3-31,-1 4 11,2 3-10,-12 2 12,24 3-72,-10 2-40,13 18-267,-14-8 101,3 6-152,0 4-43</inkml:trace>
  <inkml:trace contextRef="#ctx0" brushRef="#br0" timeOffset="79350.54">13175 7290 148,'7'7'739,"-1"0"-146,-6-7-151,21 11 457,-21-11-491,21 1-15,-6-3-47,1-1-45,1 0-63,2-2-49,3-1-36,1-1-48,-1 0-72,1 1-98,2-3-124,-3 2-38,2-1-166,-1 0-61,0-2-101,2-1-416,-8-1-561</inkml:trace>
  <inkml:trace contextRef="#ctx0" brushRef="#br0" timeOffset="79499.52">13515 6938 873,'-5'-5'606,"5"5"-131,-13-4-97,13 4-95,-9 4-54,9-4-35,-9 13-11,5-3-23,3 4-21,-1 0-22,0 5-20,7 23 52,-1-19-152,4 0-83,2 4-35,-1-1-141,4-3-53,1 0-76,-3-6-461,3 0-400</inkml:trace>
  <inkml:trace contextRef="#ctx0" brushRef="#br0" timeOffset="79912.53">13971 6875 775,'0'0'797,"0"0"-161,-5-8-181,5 8-73,0 0-97,0 0-30,-10 5-85,10-5-9,-5 8-51,5-8 9,5 22 57,1-10-112,3-2-11,5 5-13,-1-1-6,5 0-5,0 3-6,2 1-4,-1-4-6,2 3-4,-3-3-5,-4 3 4,2-3-2,-3 2-7,1 0 5,3 15-15,-11-16 8,-4 0 4,-2-1 1,-4 3 1,-2-2-3,-3 2 1,-2-1 4,-3-1-1,1-1 2,-2 1 8,2-6 7,-2-1-2,2-3-2,4-2-14,-11-6 22,13-5-38,0-1-14,3-8-12,1-1-26,3-10 22,3-2-77,4-3 5,0-8 15,4-1 22,1 1 13,-4 2 28,1 1 124,-1 7 19,-5 7 44,6-18 133,-9 25-177,-2 2-26,0 0-14,-4 7-13,-2-4-10,1 7-6,-3-2-26,0 5-67,-1 0-107,-3 2-106,1 2-83,0 0-169,-3 4-638,3-3-773</inkml:trace>
  <inkml:trace contextRef="#ctx0" brushRef="#br0" timeOffset="80317.52">14061 6474 963,'0'0'795,"0"-14"-107,0 14-204,0-13-57,0 13-135,0-15 26,0 15-60,2-14-55,-2 14-20,4-14-33,-4 14-32,6-10-28,-6 10-18,17-10 18,-17 10-62,19 3-6,-9 1-5,-1 1-4,1 2-1,1 1-3,-3 1-6,2 0-4,-2 1-2,-1-3-2,-1 1 10,0-1-1,0 1-2,-6-8 1,7 12 5,-7-12 6,7 9 7,-7-9 21,0 0 12,9 6-6,-9-6-8,0 0-4,7-8-11,-5-1-3,2-2-8,3-3-5,-3-3 3,6-2 9,-4 5 27,8-13 50,-10 15-66,3 3-12,-2 1-8,1 1-5,-6 7-3,11-5 2,-11 5-4,14 5 3,-7 0 3,-1 4-8,2 2-36,-2 2-55,1 0-84,1 6-99,10 19-498,-9-19 240,-2 2-149,4-2-344,-1 0-636</inkml:trace>
  <inkml:trace contextRef="#ctx0" brushRef="#br0" timeOffset="80681.53">14996 6266 701,'4'-13'794,"3"2"-195,0-2-159,2 4-108,1-1-63,0 0-54,-1 1-46,0 2-44,1 1-17,0 2-10,1 1-12,-11 3-13,23 0 0,-12 3-13,1 0-11,-2 4 4,-1 0 46,-2 7 37,-4 3 15,-3 7 8,-3 0 0,-6 7-11,-6 6-13,-1 0-9,-4 1-27,-23 37 40,26-39-88,0-1-9,-1-2-18,9-1 0,1-3-14,5-4 8,5 2-4,4 2 8,11 4-7,3-2 58,11-1 55,15 1 42,5 0 24,5-2-23,61 26 128,-61-27-160,-4-2-45,-14-3 3,-2 0-20,-5 1 33,-8 1-2,-12 1-9,-9 0-6,-11 12-23,-18 10-91,-13 5-229,-20 11-250,-16 8-413,-14 0-996</inkml:trace>
  <inkml:trace contextRef="#ctx0" brushRef="#br0" timeOffset="83854.52">22893 1342 741,'0'0'605,"-12"-3"-117,12 3-72,0 0-58,-15-2-33,15 2-29,0 0-37,0 0-31,-12-4-3,12 4-22,0 0-9,0 0-1,13-6-34,-1 2-15,4 1-50,6-2 4,4 0-29,32-6 23,-26 6-90,2 0-47,-1 1-53,-4 0-114,-3 2-100,1-1-128,-7 1-101,1 0-567,-4 1-724</inkml:trace>
  <inkml:trace contextRef="#ctx0" brushRef="#br0" timeOffset="84030.52">23064 1555 415,'-23'16'933,"4"1"-199,4-4-155,1-2-119,5-2-44,1-3-87,8-6-12,-7 12-72,7-12-29,0 0-59,16 5-7,-1-7-46,7-2 7,4-1-47,7-2-26,0-1-86,9 0-88,28-3-552,-35 7 62,-1-3-560,-5 3-797</inkml:trace>
  <inkml:trace contextRef="#ctx0" brushRef="#br0" timeOffset="84718.52">24765 737 657,'0'0'754,"-9"-10"-164,9 10-87,-8-9-130,8 9-49,0 0-74,0 0-12,-11 3 22,11-3-33,-5 18-41,1-6-20,2 5-28,-1 3-5,3 2-16,-3 2-20,3 29 61,3-26-75,0 1-29,0 1-15,0-1-7,-1-2-12,3 0 6,-1-4-42,0 2-60,0-2-62,1-5-113,-3 0-109,2-2-95,-1 0-82,-1-4-103,-2-11-286,3 20-499</inkml:trace>
  <inkml:trace contextRef="#ctx0" brushRef="#br0" timeOffset="84892.52">24537 1412 725,'-10'7'631,"2"0"-123,8-7-73,-13 8-81,13-8-20,-8 9 5,8-9 30,0 0-26,5 6-41,-5-6-39,37-6 105,-13-1-220,7-1-61,2-1-1,7-1-99,-1-1-54,2-2-103,-7 5-114,-1 0-116,-4-2-148,-3 6-142,-2-2-286,-4 1-567</inkml:trace>
  <inkml:trace contextRef="#ctx0" brushRef="#br0" timeOffset="85245.52">24840 1587 52,'0'0'770,"0"0"-204,0 0-112,0 0-81,0 0-55,9-4-66,-9 4-14,12 3-39,-12-3-28,13 9 3,-6-1-13,1 2-6,-3 4-29,0 1-30,-2 2-6,-2 0 2,-1 4-20,-3 1 9,-2 0-7,-1 0 0,-2 0 4,-4 2 5,-17 19 72,11-22-72,2-6-10,1-2-2,-1-1 19,3-3-10,-2-4-19,5-2-11,10-3-8,-18-5-30,11-4-34,2-1 23,4 0-21,1-2 14,4-1-21,4-9-18,0 12 41,1 2-8,0 3 12,4 0-15,0 3 27,1 1-21,1 2 15,1 1-18,0 0 18,1 1-10,0 3 17,0 0-58,1 0-56,-1-1-94,1 1-98,-2-1-110,2-1-165,0-1-602,0-3-782</inkml:trace>
  <inkml:trace contextRef="#ctx0" brushRef="#br0" timeOffset="87257.96">25845 576 489,'0'0'385,"0"0"-59,0 0-49,0 0-46,-7 5 20,7-5-9,0 0-22,0 0-43,0 0-3,0 0-26,0 0 139,0 0-113,7 11-22,-7-11 4,16 2-39,-16-2-1,27 0-36,-14 0 3,7 1-49,1-2 26,1 1-35,0 0 16,1-2-25,4 2 12,-5 0-30,0-2 26,-1 0-8,0 2 6,-2-1-33,0 1 37,-2-2-34,-3 1 22,-1 0-11,-13 1 25,21-3-14,-21 3 27,0 0-52,13 1 44,-13-1-44,0 0 31,-18 9 28,4-4-41,-3 1 43,-4-1-19,-4 3 47,-1-1 22,-2 2-11,-3-1-4,0 2-11,3-2-9,0 1 9,3-3-11,2 1-22,1 0 1,4-3-4,-13 6 15,21-6-38,0-1 1,10-3 4,-9 9-7,9-9 7,6 4-8,-6-4 6,23 3 5,-8-2-26,6-1 7,-2-1-3,4 1-6,6 0 34,-2-1-32,0-1 24,0 4-38,-4-2 22,-1 0-26,-2 1 16,-3 2-16,-2-1 18,-4 4-7,3 1-4,-8 0 14,-4 2 0,-2 4 0,-2 1 3,-2 2 8,-7 2 21,-18 28 81,13-22-50,-5 3 24,2-4-15,0-1-8,4 0-6,3-4-12,-1 0-5,6 0-1,0-3-18,5-2 11,2 0-2,6-1-6,4-3-1,3-3 3,30 8-35,-19-12-19,3 1-61,1-1-61,3-4-51,0 2-69,5-3-103,-4 3-74,-2-3-32,1 2-148,-5-2-519,-3 0-758</inkml:trace>
  <inkml:trace contextRef="#ctx0" brushRef="#br0" timeOffset="87873.96">26020 1801 367,'-7'9'439,"7"-9"-65,-4 11-40,-3-4 328,7-7-365,-7 10-20,7-10-6,-4 11-7,4-11-15,-5 13-14,5-13-33,-2 15-38,2-15-18,-2 12-27,2-12 6,2 14-32,-2-14 15,4 12-44,-4-12 19,7 11-29,-7-11 4,10 8-33,-10-8 33,0 0-31,15 4 26,-15-4-31,12 1 7,-12-1-8,13 0 16,-13 0-20,0 0 18,18-2-20,-18 2 26,13-4 41,-13 4-41,0 0 15,9-3-2,-9 3-27,0 0 10,0 0-27,10-5 14,-10 5-31,0 0 19,0 0-40,0 0 10,0 0-48,10-5 20,-10 5-48,0 0-232,0 0 12,0 0-68,0 0-104,0 0-58,-4-10-516,4 10-676</inkml:trace>
  <inkml:trace contextRef="#ctx0" brushRef="#br0" timeOffset="88587.96">25923 1887 74,'0'0'408,"0"0"-47,-6 8-67,6-8-25,0 0-15,0 0 0,-5 6 15,5-6-9,0 0-6,-7 7 258,7-7-264,0 0-14,0 0-12,0 0 7,0 0-66,0 0 0,-4-7-59,4 7 25,0 0-38,2-17 13,-2 17-35,8-17 5,-2 9-40,2-2 20,11-11-13,-6 12-40,-4 0 22,2 3-32,3-2 30,-3 4-28,0 0 24,-11 4-18,19 0 13,-19 0-26,20 6 20,-9 0-12,-2 3 22,-3 1-21,1 2 17,0 0-26,-2 0 34,-1-1-27,0 1 27,-4-1-32,0-11 29,3 21-12,-3-21 16,-3 20-5,-1-11 0,4-9-13,-6 16 20,6-16 24,-8 11 2,8-11 11,-11 10 19,11-10-72,-9-5-35,9 5 35,-4-15-41,6 3 30,-1 0-31,1-4 23,4-1-15,0 2 11,3-2-5,1 0 20,-1 5-11,-1 0 14,2 0-16,10-5-10,-8 12 44,-2 2-2,-10 3 8,21 0-6,-13 3 31,1 2-40,1 3 20,1 0-17,-4 2 12,4 0-26,-4 2 26,1 0-5,-1 1-32,0 1-48,0 0-47,-3-3-49,3 0-63,-5-1-85,2-2-48,2 1-58,-6-9-59,8 12-10,-8-12-483,0 0-548</inkml:trace>
  <inkml:trace contextRef="#ctx0" brushRef="#br0" timeOffset="88795.96">26390 1773 709,'0'0'651,"0"0"-119,-6 4-60,6-4-84,0 0-30,0 0-33,0 0-35,0 0-41,-7 7-5,7-7-47,0 0-27,0 0-46,13 1-12,-13-1-58,21 0-5,-10-1-87,3 1-50,1-2-56,1 0-65,-3 2-76,4-3-75,-4 3-69,1-1-24,-1 1-463,1-1-485</inkml:trace>
  <inkml:trace contextRef="#ctx0" brushRef="#br0" timeOffset="88943.96">26524 1867 665,'-14'12'546,"3"-3"-57,2 1-35,-3-2-48,1 1-24,3-2-25,0-2-20,2 1-42,6-6-27,-9 9-35,9-9-33,0 0-39,0 0-63,7 9 6,-7-9-65,16-1-47,-3 0-104,-2-2-108,5-1-104,-1-1-165,22-9-1160,-16 6 18</inkml:trace>
  <inkml:trace contextRef="#ctx0" brushRef="#br0" timeOffset="89209.96">26903 1699 412,'0'0'840,"0"0"-176,-7 7-86,-1-2-87,1 1-62,-5 1-26,4 2-45,-1-1-29,1 0-71,2 1-17,2 0-71,4-9-14,-3 18-43,3-18 15,7 19-53,-1-13-1,4 3-49,3-2-1,-2-2-52,3-1 12,3-1-31,2-3 9,-5 0-12,5-3 28,13-4-60,-18 2 45,-3-3 18,0-1-16,-4 2 36,-2-3-15,-5 10 32,0-13-27,-3 4 20,-6 4-29,-2-3 18,-2 3-18,-4 1 29,-3-2-66,0 1-40,-29-7-401,22 9 74,-5-5-191,-4-3-547,-6-1-774</inkml:trace>
  <inkml:trace contextRef="#ctx0" brushRef="#br0" timeOffset="89809.96">26261 83 308,'0'0'623,"6"-9"-168,-6 9-101,0 0-67,0 0-48,0 0-11,12 2-10,-12-2-21,4 10-25,-4-10-22,2 17 1,-2-17-12,0 17-11,0-4-3,-2-2-26,-4 1-20,-2 2-6,0 1 19,-1-2-26,-1 0-9,-1 0-32,-12 12 71,11-16-49,3 0 18,-1 0-1,10-9-16,-17 8 31,17-8-1,-10 2-58,10-2-33,0 0 1,-5-9 7,5 9-15,5-12 9,-5 12-15,12-9 3,1 5-26,-13 4 28,18 1-6,-7 2 7,3 4 11,-3 2 0,2 1 7,1 2-6,1 0 4,2 4-9,3 0 1,-2 1 9,2-5-20,-1-1 17,0-2-5,-1 2 5,-4-7 3,2 2 8,-3-4-7,-1-2 17,0-1-3,-1-3-12,-1 0 8,-1-3 11,-1-6-9,-3 4 14,-3-6-5,1 2-12,-6-4 6,-1 0-8,-9-16 46,6 19-18,-5 3-22,3 0-41,1 3-40,-2 3-87,1 1-130,9 4-129,-15-1-199,15 1-349,-18 4-552</inkml:trace>
  <inkml:trace contextRef="#ctx0" brushRef="#br0" timeOffset="90597.96">27332 643 193,'0'-16'565,"0"16"-103,0 0-71,-2-16-31,2 16-10,0 0-25,-2-12-26,2 12-46,0 0-37,0 0-17,0 0-52,0 0 63,0 0-35,0 0 4,0 15-31,0-3-7,2 5-24,0 2-19,-2 0-19,5 19 59,-4-17-128,0-1 31,2 2-20,-3-2-5,2 0-32,0-1-43,2 0-114,-2-3-59,1 0-64,1-2-49,4-2-34,-2-4-66,1-1-85,2-3-308</inkml:trace>
  <inkml:trace contextRef="#ctx0" brushRef="#br0" timeOffset="90854.96">27591 760 346,'0'0'600,"0"0"-92,-9 5-74,9-5-59,-14 12-55,6-1-45,1 0 13,1 1-70,-2 1 5,6-3-70,0 4 16,2-3-61,2 1 10,10 9 20,-4-11-101,3-3 16,3 0-53,-1-2 8,6 0-13,-2-5 26,-3 0-51,2 0 30,2-3-15,-5-2 32,1-2-38,-3-2 23,-1-1-10,-2-1 0,-4-3-19,-1 2 33,-3 12-12,-3-24 14,-3 10-38,0 0 30,-4 1-62,-1-1-49,-1 1-50,-1 1-63,2 1-65,-1 2-84,-1-3-47,-1-1-412,1 1-370</inkml:trace>
  <inkml:trace contextRef="#ctx0" brushRef="#br0" timeOffset="91181.96">27558 403 502,'4'-16'517,"-4"16"-74,4-14-49,-4 14-51,2-10-64,-2 10-38,0 0-32,7-11-3,-7 11-14,0 0-17,14 6 87,-14-6-157,6 8-21,-6-8-28,9 11 0,-3-4-12,-6-7-16,8 11-11,-8-11-1,6 11 14,-6-11-25,7 9 14,-7-9 3,6 8-2,-6-8 12,0 0-21,15-2 5,-7-4-10,-1-3 15,1 1-23,0-4 6,1-1-6,1 0 5,2 0 5,-3-3 3,3 5 15,-1 1 20,-1 2-16,1 0 26,-3 6-18,-8 2 9,21 0 13,-11 5-38,1 0 19,-1 4-19,1 3 2,-2 0 31,2 4-61,-1 0 11,0 1-60,0 1-46,1-2-73,-2 3-65,0-3-105,0 1-61,4 11-1070,-4-15 30</inkml:trace>
  <inkml:trace contextRef="#ctx0" brushRef="#br0" timeOffset="91365.96">28092 699 163,'0'0'745,"0"0"-166,5 11-70,-5-11-60,11 3-26,9-6 269,-9 2-387,2-2-61,4 1-42,0-1-46,-1 0-45,4 1-50,-2 0-107,3-3-76,-3 3-96,1-1-107,-1-3-87,-2 4-62,1-2-45,-3 1-280</inkml:trace>
  <inkml:trace contextRef="#ctx0" brushRef="#br0" timeOffset="91549.95">28312 559 78,'0'0'656,"-14"-7"-176,14 7-88,0 0-18,-14 2 2,14-2-28,-9 11-36,9-11 26,-8 15-64,6-3 23,2-1-83,-3 5-11,3 0-51,0 19 67,1-16-141,1 1-9,0-2-50,5 2-70,-2 1-84,0-6-64,0 1-70,0-1-77,3-1-106,-1-1-139,1-3-300,1-2-453</inkml:trace>
  <inkml:trace contextRef="#ctx0" brushRef="#br0" timeOffset="92048.96">28805 545 770,'0'0'643,"0"0"-126,0 0-87,6-8-64,-6 8-24,0 0-33,0 0 26,-10 8-71,10-8 18,-14 10-65,9-2-13,-1-1-48,0 3-35,-1 7 78,7-17-101,-4 17-24,4-17-19,4 19-1,1-9-9,0 0 1,4 2-3,0-2-20,4 1 6,0 1-17,3 0-1,-2 3-4,2-3-18,0 2 16,14 13 19,-16-14-26,-3 1 14,0-2 0,-3-1-19,-4 0 18,-1 1-26,-3-12 30,-2 21-10,-1-11-5,-3 0 16,-2 0-6,-1-1 4,-2 1-21,-1-2 10,0 1-7,0-3 13,0-2 12,2 0-13,-2 0-6,12-4-7,-17 1-34,17-1 6,-12-7-18,12 7-6,-3-17 4,3 5-6,3-4-26,3-4 15,0-2 8,12-30-52,-7 22 44,-2 1 55,-2 2-26,2-2 43,-4 7-16,-1 0 32,-3 5-15,1-2 31,-4 6-14,-2-1 15,-2 2-39,-1 1 42,-2 1-37,-3 2 34,-12-1-30,15 7-52,-3 0 1,12 2-120,-18-1-80,18 1-65,-16 2-72,16-2-74,-12-1-17,12 1-484,0 0-545</inkml:trace>
  <inkml:trace contextRef="#ctx0" brushRef="#br0" timeOffset="92413.96">28849 340 58,'0'0'638,"7"-17"-144,-7 17-77,3-12-29,-3 12-60,4-6-58,-4 6-46,0 0-2,9-8-40,-9 8 34,0 0-38,11 4-27,-11-4-50,13 11-8,-8-1-12,3-1-9,-2 4-8,2 0-22,-3 0-24,0 1 16,0 0-15,-1-3 5,-1 0-23,0-1 22,0 0-10,-3-10 14,2 16-7,-2-16 55,0 5 47,0 11-71,0-16 31,0 0-55,0 0 22,0 0-31,0 0 16,4-14-39,0 4 9,1-4-7,2-1 11,3-3-20,-1 1 7,0 1 12,1 2-12,9-10 23,-8 15-12,0 1-4,-1 2-11,0 2 28,-10 4-29,17-2 18,-17 2 7,16 6-20,-16-6-6,12 15 4,-7-4-6,0-1-46,-1 1-46,-2 2-72,0-1-95,2 2-78,-3-3-62,0 0-40,-1-11-497,4 19-532</inkml:trace>
  <inkml:trace contextRef="#ctx0" brushRef="#br0" timeOffset="92604.96">29440 255 491,'18'-4'590,"-1"2"-64,-2 4-29,3 0-52,0 3-37,1 7-22,1 3-56,1 6-18,-6 2-65,3 7-24,-5 6-60,-4 1-13,-2 7-32,-4-1-5,-6 5-40,-5 1-73,-4 0-36,-7 4-108,-2-1-7,-34 41-312,21-48 83,-1-4-134,-11-3-541,2-5-673</inkml:trace>
  <inkml:trace contextRef="#ctx0" brushRef="#br0" timeOffset="93101.96">27332 268 366,'-5'-5'449,"5"5"-67,-12-8-74,12 8-6,-15 2-1,5 6 15,-1 9-13,-5 6-7,-2 12 24,-4 3-11,-1 15-53,-2 3-1,0 5-31,-22 60 136,25-60-225,7-7-14,5-7-35,5-1-2,5-5-24,5-1-14,7 0 12,7-7-30,10-5-85,7-6-82,8-6-116,5-6-138,6-5-162,4-1-82,20-9-401,2-4-652</inkml:trace>
  <inkml:trace contextRef="#ctx0" brushRef="#br0" timeOffset="93616.95">30238 255 271,'0'0'785,"7"-6"-195,-7 6-117,9-6-98,-9 6 176,9-8-338,-9 8-45,0 0 0,12-1-21,-12 1 16,8 8-20,-2 1-24,-4 0-10,2 8-4,0 0-3,-2 4-9,1 1-1,-2 1-59,1 1 20,-1-5 21,-1 2-53,0-1 36,0-3-63,-1 1 30,1-2 0,0-3 6,-2-2-24,2-11 33,0 22-24,0-22 34,2 15 21,-2-15 37,0 12-21,0-12-5,10 5 24,-10-5-82,11-8 7,-4-1-22,3-1 2,-1-6-16,0 3-5,0-2 17,-2 3 32,1 1 17,-3 2 4,2 0-16,-1 1-13,-6 8-13,8-9-15,-8 9-3,0 0 14,11 6-7,-11-6 16,5 16-15,-1-6-2,0 1-60,-2-1-37,-2-10-66,4 22 14,-1-10-48,1 1-54,0-3-85,-1 1-59,-3-11-72,8 15-79,-8-15-482,6 12-633</inkml:trace>
  <inkml:trace contextRef="#ctx0" brushRef="#br0" timeOffset="93961.96">30568 280 337,'0'0'840,"2"-12"-183,-2 12-72,0 0-141,2-15-75,-2 15-53,0 0-78,3-11-44,-3 11-32,0 0-32,0 0-30,0 0 3,5-8-34,-5 8-29,0 0 9,8 10 0,-8-10-11,5 12 5,-1 2-29,-4-14 7,3 13-4,-3-13-26,3 11 19,-3-11-4,3 11-10,-3-11 29,0 0 13,3 9 1,-3-9 36,0 0 0,0 0-3,12 2-20,-12-2-29,27-22 27,-16 13-24,2 0-6,-2 1 6,1 0-3,-3 2-14,1 1 1,-2 0-14,-8 5 8,18-5-12,-18 5 9,18 4-10,-8 1-5,-3 1 19,1 5 14,0 2-60,-2 1-71,2 6-58,-3 2-89,-2 2-85,-1-1-120,-4 5-120,-1-2-477,-3 3-678</inkml:trace>
  <inkml:trace contextRef="#ctx0" brushRef="#br0" timeOffset="94638.96">27056 1227 673,'0'0'558,"-13"-4"-144,13 4-64,0 0-51,13-13-18,3 8-9,9-2 15,17-2-20,8 0 35,17-3-43,7 2 2,7-2-45,5 3-17,6-1-2,2 2-21,9 1-25,3 0-7,2 2-32,-1 2-26,-1 1-8,-2 1-15,-7 1-15,77 3-50,-99-3-39,-19 3-4,-5-1-14,-12-2-51,-8 0 59,-5 1 0,-9 1 23,-3-1 11,-14-1-21,0 0-6,0 0 36,-6 8-10,-16-6 67,-7 1 8,-67 2 95,33 0-37,-11-3 31,-3 2 14,-2-2 0,2 2-4,13-1-8,6-2-20,3 2-8,6-3-5,13 3-32,7-3-10,6 2-16,6-1-26,17-1-2,-16 1 15,16-1-4,0 0-15,18-4-4,9 1-11,11 0 7,14-4-18,8 4 1,13-5-35,3 2-46,0 2-51,1-2-92,-4 1-86,-12 1-109,-1 1-153,53-6-1602,-63 4-394</inkml:trace>
  <inkml:trace contextRef="#ctx0" brushRef="#br0" timeOffset="95500.97">30925 53 513,'-3'-18'484,"2"6"-97,-4-2-106,3 14-72,-4-9-43,6 9-9,-15 0-44,15 0-20,-23 0-16,9 0 7,-20 0 18,14 0-46,-3 0-17,-1 0 6,-3 0 1,0 0-19,-1 0 15,-11 0-7,0 0 23,-2 0-8,1 0 9,-5 0 11,0 15-14,4 17 12,8-3 4,-32 43 74,35-26-76,9-7 12,0 1-8,5-1 12,3 5-7,3-2 12,6 2 51,1-1-25,4-7-3,2 1-35,3 4 26,5-2-45,3-2 38,1-2-21,6-4 5,3 1-17,4-5 20,3-1-28,0-4 29,5-3-53,3-4 22,1-3-24,3-3 18,-5-4-13,3-2 8,-1-3 13,-1-2 9,1-1-17,3-7 14,38-18 41,-43 5-86,-2-3 16,4-12-9,-5-5-16,-4-9-46,-5-4-24,-4-4 23,-4 6 2,-7 4 58,-5 1 16,-5 5 16,-3 8-9,-6-3-3,-4 4-13,-27-17-65,16 35-39,-9-1-70,1 10-43,-3 2-111,2 7-120,-3 5-187,-8 2-708,0 3-918</inkml:trace>
  <inkml:trace contextRef="#ctx0" brushRef="#br0" timeOffset="96352.96">28274 1063 259,'0'0'424,"0"0"-48,7 10-40,-7-10-40,8 10-27,-5-1-2,0 1 0,2 4-25,3 3 31,-2 4-40,-1 5-8,1 5-11,-1 10 9,0 5-2,0 0-44,-4 3-32,0 1-42,1-4-4,-2 4-26,0-3 17,-2-1-27,2-7 2,0-1-15,0-2 1,-1-4-19,1-3 14,1-3-23,1 13 22,0-23-12,1 0-7,1-3 31,2-2-22,1 0 2,4-3-51,-1 0 47,4-3-22,-1-1 1,0-2-12,1 2 10,-3-2-39,1 0 11,-12-2-26,23 12 17,-23-12 32,7 15 9,-8-3 23,-5 2-12,0 1 35,-5 2 17,-3 5 12,0-6 9,1 2-19,-2 3-15,2-6 0,1-1-21,3 0-8,0-3-11,1 1-24,0 2 17,2-2 7,1 0-14,1 1 15,0-1-8,4 0 0,0 2-13,5 3 1,-2 0 9,3 5-3,3-1-3,1 4 4,1 0-8,0 0 5,15 22 10,-14-23-10,-3-3-6,0 1-3,0-2-5,0-1-45,-2 0-67,-1 1-64,1-3-91,-1-2-141,-1 1-127,0-2-211,0-4-480,-1-2-839</inkml:trace>
  <inkml:trace contextRef="#ctx0" brushRef="#br0" timeOffset="97216.96">28313 2892 130,'0'0'646,"10"-7"-182,-10 7-95,11-5-90,-11 5-35,12-5-68,-12 5-14,9-4-43,-9 4 1,0 0-25,11-4 12,-11 4-14,0 0 17,0 0-13,11-4 20,-11 4-11,0 0 9,0 0-26,0 0 9,0 0-9,0 0-7,5-1 63,-5 1-83,0 0-6,0 0-8,0 0-10,10 2 4,-10-2-14,0 0-1,0 0 7,0 0-5,3 9-11,-3-9-2,0 0-1,5 12 3,-5-12 6,2 10-15,-2-10 10,7 12-6,-1-5 5,-1 0 0,4 2-61,-2-2 66,4 2-59,-2 0 67,3 1-61,-3 0 57,-1-1-12,3 1 1,-6 0-9,3 0 14,-1 14 56,-5-12-18,-2 0 7,-2 2-9,0-2-5,-1 3-7,2-2-8,-3 1-3,1-2-7,1-2-1,0 1-18,-1-1 4,3-10-8,-4 19 4,4-19 1,-8 21 1,8-21-17,-1 14 2,1-14 3,-1 17 1,1-17-13,-1 23 14,1-7 0,-2 2 3,0 2-3,-1 2 2,-1 1 3,0 2-38,-1 0 45,-2 2-38,-7 24 25,8-28 20,1-2-39,-2 0 36,4-3-36,-1-3 25,3-1-22,0 1 49,2-4-35,0 0 30,3-2-34,1 0 38,5-3-36,2 1 16,0-3-68,4 0-23,2 1-146,-3-3-65,2 2-131,1-2-123,-2 2-558,-3-4-720</inkml:trace>
  <inkml:trace contextRef="#ctx0" brushRef="#br0" timeOffset="97920.96">29078 3189 126,'0'0'587,"-1"-11"-136,1 11-19,0 0-40,0 0-13,-7-10-36,7 10 13,0 0 3,-3-9-10,3 9-29,0 0-46,0 0-45,-6-8-79,6 8 0,0 0-36,0 0-29,0 0-23,0 0 12,-7 9-42,6 2-1,0 3-3,-1 1 0,1 2-8,1 3-3,0-1 1,-1 0 3,2 3-10,-1-1 4,1 4-3,1-1-31,0 0-53,0-2-14,1 17-435,0-20 172,0-5-116,0 1-31,2-2-72,-1-4-339,-4-9-474</inkml:trace>
  <inkml:trace contextRef="#ctx0" brushRef="#br0" timeOffset="98177.96">29300 3304 248,'6'-10'794,"-6"10"-216,8-9-108,-8 9-87,0 0-31,0 0 1,-4 11 292,4-11-378,-8 18-35,4-7-49,2-1-37,-1 3-30,3-1-16,0 1-16,4 1-5,0-1-8,2 3-3,3-5-15,1-1-1,4-1-10,-1-1-4,4-3-6,-3 0-1,1-2-16,1-2-2,-16-1-5,25-1 2,-13-2-15,-1-2-7,-2 0-13,-3-4-2,0-1-27,-2 0-24,-4-2-52,-2-2-30,-2-1-29,-9-12-262,2 11 143,0 0-92,-1 1-125,-2-3-445,1 1-558</inkml:trace>
  <inkml:trace contextRef="#ctx0" brushRef="#br0" timeOffset="98490.96">29412 2833 592,'0'0'692,"8"-12"-159,-8 12-104,4-8-113,-4 8-65,0 0-14,0 0 20,8 7 6,-8-7-33,3 13-40,-3-13-32,3 21-21,-2-10-32,-1-11 5,1 24-13,-1-13-57,1 3 44,1 9 22,-2-23-85,1 17 44,-1-17-29,1 16 42,-1-16 3,3 10 28,-3-10-25,0 0 7,4 12-29,-4-12-2,0 0-13,15-8-7,-7 2-17,-1-4 10,14-9 8,-10 8-33,1 3 2,-2-1-11,-1 2-5,1 2-4,-1 1-3,-9 4 2,19-5-8,-9 7 0,1 2-34,-1 2-24,0 3-86,0 1-36,0 4-103,-1 3-59,1-1-128,-1 3-106,1 1-465,-4 1-677</inkml:trace>
  <inkml:trace contextRef="#ctx0" brushRef="#br0" timeOffset="98695.96">29815 3359 841,'0'0'940,"0"0"-180,-2 11-155,2-11-118,0 0-69,9 7-37,-9-7-32,18 2-44,-18-2-48,29-1-49,-8 0-40,-1 0-36,6-2-42,1 2-66,25-4-232,-26 2-26,-1 1-97,-3 0-89,0-1-38,-2 1-93,-3-1-14,-2-1-435,-3 0-597</inkml:trace>
  <inkml:trace contextRef="#ctx0" brushRef="#br0" timeOffset="98894.95">30107 3132 316,'0'0'627,"-8"-14"-138,8 14-134,-5-8-46,5 8-12,0 0 33,-6 6-6,6-6 21,-1 16-24,1-4-13,1 3-28,-1 2-43,0 2-51,3 5-28,-2 1-31,1-2-30,3 2-22,-1 0-54,0-1-44,1-3-46,6 20-307,-4-22 99,-1-3-25,1-2-64,2-3-37,2-1-68,1-3-47,1-2-243,1-5-274</inkml:trace>
  <inkml:trace contextRef="#ctx0" brushRef="#br0" timeOffset="99269.96">30517 3202 293,'8'-13'801,"-3"1"-188,-1 4-71,0-1-75,-4 9-45,2-11-42,-2 11-32,0 0-50,-1-11-33,1 11-51,0 0-45,0 0-27,0 0-23,0 0-22,-5 11-19,5-11-12,3 13-10,-1-4-11,2 2-7,1 1 5,3 3-11,3 10 11,-4-10-26,-1-1-2,0-2 0,1 2-6,-3 1-8,1-2 7,-1 0-2,-2-1-12,1 1 5,-2-4 7,-1-9-2,-3 23-3,1-14-22,-5 3 17,-8 7-1,7-12 6,1 1 0,0-3 5,7-5 4,-12 9-3,12-9 1,-11 4-5,11-4-52,0 0-3,-5-13-5,7 3 5,0-5-9,3-2-21,3-4-16,1 0 12,0-4 26,0 5 36,0-2 16,-2 1 10,1 2 7,-3 0 20,-1 2 20,1 3 6,-5-3-7,-1 5-14,-2-1 4,-2 1-27,0 2 23,-3-2-30,-8-1-34,7 6-33,1 2-113,8 5-131,-18-7-86,18 7-171,-14-4-633,14 4-808</inkml:trace>
  <inkml:trace contextRef="#ctx0" brushRef="#br0" timeOffset="99748.96">30635 2808 973,'0'0'755,"1"-12"-111,-1 12-174,2-10-85,-2 10-68,5-12-66,3-1 161,-8 13-251,11-12-44,-11 12-13,10-7-60,-10 7 16,14-4-22,-14 4 8,15 2-23,-15-2 17,20 5-35,-13 0 21,3 0-17,-2 1 4,-2 0-13,-6-6 12,13 10-11,-13-10 10,10 9-15,-10-9 8,8 8-6,-8-8 19,7 6-24,-7-6 28,0 0-7,8 8 9,-8-8-3,0 0 24,0 0 18,9 5 33,-9-5 95,0 0-131,0 0 10,15-3-28,-15 3 4,7-6-41,-7 6 22,9-8-22,-9 8 14,8-5-25,-8 5 6,0 0-19,8-5 15,-8 5-23,0 0 20,12-2-20,-12 2-21,0 0 58,0 0-20,13 2 6,-13-2 4,0 0 13,13 5-13,-13-5 12,10 4-16,-10-4 18,9 3-24,-9-3 24,11 3-27,-11-3 22,8 5-27,-8-5 26,8 7-31,-8-7 4,5 10-54,-5-10-56,6 12-81,-6-12-65,3 15-30,-3-15-47,1 15-42,-1-15-95,1 12-85,-1-12-266,2 11-383</inkml:trace>
  <inkml:trace contextRef="#ctx0" brushRef="#br0" timeOffset="100395.96">31077 2677 412,'0'0'662,"12"-2"-136,-12 2-57,13-3-54,-13 3-44,16-2-37,-16 2-45,19-2-29,-19 2-65,21 2-20,-9-1-32,1 3-29,0-2-48,0 5 17,2-2-25,-2 5 19,5 1 89,-6 2-53,4-1-6,-6-2-51,-1 2 29,6 10 30,-8-10-66,-4-3 3,0 1-19,-3-10 29,5 17-32,-5-17 28,3 15-24,-3-15 20,-1 13-8,1-13-34,-7 16 29,2-7-3,-2-1 0,-1 1-6,-8 10 15,7-8-21,-1 0-7,2 2-5,1 1-7,-1-1 0,2 3-1,2 0-1,1 4 2,2 0-7,0 2-7,2 2 18,3 2-17,0 4 16,3 0-2,2 1 75,0 0-15,3-3-14,-1 0-9,1-2-12,-1 0-11,-1-1 0,0-4-10,-3 1-42,-1-3-57,-4 1-82,-4-3-117,-4 5-220,-8 0-254,-11 1-678</inkml:trace>
  <inkml:trace contextRef="#ctx0" brushRef="#br0" timeOffset="102715.28">24677 2397 85,'-14'0'493,"14"0"-140,-20 0-11,20 0-51,-15-1-39,15 1-29,-13-4-12,13 4-17,-14-3-20,14 3-5,0 0-26,-14-1 6,14 1-31,0 0-2,-13-3-23,13 3-10,0 0-16,0 0-1,-12-1-12,12 1 29,0 0-58,0 0-12,0 0 18,14-7-5,-3 3 18,9 1-11,4-2 21,13-2-10,9 0-3,7 0-17,16-3 9,7 2-10,1-1 5,3 1-13,86-8 2,-78 8 4,-2 3-12,-2-2-2,-3-1-3,-3 2-2,-7-2 7,1-1-14,-6 1 12,3 0 10,-4-2 14,6-1 1,-4 1-1,2-3-4,3 1-12,70-13 17,-68 12-17,-4 2-16,-1-1 3,-4-1 3,-11 2 0,-2 2-2,0 0 0,-5 1 8,-4 0 1,-1 1-18,-4 0-10,0 1 28,5-1 9,0 0-2,47-4 13,-43 5-29,4 0 4,1 0-5,5-1-5,-1 2-3,13-6 2,4 2 1,-4 0-5,5 0 19,3-2-16,0 1-23,0-1 33,1 0-31,2-1 28,83-14-36,-82 12 29,-1-1 0,-2 1-5,0 0-12,-1 1 34,-2-2-29,-4 1 23,2-1-12,-2 0 11,-5 1-1,-2-1 4,0-1-1,-4 2-3,-8 1-12,48-11 5,-51 13 3,-2-1-3,-1 1-1,-1 1 0,-1 0-5,-3-1 19,1 0-7,-7 3-3,-3-1-1,-1 0 16,-1 0 28,0-1-19,-1 1-36,0-4 41,35-11 20,-28 7-54,0 3 26,1 0-30,-1-1 23,1 2-19,-1-1 27,-2 0-34,-3 4 28,-1-2-42,0-3 49,-2 5-18,-1-1 64,-1-1-8,-5 2 47,19-13 123,-24 10-140,5-3 4,-5 0-31,1-2-7,1-3-16,-4 0 19,2-1-19,-1-1-31,-2 0-13,2-1-10,-1 0 34,-2 0-28,0 0 18,2 2-11,8-16 18,-11 21-5,0 0-24,0 2 23,0-1-22,0 0 24,1-1-20,-1 3 1,0-1-8,-2 2 31,3-2-20,-2 3 9,0-3-1,-4 2 25,2 1-21,6-15 19,-9 13-29,-1-1-6,-1-1 8,-3 1-9,-2-2 1,-3-5-1,-1 3-5,-3-3 8,-4-3-4,-2 0 14,-4-2-43,-3-1 21,1 9 0,-4-5-1,-30-21 13,23 25-4,-1 1 2,-3-1-4,-4 4-19,0-2 4,-6 1 9,-2 3-12,-9-3 18,-3 2-8,-3 3-12,-2 0-8,-3 4-26,-3 1 1,-1-3 11,-76-3-57,71 7 78,-1-1-22,0 0 17,-1 4-3,1-1 26,4-3-7,-3 2-1,4-2-11,1 3 17,2-4 4,9 5 2,-8-6 3,-3-1 8,1 2-13,-61-4-33,58 5 30,2 2-4,-4 3 6,2-1-22,8 3-5,-12-2-14,-2 4 2,0 0-10,1-1 13,2 6-4,-2-5 7,5 1 4,-3 0-19,8 2 18,-51 2-43,61-2 66,-1-4-17,-1 2 20,-2 0-21,-10-1 36,-2 1-22,1 1 17,-3 0-11,2 1 30,-2 0-25,3 1 0,-1 1-5,2 0 14,-4 1 5,-74 8-12,75-8 6,-1 1-12,2 3 6,2-3 7,1 2 6,3-1-25,13-3 14,0 2-2,3 0-10,2 1 18,-1-2 9,-2 3-32,5 0 22,-5-3-13,-50 10-18,51-9 31,-1-1 7,0 2-15,0 0-5,-1-1 2,1 0 4,1-1 3,-3-1 2,4 3 3,5-2 1,-2-1-20,4 1 10,1-1-1,8 0 13,-31 5-13,37-6 9,2 0-9,2 1-3,-1-2 26,-2 3-3,2-2-9,3 1 2,-3-1 3,-1 2-14,2-2 20,2 1-2,-2 0 3,4-3-12,0 3 8,-23 7 7,24-8-9,0 3-7,0 0 9,1-3-23,-1 5 10,2-2 31,0 3-16,-1 2 20,-1 4-5,3 1 14,-1 5-10,4 2-2,-2 4 8,4 5-14,-8 42 41,17-41-39,2-1 4,4 2 11,3 5 3,4-3-12,5 1-21,1-4 8,4-2-9,3-1 5,0-3 0,1 0 4,1-2-38,2-3-32,0 1-52,30 20-334,-26-24 49,1 0-145,4-1-270,1-3-334</inkml:trace>
  <inkml:trace contextRef="#ctx0" brushRef="#br0" timeOffset="103744.28">26807 2145 283,'-7'-10'354,"7"10"-74,-6-7 29,6 7-41,0 0-10,-8-9-22,8 9-16,0 0-31,-4-10-25,4 10-15,0 0-12,0 0-12,-5-8-4,5 8-12,0 0-4,0 0-23,0 0-7,0 0-11,0 0-16,0 0 7,0 0 142,-6 8-81,4 2 7,1 3-22,-1 7 12,-2 5-18,-1 7-4,2 10-26,-1 2 12,0 4-11,0 1-6,1 1 1,-3 3 7,2-2-24,-2 2 10,2-1-14,-1-2-48,-1-1 52,1-1-53,-2-2 43,1-5-11,-1 1 0,3-9 1,-3-1-9,0-3-8,2-5 11,-1-2 0,1-1 16,1-4-9,0-2 7,-4 9 40,6-13-41,0-2 6,2-9-6,-5 16-7,5-16-14,0 12 23,0-12-7,3 8 14,-3-8-2,14 7-10,-3-4 5,2-3-2,7 1-15,1 0 10,23-2-6,-15 1-15,-1 0 9,1-1-10,2 0 10,1 1-17,6-2 12,1 1-14,0 0 7,-3 1-42,0-3-21,-5 1-72,-1 2 2,-3-1-59,-2 0-32,-3 0-22,-4-2-16,-2 1-39,-3-2 1,1-1-26,-5-1 29,-1 0-2,-5-3 58,2 1 9,-5 8 59,0-22 25,-5 11 61,1-2 48,-3 0 73,1 0 18,-13-13 148,10 14-83,1 0 28,-4 1 9,3-1 50,-2 3 16,3-2 9,0 5 9,2-2-26,-1 3-29,7 5-32,-12-11-37,12 11-28,-6-6-5,6 6 30,0 0 123,-5 12-140,5-12 24,9 20 16,-5-5-3,4 0-23,1 5-13,-1 0-10,1 1 7,1-1-22,-2 2-4,-3 2-18,-1-2-4,-2 2-12,-4 0 3,-2 1-68,-9 9-144,-6 1-203,-8 1-373,-11 4-760,-16-4-1139</inkml:trace>
  <inkml:trace contextRef="#ctx0" brushRef="#br0" timeOffset="105671.51">9225 10231 449,'-1'-15'638,"0"3"-168,-2 1-39,1-1-96,-2-1 8,-2 0-69,-1 0 2,-1-1-3,-1 3-8,-1-2-1,-14-7 170,11 11-275,-1 3-57,-4 4-1,-2 4-25,-2 1-19,-6 11-9,-4 3-11,-2 6-8,2 5 24,2 0-50,3 1 2,2-1 3,3 1-8,8-5 0,-9 17-6,14-21 1,5-4 6,2-3 3,4-2 3,2 0 10,5-1-6,3-4 3,4-3-3,0-3-3,4-3-3,4-4-5,3-3-3,0-4 1,-1-1 5,23-16-1,-27 16 16,-5 2 31,-2 5 11,-3 0-16,-1-1-1,-1 4-16,-2-2-13,0 2-12,-8 5-3,14-3 1,-14 3 2,11 6 1,-11-6-5,10 14 9,7 10-29,-12-10-38,3 1-41,2 2-37,-1 1-57,0 0-52,4 0-38,-3 0-79,4 1-49,-1-1-25,0-1-94,-1-1-310,1-3-383</inkml:trace>
  <inkml:trace contextRef="#ctx0" brushRef="#br0" timeOffset="106177.51">9409 10650 553,'0'0'496,"0"0"-83,-9-3-59,9 3-42,-8-4-7,8 4 1,-7-8-19,7 8-27,-6-11-40,6 11-41,-3-13-30,3 13-30,0-12-19,0 12-18,4-12-22,-4 12-18,13-15-5,-13 15-28,15-2 1,-15 2-7,20 3-1,-7 4 0,-1 1 8,1 1-34,0 5 35,0 1-26,-2 2 25,-2 0 0,0-2-2,-4 2-1,0-4-1,3 17 13,-6-18-3,-1 0 21,1-2 38,-2-10 40,2 17 20,-2-17-36,-1 12-11,1-12 14,0 0-33,0 0 7,0 0-36,-6-5 10,6 5-28,-3-23 13,6-7 1,-1 12-36,2 1 17,0 1-1,1 1-3,-1 2-10,1 1-8,1 2-3,1 2-3,1 3-3,1-1 4,2 4-20,-11 2 28,25 2-22,-10 4 26,19 8-31,-16-2 43,2 3-24,-2-1-8,-3 1-67,3 3-45,-2 0-104,0 2-85,-2-2-57,-1-1-129,-3 1-620,1-4-741</inkml:trace>
  <inkml:trace contextRef="#ctx0" brushRef="#br0" timeOffset="106416.51">10185 10331 874,'0'0'858,"5"-7"-221,-5 7-139,0 0-101,8-10-78,-8 10-52,0 0-56,6-8-44,-6 8-33,9-5-30,0 1-20,1 0-19,2 0-13,3 0-17,2-1-44,-1 0-79,4 1-43,-4 1-173,3 0-71,-1 2-109,-2 1-548,-2 0-646</inkml:trace>
  <inkml:trace contextRef="#ctx0" brushRef="#br0" timeOffset="106590.52">10400 10551 241,'-8'17'716,"3"-5"-172,2 0-118,0-3-70,-1 1-42,4-10 1,-4 15-47,4-15-15,0 14 104,0-14-239,13 3-22,-1-3-136,4-6-57,8 0-51,5-3-73,10-7-110,3-1-112,3-1-416,0-2-405</inkml:trace>
  <inkml:trace contextRef="#ctx0" brushRef="#br0" timeOffset="106812.51">11489 10100 1173,'4'-13'941,"-2"2"-244,-2 11-113,2-15-99,0 2 349,-2 13-502,0 0-75,1-15-49,-1 15-59,0 0-31,0 0-32,0 0-10,0 0-23,0 0-4,13 11-9,-9 0 2,3 3-16,-3 1 0,1 2-27,6 22-120,-7-18-6,2 1-66,-3 0-84,2-1-89,-3 1-6,0-3-134,1-1-36,-2 3-120,-1-3-280,0-2-524</inkml:trace>
  <inkml:trace contextRef="#ctx0" brushRef="#br0" timeOffset="106986.51">11261 10689 1197,'0'0'930,"-9"11"-270,9-11-138,0 0-127,-2 9-51,2-9-67,0 0-17,0 0-57,16 0-25,-3-3-50,4-2-30,4 0-24,35-8-179,-24 5-112,3 2-138,-2 2-129,0 0-71,-4 3-556,-2-2-727</inkml:trace>
  <inkml:trace contextRef="#ctx0" brushRef="#br0" timeOffset="107341.51">11439 10954 678,'0'0'590,"0"0"-146,-4-8-89,4 8-72,4-9-63,-4 9-35,10-6-39,-10 6-26,16-3-23,-16 3-19,21 3-18,-6 1-11,-2 4-6,2-1-7,16 19 16,-22-10-19,1 2 27,-2 2 11,-6 1 3,-2 1 25,-2 2 4,-6 4 6,-1-2-33,-1 1 34,-4-1-33,-3-2 36,0-2-45,0-3 7,0-3 18,3-3 22,0-3-13,3-4-10,-1-2-8,12-4-16,-14-1-43,14 1 11,-8-11-28,8 11 15,0-14-30,0 14 22,4-13-36,-4 13 18,12-11-23,-12 11 29,30-4-16,-30 4-2,25 3 34,-12 1-19,2 3 22,-2 0-25,5 2 2,-2 3 3,1 3 1,0-3-70,3 5-112,0-2-111,-1-1-161,0 0-108,-3-3-562</inkml:trace>
  <inkml:trace contextRef="#ctx0" brushRef="#br0" timeOffset="108300.51">12481 9937 52,'0'0'585,"0"0"-137,4-8-73,-4 8-16,0 0-15,0 0 10,0 0-27,2-10 18,-2 10-50,0 0-10,0 0-69,0 0-30,0 0 123,0 0-168,0 0 2,1-12 8,-1 12 0,0 0-2,0 0-12,0 0-7,0 0-19,0 0-20,0 0-20,0 0-14,0 0-16,0 0-20,0 0-40,0 0-155,0 0 21,0 0-39,0 0 1,5-8-29,-5 8 16,0 0-26,0 0-10,0 0-32,0 0-12,11 3-13,-11-3-19,0 0 12,0 0-64,17-2-397</inkml:trace>
  <inkml:trace contextRef="#ctx0" brushRef="#br0" timeOffset="108468.51">12611 9855 602,'0'0'664,"0"0"-126,7-6-79,-7 6-84,0 0 203,0 0-352,0 0 24,0 0-33,0 12 24,0-12 13,-2 24-30,0-7-30,2 2-16,-5 3-50,5 3-7,0 1-39,0 0 1,0 2-34,0-1-7,5 28-169,-1-29-69,1-1-77,-1-1-84,5-4-88,0-1-48,2-2-81,0-6-378,3-2-535</inkml:trace>
  <inkml:trace contextRef="#ctx0" brushRef="#br0" timeOffset="108729.51">12964 10026 800,'0'0'654,"3"-12"-134,-3 12-119,0 0-53,0 0-38,0 0 28,-9 10-58,9-10-9,-7 16-80,5-6-8,-3 0-65,2 2-1,3 0-45,0 0 17,3 0-43,2 1 23,1-2-41,3 0 14,14 7-17,-10-14-45,5 0 32,-5-4-35,4 0 9,0-4-16,-1 0 36,-1-2-21,4-5 31,-6 2-36,1-3 29,-5-1-32,-3-1 38,2-3-34,-6 3 9,-2-20 43,-5 18-38,0 0 3,-1 2-71,-3 0-25,0 2-80,-1 1-102,-3-1-121,0 1-87,-1 5-540,1-5-637</inkml:trace>
  <inkml:trace contextRef="#ctx0" brushRef="#br0" timeOffset="109102.51">13010 9399 1069,'-2'-10'737,"2"10"-141,-4-17-133,4 17-94,0-12-79,0 12-64,0-14 84,0 14-233,0 0 7,0 0-14,14 0-16,-14 0-10,14 10-9,-5-1-6,0-1-9,-1 4 5,-1-3-10,1 2-1,-2-1-4,-1 1 6,1-2 6,-2-1 7,-1 1 12,-3-9 18,9 12 20,-9-12 25,4 8 22,-4-8 19,5 10 16,-5-10-2,0 0-29,0 0-24,0 0-26,13-10-20,-8 2-19,-1-6 2,10-18 8,-8 13-26,4 2 5,-2 3-14,-1 2 6,-1-1-23,4 3 6,-5 1-17,3 2 9,2 2-11,-10 5 11,17-4-9,-8 7-4,3 2-69,1 3-20,14 15-356,-13-6 127,1 6-43,1 0-152,-2 2-87,2 1-484,-3-1-718</inkml:trace>
  <inkml:trace contextRef="#ctx0" brushRef="#br0" timeOffset="109454.51">13607 9897 817,'0'0'826,"9"7"351,-9-7-714,0 0-19,15 1-7,-15-1-32,12 0-55,-12 0-55,22-2-53,-6 1-49,0-2-35,4 1-34,-2 0-26,2 0-42,3-1-60,-1 1-62,19-1-232,-21-1 49,-2 1-19,0 3-56,-3-2 1,1-1-12,-5 0-25,1-1 7,-3 2 9,0-3 36,-9 5 44,11-12 39,-11 12 33,3-12 30,-5 2 34,-8-7 71,5 7 127,-3-2 90,1 2 81,-2 3 78,2-2-40,1 3-5,-1-1-30,7 7-34,-12-10-43,12 10-25,-8-5-10,8 5 18,0 0 12,-11 8-54,11-8 10,-6 20-44,4-8 18,2 2-43,0 4-12,0 3-8,4 1-50,-1 1-49,0 0-81,1 0-42,2 0-76,-1-3-82,3 1-54,2-4-69,-1-4-451</inkml:trace>
  <inkml:trace contextRef="#ctx0" brushRef="#br0" timeOffset="109871.51">14333 9607 1501,'0'0'855,"0"0"-236,0 0-122,0 0-107,0 0-70,-7 7-71,7-7 153,-6 10-240,6-10-44,-3 13-3,3-13-35,-2 16 4,4-5-28,-1 0 7,3 1-23,0 0 7,3 3-26,2-1 14,2 2-23,0-2 0,3 2-4,13 16 7,-14-16-14,1 1 0,-1-1-1,-2-1-1,1 2 13,-4-4-17,-1 3 17,-1-1-16,-3-2 18,-1 1-18,-4-1 19,0 1-17,-1 0 17,-1-3-12,-3 10 17,1-12-1,-1-2-21,7-7 13,-13 10-29,13-10-9,-11 4-38,11-4 0,-10-6-34,10 6-19,-6-17-2,5 2-28,-1-2-10,2-4 19,-2-6-7,2-37-30,-2 30 142,2 1 69,0 5 77,-2 1 25,0 2 63,-1 4-4,1 2 4,-3 2-43,1 2-19,0 1-37,-3 4-16,1 1-29,-1 3-4,-3 2-31,-5 3-171,15 1-44,-19 1-137,11 3-91,1 1-117,-2 0-112,9-5-509,-11 7-775</inkml:trace>
  <inkml:trace contextRef="#ctx0" brushRef="#br0" timeOffset="110238.52">14405 9278 1220,'4'-17'798,"-1"5"-140,1 2-137,-4 10-111,7-18-77,-7 18-66,8-15-57,-8 15-42,17-9 95,-17 9-165,14 3-19,-4 1 6,-3 2-34,3 2 6,0 0-27,-3 1 15,1-1-29,-3 0 18,0 0-26,2-2 16,-7-6-18,9 13 25,-9-13-3,10 15 146,-10-15-28,5 6 20,-5-6-16,0 0-36,12-6-18,-6-4-29,1-3-11,4-5-10,-1-2-9,2-2-10,-2 1-5,1 4 7,0-1 5,-1 2-10,5-8-3,-9 15-21,2 1-10,-8 8 5,13-7 2,-13 7-4,14 3 0,-6 3 4,-1 2 8,1 4-20,-2 2-51,3 6-49,-1 1-82,-3-1-58,5 7-149,6 30-727,-11-27 307,5-2-308,3-4-747</inkml:trace>
  <inkml:trace contextRef="#ctx0" brushRef="#br0" timeOffset="110799.5">15332 9024 276,'1'-16'748,"-1"5"-312,0 11-132,2-19-187,-2 19-48,2-14-15,-2 14 4,1-15 13,-1 15 6,0 0-18,2-14-10,-2 14 22,2-9-15,-2 9 23,0 0 72,0 0-44,4-11 61,-4 11-54,0 0 42,0 0-66,0 0 45,0 0-61,3-9 59,-3 9-58,0 0 10,0 0-1,0 0 65,0 0-87,0 0-5,0 0-1,0 0-1,0 0 13,0 0 2,0 0 8,0 0 10,0 0 7,0 0-13,0 0 9,0 0 5,0 0 3,0 0 3,0 0 106,0 0-104,0 0-15,0 0 14,0 0-11,0 0 10,0 0-9,3-9 7,-3 9-16,0 0-1,0 0-16,0 0-15,0 0-22,0 0 15,0 0-7,0 0 30,0 0-45,0 0-10,0 0 0,0 0-5,0 0 5,0 0-13,5-7 5,-5 7-6,0 0 7,0 0-7,0 0 6,0 0-5,0 0 6,0 0-9,0 0 5,0 0-2,0 0 5,0 0-4,0 0 6,0 0-29,0 0 26,0 0-1,0 0 5,0 0-1,0 0 6,0 0-4,0 0 2,0 0-2,0 0 7,0 0 18,0 0-22,0 0 0,0 0-5,0 0 0,0 0-4,0 0-14,0 0-87,0 0-100,0 0-144,0 0-143,0 0-97,-8 14-281,1-7-455,-4 1-921</inkml:trace>
  <inkml:trace contextRef="#ctx0" brushRef="#br0" timeOffset="111321.51">12640 9197 458,'-10'-6'353,"-2"4"-61,-4 5 1,-6 6 17,-8 8 16,-7 12 63,-8 12-76,-3 10 41,-8 21-63,-2 3-9,-43 92 199,62-80-287,9-10-46,7 0-7,10-3-21,7-4-22,14-2-33,9-9 12,12-3-36,9-9 6,10-6-51,8-10-42,7-6-135,8-8-108,7-10-125,102-13-743,-64-12 222,0-7-511</inkml:trace>
  <inkml:trace contextRef="#ctx0" brushRef="#br0" timeOffset="111727.52">15605 8982 242,'0'0'795,"4"-8"-172,-4 8 190,12-5-569,-12 5 11,16 5-47,-6 3 18,3 3 47,0 4-67,4 10 34,-1 7-3,2 9-10,-1 5-38,-3 11-5,-3 5-24,-2 3-23,-7 4-48,-16 73 79,-4-67-141,-9 2-98,-15 13-189,-10-1-205,-10 3-207,-11-8-618,-11-6-894</inkml:trace>
  <inkml:trace contextRef="#ctx0" brushRef="#br0" timeOffset="114385.51">9319 11942 106,'-8'-9'611,"-1"2"-106,-4-8 155,6 8-394,0 0-55,0 1-51,-1-1-33,2 0-29,-2 1-20,-1 0-18,1 1-11,1-2-10,-1 1-7,8 6-9,-14-10-1,14 10-6,-12-8-5,2 1 8,10 7-15,-7-7-5,7 7-4,0 0 1,-6-8-1,6 8 2,0 0-1,11-6 0,-11 6-47,23-4 59,-3 4-1,5-3-2,6 1 0,9 0-1,67-3 5,-45 3-54,12-1 60,1 0-7,6 2-48,2-2 57,6 1-5,3 2-1,4-3-2,5 2-1,4-2-2,2 2-45,4-1 52,21-1-47,3 1 55,-1 0-5,4-1-51,-2-2 54,-2 1-48,5-1 55,4 1-57,2-2 59,-2 0-56,1 0 54,2-1-46,2-1 52,0 1-51,3-3 48,-5 3-49,4-1 52,153-9-20,-152 9-22,0 0 46,-3-2-57,-2 2 9,-2-1 52,-1-1-58,-3 1 51,-2-2-52,-4-1 31,-6 1-2,-2-1 36,-5 0-7,-20 2 1,-2-2 8,90-14 89,-99 14-43,-3-3 3,-6 3 6,-8 1 7,-5-1 18,-12 2-46,-5 0 14,-6 2-48,-10 1 15,0 1-104,-11 2-170,-3 1-182,-10 6-196,-11-3-352</inkml:trace>
  <inkml:trace contextRef="#ctx0" brushRef="#br0" timeOffset="118745.81">18388 10735 466,'-35'12'431,"-4"5"-131,-34 16-9,38-15-252,0 0-29,0-1-6,7-3-1,3-2 8,2-3 2,3-1 1,0-2-1,4 0-9,0-1-22,1-4-73,1 2-137,-1-3-173,-1 0 141</inkml:trace>
  <inkml:trace contextRef="#ctx0" brushRef="#br0" timeOffset="119184.09">17765 10396 126,'-6'-14'838,"-2"1"-223,-1-1-105,0 2-90,0 0-90,0 0-67,-1 2-41,1 0-26,1-1-20,-1 3-18,2-2-13,0 1-3,-3-4 127,4 4-186,6 9 3,-7-10-47,7 10 21,-2-10-49,2 10 16,0 0-26,0 0 24,5-8-33,-5 8 29,0 0-3,15 8-29,-9-3 33,1 4-18,1 2 33,2 1-32,-1 5 39,0 2-5,1 0 10,0 1 4,0 4 76,2 3-16,-2 0-6,-1 1-16,2 0-21,1 0 0,1-2-13,0-1-6,3 1-1,28 8 70,-14-27-43,10-7 13,14-9-1,16-11-6,8-12-17,24-19-6,8-9-17,5-10-4,2-6-13,0-5 10,-3-1 29,-5-4 19,-6 6 7,-9 6 16,67-52 42,-108 83-100,-7 7-11,-13 9-73,-4 5-65,-9 7-84,-8 5-118,-12 10-123,10-3-86,-10 3-172,-6 18-187,-4-3-378,-8 5-858</inkml:trace>
  <inkml:trace contextRef="#ctx0" brushRef="#br0" timeOffset="138745.36">14895 14068 117,'0'0'266,"0"0"-89,6-6-30,-6 6-43,0 0-12,0 0 34,7-8-88,-7 8 11,0 0-27,0 0 7,0 0-16,0 0 9,5-7-17,-5 7 14,0 0-13,0 0 11,0 0-7,0 0 14,0 0-9,0 0 21,0 0 50,0 0-37,6-8 32,-6 8-11,0 0 36,0 0-29,0 0 30,0 0-37,0 0 29,0 0-30,0 0 26,0 0-26,0 0 10,0 0-30,0 0 6,0 0 3,0 0-101,0 0-116,0 0-227,0 0-231,0 0-130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380C-9F82-4884-B1A5-BBC2FAB5C3E4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C4EBE-4B6D-478B-9D47-0CB92F8F0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C4EBE-4B6D-478B-9D47-0CB92F8F0D9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67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4776-1D09-4E8C-A0CF-F05489AE506D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7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00853-F2CD-4BD2-BE67-D29018F36B4E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7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6EE80-602A-4D74-9CE1-76D23CD1037A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2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C4EBE-4B6D-478B-9D47-0CB92F8F0D9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7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6E27-1656-4BE0-8E9A-51B0BF95EFAA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8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FBDD-3B89-4332-AE71-7362F2D784D4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32B1E-B1E1-4128-B8F2-2FBF7F05A72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08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67DD2-340B-4DC0-8FA1-7C846B6B6974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8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6A081-FF67-4B4D-8666-27570977D3C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88DF6-EBEF-4538-AB9C-7BC173B89A9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1E294-9518-4B70-83BD-1CC79CD17A49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2EB-990D-48AD-9409-4CDA75B35D0E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FAB-EABE-4ABB-94B7-6076D786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2EB-990D-48AD-9409-4CDA75B35D0E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FAB-EABE-4ABB-94B7-6076D786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2EB-990D-48AD-9409-4CDA75B35D0E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FAB-EABE-4ABB-94B7-6076D786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7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CFC91A8-DA00-4223-98C6-EC649D42B30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9009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44B65E6-E8EE-4F9F-934A-CB5DD5059E6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77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2EB-990D-48AD-9409-4CDA75B35D0E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FAB-EABE-4ABB-94B7-6076D786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9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2EB-990D-48AD-9409-4CDA75B35D0E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FAB-EABE-4ABB-94B7-6076D786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37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2EB-990D-48AD-9409-4CDA75B35D0E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FAB-EABE-4ABB-94B7-6076D786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97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2EB-990D-48AD-9409-4CDA75B35D0E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FAB-EABE-4ABB-94B7-6076D786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3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2EB-990D-48AD-9409-4CDA75B35D0E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FAB-EABE-4ABB-94B7-6076D786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0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2EB-990D-48AD-9409-4CDA75B35D0E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FAB-EABE-4ABB-94B7-6076D786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2EB-990D-48AD-9409-4CDA75B35D0E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FAB-EABE-4ABB-94B7-6076D786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6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2EB-990D-48AD-9409-4CDA75B35D0E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CFAB-EABE-4ABB-94B7-6076D786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44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B2EB-990D-48AD-9409-4CDA75B35D0E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1CFAB-EABE-4ABB-94B7-6076D786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1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emf"/><Relationship Id="rId4" Type="http://schemas.openxmlformats.org/officeDocument/2006/relationships/customXml" Target="../ink/ink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Complex roots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18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163800" cy="2867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4634"/>
            <a:ext cx="6925642" cy="3162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61" y="5837048"/>
            <a:ext cx="631595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85800"/>
          </a:xfrm>
        </p:spPr>
        <p:txBody>
          <a:bodyPr/>
          <a:lstStyle/>
          <a:p>
            <a:r>
              <a:rPr lang="en-US" altLang="zh-TW" sz="4000" dirty="0"/>
              <a:t>Generating Functions.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447800"/>
            <a:ext cx="86868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b="1" dirty="0" err="1">
                <a:solidFill>
                  <a:srgbClr val="FF3300"/>
                </a:solidFill>
              </a:rPr>
              <a:t>Def</a:t>
            </a:r>
            <a:r>
              <a:rPr lang="en-US" altLang="zh-TW" b="1" dirty="0">
                <a:solidFill>
                  <a:srgbClr val="FF3300"/>
                </a:solidFill>
              </a:rPr>
              <a:t> 1.</a:t>
            </a:r>
            <a:r>
              <a:rPr lang="en-US" altLang="zh-TW" dirty="0"/>
              <a:t>  The </a:t>
            </a:r>
            <a:r>
              <a:rPr lang="en-US" altLang="zh-TW" dirty="0">
                <a:solidFill>
                  <a:srgbClr val="FF3300"/>
                </a:solidFill>
              </a:rPr>
              <a:t>generating function</a:t>
            </a:r>
            <a:r>
              <a:rPr lang="en-US" altLang="zh-TW" dirty="0"/>
              <a:t> for the sequence </a:t>
            </a:r>
            <a:r>
              <a:rPr lang="en-US" altLang="zh-TW" dirty="0">
                <a:solidFill>
                  <a:srgbClr val="FF33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FF3300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is the infinite power series.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          </a:t>
            </a:r>
            <a:r>
              <a:rPr lang="en-US" altLang="zh-TW" i="1" dirty="0">
                <a:latin typeface="Times New Roman" panose="02020603050405020304" pitchFamily="18" charset="0"/>
              </a:rPr>
              <a:t>G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) = 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</a:rPr>
              <a:t>0 </a:t>
            </a:r>
            <a:r>
              <a:rPr lang="en-US" altLang="zh-TW" dirty="0">
                <a:latin typeface="Times New Roman" panose="02020603050405020304" pitchFamily="18" charset="0"/>
              </a:rPr>
              <a:t>+ 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</a:rPr>
              <a:t>x </a:t>
            </a:r>
            <a:r>
              <a:rPr lang="en-US" altLang="zh-TW" dirty="0">
                <a:latin typeface="Times New Roman" panose="02020603050405020304" pitchFamily="18" charset="0"/>
              </a:rPr>
              <a:t>+… + </a:t>
            </a:r>
            <a:r>
              <a:rPr lang="en-US" altLang="zh-TW" i="1" dirty="0" err="1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TW" i="1" dirty="0" err="1">
                <a:latin typeface="Times New Roman" panose="02020603050405020304" pitchFamily="18" charset="0"/>
              </a:rPr>
              <a:t>x</a:t>
            </a:r>
            <a:r>
              <a:rPr lang="en-US" altLang="zh-TW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+…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/>
              <a:t>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                  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en-US" altLang="zh-TW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</p:txBody>
      </p:sp>
      <p:graphicFrame>
        <p:nvGraphicFramePr>
          <p:cNvPr id="4608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2895600"/>
          <a:ext cx="1295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方程式" r:id="rId4" imgW="507960" imgH="431640" progId="Equation.3">
                  <p:embed/>
                </p:oleObj>
              </mc:Choice>
              <mc:Fallback>
                <p:oleObj name="方程式" r:id="rId4" imgW="507960" imgH="431640" progId="Equation.3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1295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70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533400"/>
            <a:ext cx="8458200" cy="1752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rgbClr val="008000"/>
                </a:solidFill>
              </a:rPr>
              <a:t>Example 2.</a:t>
            </a:r>
            <a:r>
              <a:rPr lang="en-US" altLang="zh-TW"/>
              <a:t> What is the generating function for the sequence 1,1,1,1,1,1 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rgbClr val="008000"/>
                </a:solidFill>
              </a:rPr>
              <a:t>Sol :</a:t>
            </a:r>
            <a:r>
              <a:rPr lang="en-US" altLang="zh-TW"/>
              <a:t> </a:t>
            </a:r>
          </a:p>
        </p:txBody>
      </p:sp>
      <p:graphicFrame>
        <p:nvGraphicFramePr>
          <p:cNvPr id="4813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2286000"/>
          <a:ext cx="396240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方程式" r:id="rId4" imgW="1536480" imgH="660240" progId="Equation.3">
                  <p:embed/>
                </p:oleObj>
              </mc:Choice>
              <mc:Fallback>
                <p:oleObj name="方程式" r:id="rId4" imgW="1536480" imgH="660240" progId="Equation.3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86000"/>
                        <a:ext cx="3962400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858000" y="2286000"/>
            <a:ext cx="18816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/>
              <a:t>(expansion)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6858001" y="3124200"/>
            <a:ext cx="2118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(closed form)</a:t>
            </a:r>
          </a:p>
        </p:txBody>
      </p:sp>
    </p:spTree>
    <p:extLst>
      <p:ext uri="{BB962C8B-B14F-4D97-AF65-F5344CB8AC3E}">
        <p14:creationId xmlns:p14="http://schemas.microsoft.com/office/powerpoint/2010/main" val="3908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457200"/>
            <a:ext cx="84582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Example 3.</a:t>
            </a:r>
            <a:r>
              <a:rPr lang="en-US" altLang="zh-TW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	Let </a:t>
            </a:r>
            <a:r>
              <a:rPr lang="en-US" altLang="zh-TW" i="1" dirty="0" err="1">
                <a:latin typeface="Times New Roman" panose="02020603050405020304" pitchFamily="18" charset="0"/>
              </a:rPr>
              <a:t>m</a:t>
            </a:r>
            <a:r>
              <a:rPr lang="en-US" altLang="zh-TW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TW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TW" dirty="0">
                <a:sym typeface="Symbol" panose="05050102010706020507" pitchFamily="18" charset="2"/>
              </a:rPr>
              <a:t> and              ,for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= 0, 1, …,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What is the generating function for the sequence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TW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,…,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 ?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  <a:sym typeface="Symbol" panose="05050102010706020507" pitchFamily="18" charset="2"/>
              </a:rPr>
              <a:t>Sol 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+ … + </a:t>
            </a:r>
            <a:r>
              <a:rPr lang="en-US" altLang="zh-TW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en-US" altLang="zh-TW" i="1" baseline="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 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= (1+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         </a:t>
            </a:r>
            <a:endParaRPr lang="en-US" altLang="zh-TW" sz="2400" b="1" dirty="0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9177" name="Object 25"/>
          <p:cNvGraphicFramePr>
            <a:graphicFrameLocks noGrp="1" noChangeAspect="1"/>
          </p:cNvGraphicFramePr>
          <p:nvPr>
            <p:ph sz="half" idx="2"/>
          </p:nvPr>
        </p:nvGraphicFramePr>
        <p:xfrm>
          <a:off x="4724400" y="685801"/>
          <a:ext cx="12954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方程式" r:id="rId4" imgW="596880" imgH="457200" progId="Equation.3">
                  <p:embed/>
                </p:oleObj>
              </mc:Choice>
              <mc:Fallback>
                <p:oleObj name="方程式" r:id="rId4" imgW="596880" imgH="457200" progId="Equation.3">
                  <p:embed/>
                  <p:pic>
                    <p:nvPicPr>
                      <p:cNvPr id="491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85801"/>
                        <a:ext cx="12954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3200400" y="3657601"/>
          <a:ext cx="4724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方程式" r:id="rId6" imgW="2247840" imgH="457200" progId="Equation.3">
                  <p:embed/>
                </p:oleObj>
              </mc:Choice>
              <mc:Fallback>
                <p:oleObj name="方程式" r:id="rId6" imgW="2247840" imgH="457200" progId="Equation.3">
                  <p:embed/>
                  <p:pic>
                    <p:nvPicPr>
                      <p:cNvPr id="491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1"/>
                        <a:ext cx="4724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14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609600"/>
            <a:ext cx="89916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rgbClr val="008000"/>
                </a:solidFill>
              </a:rPr>
              <a:t>Example 5.</a:t>
            </a:r>
            <a:r>
              <a:rPr lang="en-US" altLang="zh-TW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The function </a:t>
            </a:r>
            <a:r>
              <a:rPr lang="en-US" altLang="zh-TW" i="1">
                <a:latin typeface="Times New Roman" panose="02020603050405020304" pitchFamily="18" charset="0"/>
              </a:rPr>
              <a:t>f </a:t>
            </a:r>
            <a:r>
              <a:rPr lang="en-US" altLang="zh-TW">
                <a:latin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</a:rPr>
              <a:t>) =</a:t>
            </a:r>
            <a:r>
              <a:rPr lang="en-US" altLang="zh-TW"/>
              <a:t>            is the generating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function of the sequence </a:t>
            </a:r>
            <a:r>
              <a:rPr lang="en-US" altLang="zh-TW">
                <a:latin typeface="Times New Roman" panose="02020603050405020304" pitchFamily="18" charset="0"/>
              </a:rPr>
              <a:t>1, </a:t>
            </a:r>
            <a:r>
              <a:rPr lang="en-US" altLang="zh-TW" i="1">
                <a:latin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</a:rPr>
              <a:t>, </a:t>
            </a:r>
            <a:r>
              <a:rPr lang="en-US" altLang="zh-TW" i="1">
                <a:latin typeface="Times New Roman" panose="02020603050405020304" pitchFamily="18" charset="0"/>
              </a:rPr>
              <a:t>a</a:t>
            </a:r>
            <a:r>
              <a:rPr lang="en-US" altLang="zh-TW" baseline="30000">
                <a:latin typeface="Times New Roman" panose="02020603050405020304" pitchFamily="18" charset="0"/>
              </a:rPr>
              <a:t>2</a:t>
            </a:r>
            <a:r>
              <a:rPr lang="en-US" altLang="zh-TW">
                <a:latin typeface="Times New Roman" panose="02020603050405020304" pitchFamily="18" charset="0"/>
              </a:rPr>
              <a:t>, …,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since            </a:t>
            </a:r>
            <a:r>
              <a:rPr lang="en-US" altLang="zh-TW">
                <a:latin typeface="Times New Roman" panose="02020603050405020304" pitchFamily="18" charset="0"/>
              </a:rPr>
              <a:t>= 1 + </a:t>
            </a:r>
            <a:r>
              <a:rPr lang="en-US" altLang="zh-TW" i="1">
                <a:latin typeface="Times New Roman" panose="02020603050405020304" pitchFamily="18" charset="0"/>
              </a:rPr>
              <a:t>ax</a:t>
            </a:r>
            <a:r>
              <a:rPr lang="en-US" altLang="zh-TW">
                <a:latin typeface="Times New Roman" panose="02020603050405020304" pitchFamily="18" charset="0"/>
              </a:rPr>
              <a:t> + </a:t>
            </a:r>
            <a:r>
              <a:rPr lang="en-US" altLang="zh-TW" i="1">
                <a:latin typeface="Times New Roman" panose="02020603050405020304" pitchFamily="18" charset="0"/>
              </a:rPr>
              <a:t>a</a:t>
            </a:r>
            <a:r>
              <a:rPr lang="en-US" altLang="zh-TW" baseline="30000">
                <a:latin typeface="Times New Roman" panose="02020603050405020304" pitchFamily="18" charset="0"/>
              </a:rPr>
              <a:t>2</a:t>
            </a:r>
            <a:r>
              <a:rPr lang="en-US" altLang="zh-TW" i="1">
                <a:latin typeface="Times New Roman" panose="02020603050405020304" pitchFamily="18" charset="0"/>
              </a:rPr>
              <a:t>x</a:t>
            </a:r>
            <a:r>
              <a:rPr lang="en-US" altLang="zh-TW" baseline="30000">
                <a:latin typeface="Times New Roman" panose="02020603050405020304" pitchFamily="18" charset="0"/>
              </a:rPr>
              <a:t>2 </a:t>
            </a:r>
            <a:r>
              <a:rPr lang="en-US" altLang="zh-TW">
                <a:latin typeface="Times New Roman" panose="02020603050405020304" pitchFamily="18" charset="0"/>
              </a:rPr>
              <a:t>+ …=</a:t>
            </a:r>
            <a:r>
              <a:rPr lang="en-US" altLang="zh-TW"/>
              <a:t>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when </a:t>
            </a:r>
            <a:r>
              <a:rPr lang="en-US" altLang="zh-TW">
                <a:latin typeface="Times New Roman" panose="02020603050405020304" pitchFamily="18" charset="0"/>
              </a:rPr>
              <a:t>|</a:t>
            </a:r>
            <a:r>
              <a:rPr lang="en-US" altLang="zh-TW" i="1">
                <a:latin typeface="Times New Roman" panose="02020603050405020304" pitchFamily="18" charset="0"/>
              </a:rPr>
              <a:t>ax</a:t>
            </a:r>
            <a:r>
              <a:rPr lang="en-US" altLang="zh-TW">
                <a:latin typeface="Times New Roman" panose="02020603050405020304" pitchFamily="18" charset="0"/>
              </a:rPr>
              <a:t>| &lt; 1</a:t>
            </a:r>
            <a:r>
              <a:rPr lang="en-US" altLang="zh-TW"/>
              <a:t>  for  </a:t>
            </a:r>
            <a:r>
              <a:rPr lang="en-US" altLang="zh-TW" i="1">
                <a:latin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</a:rPr>
              <a:t>≠0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</p:txBody>
      </p:sp>
      <p:graphicFrame>
        <p:nvGraphicFramePr>
          <p:cNvPr id="50188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05400" y="990601"/>
          <a:ext cx="939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方程式" r:id="rId4" imgW="406080" imgH="393480" progId="Equation.3">
                  <p:embed/>
                </p:oleObj>
              </mc:Choice>
              <mc:Fallback>
                <p:oleObj name="方程式" r:id="rId4" imgW="406080" imgH="393480" progId="Equation.3">
                  <p:embed/>
                  <p:pic>
                    <p:nvPicPr>
                      <p:cNvPr id="501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990601"/>
                        <a:ext cx="939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24200" y="2971801"/>
          <a:ext cx="927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方程式" r:id="rId6" imgW="406080" imgH="393480" progId="Equation.3">
                  <p:embed/>
                </p:oleObj>
              </mc:Choice>
              <mc:Fallback>
                <p:oleObj name="方程式" r:id="rId6" imgW="406080" imgH="393480" progId="Equation.3">
                  <p:embed/>
                  <p:pic>
                    <p:nvPicPr>
                      <p:cNvPr id="501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71801"/>
                        <a:ext cx="9271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7315200" y="2971801"/>
          <a:ext cx="13398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方程式" r:id="rId8" imgW="545760" imgH="431640" progId="Equation.3">
                  <p:embed/>
                </p:oleObj>
              </mc:Choice>
              <mc:Fallback>
                <p:oleObj name="方程式" r:id="rId8" imgW="545760" imgH="431640" progId="Equation.3">
                  <p:embed/>
                  <p:pic>
                    <p:nvPicPr>
                      <p:cNvPr id="501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971801"/>
                        <a:ext cx="13398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19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6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4582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rgbClr val="FF3300"/>
                </a:solidFill>
              </a:rPr>
              <a:t>Def 2.</a:t>
            </a:r>
            <a:r>
              <a:rPr lang="en-US" altLang="zh-TW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Let </a:t>
            </a:r>
            <a:r>
              <a:rPr lang="en-US" altLang="zh-TW" i="1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FF3300"/>
                </a:solidFill>
                <a:sym typeface="Symbol" panose="05050102010706020507" pitchFamily="18" charset="2"/>
              </a:rPr>
              <a:t></a:t>
            </a:r>
            <a:r>
              <a:rPr lang="en-US" altLang="zh-TW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>
                <a:sym typeface="Symbol" panose="05050102010706020507" pitchFamily="18" charset="2"/>
              </a:rPr>
              <a:t> and </a:t>
            </a:r>
            <a:r>
              <a:rPr lang="en-US" altLang="zh-TW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>
                <a:sym typeface="Symbol" panose="05050102010706020507" pitchFamily="18" charset="2"/>
              </a:rPr>
              <a:t></a:t>
            </a:r>
            <a:r>
              <a:rPr lang="en-US" altLang="zh-TW" b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TW" baseline="30000">
                <a:sym typeface="Symbol" panose="05050102010706020507" pitchFamily="18" charset="2"/>
              </a:rPr>
              <a:t>+</a:t>
            </a:r>
            <a:r>
              <a:rPr lang="en-US" altLang="zh-TW">
                <a:sym typeface="Symbol" panose="05050102010706020507" pitchFamily="18" charset="2"/>
              </a:rPr>
              <a:t>∪</a:t>
            </a:r>
            <a:r>
              <a:rPr lang="en-US" altLang="zh-TW">
                <a:latin typeface="Times New Roman" panose="02020603050405020304" pitchFamily="18" charset="0"/>
                <a:sym typeface="Symbol" panose="05050102010706020507" pitchFamily="18" charset="2"/>
              </a:rPr>
              <a:t>{0}</a:t>
            </a:r>
            <a:r>
              <a:rPr lang="en-US" altLang="zh-TW">
                <a:sym typeface="Symbol" panose="05050102010706020507" pitchFamily="18" charset="2"/>
              </a:rPr>
              <a:t>. Then the 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extended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   binomial coefficient</a:t>
            </a:r>
            <a:r>
              <a:rPr lang="en-US" altLang="zh-TW">
                <a:sym typeface="Symbol" panose="05050102010706020507" pitchFamily="18" charset="2"/>
              </a:rPr>
              <a:t>         is defined by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ym typeface="Symbol" panose="05050102010706020507" pitchFamily="18" charset="2"/>
            </a:endParaRPr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80189344"/>
              </p:ext>
            </p:extLst>
          </p:nvPr>
        </p:nvGraphicFramePr>
        <p:xfrm>
          <a:off x="8339919" y="2143836"/>
          <a:ext cx="622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方程式" r:id="rId4" imgW="266400" imgH="457200" progId="Equation.3">
                  <p:embed/>
                </p:oleObj>
              </mc:Choice>
              <mc:Fallback>
                <p:oleObj name="方程式" r:id="rId4" imgW="266400" imgH="45720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919" y="2143836"/>
                        <a:ext cx="622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5927725" y="42306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2438400" y="3505200"/>
          <a:ext cx="7696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方程式" r:id="rId6" imgW="2857320" imgH="660240" progId="Equation.3">
                  <p:embed/>
                </p:oleObj>
              </mc:Choice>
              <mc:Fallback>
                <p:oleObj name="方程式" r:id="rId6" imgW="2857320" imgH="660240" progId="Equation.3">
                  <p:embed/>
                  <p:pic>
                    <p:nvPicPr>
                      <p:cNvPr id="542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7696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75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066800"/>
            <a:ext cx="84582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rgbClr val="008000"/>
                </a:solidFill>
              </a:rPr>
              <a:t>Example 7.</a:t>
            </a:r>
            <a:r>
              <a:rPr lang="en-US" altLang="zh-TW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Find             and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rgbClr val="008000"/>
                </a:solidFill>
              </a:rPr>
              <a:t>Sol :</a:t>
            </a:r>
            <a:r>
              <a:rPr lang="en-US" altLang="zh-TW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</a:t>
            </a:r>
          </a:p>
        </p:txBody>
      </p:sp>
      <p:graphicFrame>
        <p:nvGraphicFramePr>
          <p:cNvPr id="6247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81601" y="1371600"/>
          <a:ext cx="6318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方程式" r:id="rId4" imgW="266400" imgH="482400" progId="Equation.3">
                  <p:embed/>
                </p:oleObj>
              </mc:Choice>
              <mc:Fallback>
                <p:oleObj name="方程式" r:id="rId4" imgW="266400" imgH="482400" progId="Equation.3">
                  <p:embed/>
                  <p:pic>
                    <p:nvPicPr>
                      <p:cNvPr id="62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1371600"/>
                        <a:ext cx="6318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422525" y="3525839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3200"/>
          </a:p>
        </p:txBody>
      </p:sp>
      <p:graphicFrame>
        <p:nvGraphicFramePr>
          <p:cNvPr id="6247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2800" y="1447800"/>
          <a:ext cx="8699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方程式" r:id="rId6" imgW="380880" imgH="457200" progId="Equation.3">
                  <p:embed/>
                </p:oleObj>
              </mc:Choice>
              <mc:Fallback>
                <p:oleObj name="方程式" r:id="rId6" imgW="380880" imgH="457200" progId="Equation.3">
                  <p:embed/>
                  <p:pic>
                    <p:nvPicPr>
                      <p:cNvPr id="624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0"/>
                        <a:ext cx="8699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2819400" y="3505200"/>
          <a:ext cx="446563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方程式" r:id="rId8" imgW="1765080" imgH="457200" progId="Equation.3">
                  <p:embed/>
                </p:oleObj>
              </mc:Choice>
              <mc:Fallback>
                <p:oleObj name="方程式" r:id="rId8" imgW="1765080" imgH="457200" progId="Equation.3">
                  <p:embed/>
                  <p:pic>
                    <p:nvPicPr>
                      <p:cNvPr id="624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446563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2895600" y="4876800"/>
          <a:ext cx="44196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方程式" r:id="rId10" imgW="1777680" imgH="482400" progId="Equation.3">
                  <p:embed/>
                </p:oleObj>
              </mc:Choice>
              <mc:Fallback>
                <p:oleObj name="方程式" r:id="rId10" imgW="1777680" imgH="482400" progId="Equation.3">
                  <p:embed/>
                  <p:pic>
                    <p:nvPicPr>
                      <p:cNvPr id="62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76800"/>
                        <a:ext cx="44196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0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08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Image result for complex roots characteristic equation in recurrence rel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7091149" cy="531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23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143000"/>
            <a:ext cx="8686800" cy="1981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rgbClr val="0000FF"/>
                </a:solidFill>
              </a:rPr>
              <a:t>Thm 2. </a:t>
            </a:r>
            <a:r>
              <a:rPr lang="en-US" altLang="zh-TW">
                <a:solidFill>
                  <a:srgbClr val="FF3300"/>
                </a:solidFill>
              </a:rPr>
              <a:t>(The Extended Binomial Theorem)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Let </a:t>
            </a:r>
            <a:r>
              <a:rPr lang="en-US" altLang="zh-TW" i="1">
                <a:latin typeface="Times New Roman" panose="02020603050405020304" pitchFamily="18" charset="0"/>
              </a:rPr>
              <a:t>x</a:t>
            </a:r>
            <a:r>
              <a:rPr lang="en-US" altLang="zh-TW">
                <a:sym typeface="Symbol" panose="05050102010706020507" pitchFamily="18" charset="2"/>
              </a:rPr>
              <a:t></a:t>
            </a:r>
            <a:r>
              <a:rPr lang="en-US" altLang="zh-TW" b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>
                <a:sym typeface="Symbol" panose="05050102010706020507" pitchFamily="18" charset="2"/>
              </a:rPr>
              <a:t> with </a:t>
            </a:r>
            <a:r>
              <a:rPr lang="en-US" altLang="zh-TW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TW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>
                <a:latin typeface="Times New Roman" panose="02020603050405020304" pitchFamily="18" charset="0"/>
                <a:sym typeface="Symbol" panose="05050102010706020507" pitchFamily="18" charset="2"/>
              </a:rPr>
              <a:t>|&lt;1</a:t>
            </a:r>
            <a:r>
              <a:rPr lang="en-US" altLang="zh-TW">
                <a:sym typeface="Symbol" panose="05050102010706020507" pitchFamily="18" charset="2"/>
              </a:rPr>
              <a:t> and let </a:t>
            </a:r>
            <a:r>
              <a:rPr lang="en-US" altLang="zh-TW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TW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>
                <a:sym typeface="Symbol" panose="05050102010706020507" pitchFamily="18" charset="2"/>
              </a:rPr>
              <a:t>, then </a:t>
            </a:r>
          </a:p>
        </p:txBody>
      </p:sp>
      <p:graphicFrame>
        <p:nvGraphicFramePr>
          <p:cNvPr id="634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81401" y="2209800"/>
          <a:ext cx="342741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方程式" r:id="rId4" imgW="1130040" imgH="431640" progId="Equation.3">
                  <p:embed/>
                </p:oleObj>
              </mc:Choice>
              <mc:Fallback>
                <p:oleObj name="方程式" r:id="rId4" imgW="1130040" imgH="43164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2209800"/>
                        <a:ext cx="342741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508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46238" y="473075"/>
            <a:ext cx="8839200" cy="19510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rgbClr val="008000"/>
                </a:solidFill>
              </a:rPr>
              <a:t>Example 9.</a:t>
            </a:r>
            <a:r>
              <a:rPr lang="en-US" altLang="zh-TW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Find the generating functions for </a:t>
            </a:r>
            <a:r>
              <a:rPr lang="en-US" altLang="zh-TW">
                <a:latin typeface="Times New Roman" panose="02020603050405020304" pitchFamily="18" charset="0"/>
              </a:rPr>
              <a:t>(1+</a:t>
            </a:r>
            <a:r>
              <a:rPr lang="en-US" altLang="zh-TW" i="1">
                <a:latin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</a:rPr>
              <a:t>)</a:t>
            </a:r>
            <a:r>
              <a:rPr lang="en-US" altLang="zh-TW" baseline="30000">
                <a:latin typeface="Symbol" panose="05050102010706020507" pitchFamily="18" charset="2"/>
              </a:rPr>
              <a:t>-</a:t>
            </a:r>
            <a:r>
              <a:rPr lang="en-US" altLang="zh-TW" i="1" baseline="30000">
                <a:latin typeface="Times New Roman" panose="02020603050405020304" pitchFamily="18" charset="0"/>
              </a:rPr>
              <a:t>n</a:t>
            </a:r>
            <a:r>
              <a:rPr lang="en-US" altLang="zh-TW"/>
              <a:t> and </a:t>
            </a:r>
            <a:r>
              <a:rPr lang="en-US" altLang="zh-TW">
                <a:latin typeface="Times New Roman" panose="02020603050405020304" pitchFamily="18" charset="0"/>
              </a:rPr>
              <a:t>(1</a:t>
            </a:r>
            <a:r>
              <a:rPr lang="en-US" altLang="zh-TW">
                <a:latin typeface="Symbol" panose="05050102010706020507" pitchFamily="18" charset="2"/>
              </a:rPr>
              <a:t>-</a:t>
            </a:r>
            <a:r>
              <a:rPr lang="en-US" altLang="zh-TW" i="1">
                <a:latin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</a:rPr>
              <a:t>)</a:t>
            </a:r>
            <a:r>
              <a:rPr lang="en-US" altLang="zh-TW" baseline="30000">
                <a:latin typeface="Symbol" panose="05050102010706020507" pitchFamily="18" charset="2"/>
              </a:rPr>
              <a:t>-</a:t>
            </a:r>
            <a:r>
              <a:rPr lang="en-US" altLang="zh-TW" i="1" baseline="30000">
                <a:latin typeface="Times New Roman" panose="02020603050405020304" pitchFamily="18" charset="0"/>
              </a:rPr>
              <a:t>n</a:t>
            </a:r>
            <a:r>
              <a:rPr lang="en-US" altLang="zh-TW"/>
              <a:t> where </a:t>
            </a:r>
            <a:r>
              <a:rPr lang="en-US" altLang="zh-TW" i="1">
                <a:latin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TW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rgbClr val="008000"/>
                </a:solidFill>
                <a:sym typeface="Symbol" panose="05050102010706020507" pitchFamily="18" charset="2"/>
              </a:rPr>
              <a:t>Sol :</a:t>
            </a:r>
            <a:r>
              <a:rPr lang="en-US" altLang="zh-TW">
                <a:sym typeface="Symbol" panose="05050102010706020507" pitchFamily="18" charset="2"/>
              </a:rPr>
              <a:t> By the Extended Binomial Theorem,</a:t>
            </a:r>
          </a:p>
        </p:txBody>
      </p:sp>
      <p:graphicFrame>
        <p:nvGraphicFramePr>
          <p:cNvPr id="6758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71738" y="2165350"/>
          <a:ext cx="7366000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方程式" r:id="rId4" imgW="3568680" imgH="1409400" progId="Equation.3">
                  <p:embed/>
                </p:oleObj>
              </mc:Choice>
              <mc:Fallback>
                <p:oleObj name="方程式" r:id="rId4" imgW="3568680" imgH="1409400" progId="Equation.3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165350"/>
                        <a:ext cx="7366000" cy="29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2514600" y="5105400"/>
            <a:ext cx="3818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By replacing </a:t>
            </a:r>
            <a:r>
              <a:rPr lang="en-US" altLang="zh-TW" sz="2400" i="1">
                <a:latin typeface="Times New Roman" panose="02020603050405020304" pitchFamily="18" charset="0"/>
              </a:rPr>
              <a:t>x</a:t>
            </a:r>
            <a:r>
              <a:rPr lang="en-US" altLang="zh-TW" sz="2400"/>
              <a:t> by </a:t>
            </a:r>
            <a:r>
              <a:rPr lang="en-US" altLang="zh-TW" sz="2400">
                <a:latin typeface="Times New Roman" panose="02020603050405020304" pitchFamily="18" charset="0"/>
              </a:rPr>
              <a:t>–</a:t>
            </a:r>
            <a:r>
              <a:rPr lang="en-US" altLang="zh-TW" sz="2400" i="1">
                <a:latin typeface="Times New Roman" panose="02020603050405020304" pitchFamily="18" charset="0"/>
              </a:rPr>
              <a:t>x</a:t>
            </a:r>
            <a:r>
              <a:rPr lang="en-US" altLang="zh-TW" sz="2400"/>
              <a:t> we have</a:t>
            </a:r>
            <a:r>
              <a:rPr lang="en-US" altLang="zh-TW" sz="2800"/>
              <a:t> </a:t>
            </a:r>
          </a:p>
        </p:txBody>
      </p:sp>
      <p:graphicFrame>
        <p:nvGraphicFramePr>
          <p:cNvPr id="67602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14600" y="5621339"/>
          <a:ext cx="33528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方程式" r:id="rId6" imgW="1650960" imgH="457200" progId="Equation.3">
                  <p:embed/>
                </p:oleObj>
              </mc:Choice>
              <mc:Fallback>
                <p:oleObj name="方程式" r:id="rId6" imgW="1650960" imgH="457200" progId="Equation.3">
                  <p:embed/>
                  <p:pic>
                    <p:nvPicPr>
                      <p:cNvPr id="676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621339"/>
                        <a:ext cx="33528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6781800" y="4230688"/>
          <a:ext cx="362108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方程式" r:id="rId8" imgW="1892160" imgH="457200" progId="Equation.3">
                  <p:embed/>
                </p:oleObj>
              </mc:Choice>
              <mc:Fallback>
                <p:oleObj name="方程式" r:id="rId8" imgW="1892160" imgH="457200" progId="Equation.3">
                  <p:embed/>
                  <p:pic>
                    <p:nvPicPr>
                      <p:cNvPr id="6760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230688"/>
                        <a:ext cx="3621088" cy="8747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6781801" y="3810000"/>
            <a:ext cx="748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Def 2.</a:t>
            </a:r>
          </a:p>
        </p:txBody>
      </p:sp>
    </p:spTree>
    <p:extLst>
      <p:ext uri="{BB962C8B-B14F-4D97-AF65-F5344CB8AC3E}">
        <p14:creationId xmlns:p14="http://schemas.microsoft.com/office/powerpoint/2010/main" val="401099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altLang="zh-TW" sz="3200">
                <a:solidFill>
                  <a:srgbClr val="FF3300"/>
                </a:solidFill>
              </a:rPr>
              <a:t>※Using Generating Functions to solve  </a:t>
            </a:r>
            <a:br>
              <a:rPr lang="en-US" altLang="zh-TW" sz="3200">
                <a:solidFill>
                  <a:srgbClr val="FF3300"/>
                </a:solidFill>
              </a:rPr>
            </a:br>
            <a:r>
              <a:rPr lang="en-US" altLang="zh-TW" sz="3200">
                <a:solidFill>
                  <a:srgbClr val="FF3300"/>
                </a:solidFill>
              </a:rPr>
              <a:t>   Recurrence Relations.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6106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Example 16</a:t>
            </a:r>
            <a:r>
              <a:rPr lang="en-US" altLang="zh-TW" dirty="0"/>
              <a:t>.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	Solving the recurrence relation </a:t>
            </a:r>
            <a:r>
              <a:rPr lang="en-US" altLang="zh-TW" i="1" dirty="0" err="1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= 3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Symbol" panose="05050102010706020507" pitchFamily="18" charset="2"/>
              </a:rPr>
              <a:t>-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/>
              <a:t> for </a:t>
            </a:r>
            <a:r>
              <a:rPr lang="en-US" altLang="zh-TW" i="1" dirty="0">
                <a:latin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</a:rPr>
              <a:t>=1,2,3,…</a:t>
            </a:r>
            <a:r>
              <a:rPr lang="en-US" altLang="zh-TW" dirty="0"/>
              <a:t> and initial condition 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</a:rPr>
              <a:t>0 </a:t>
            </a:r>
            <a:r>
              <a:rPr lang="en-US" altLang="zh-TW" dirty="0">
                <a:latin typeface="Times New Roman" panose="02020603050405020304" pitchFamily="18" charset="0"/>
              </a:rPr>
              <a:t>= 2.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Sol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    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 – 3 = 0 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 = 3 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TW" dirty="0">
                <a:latin typeface="Times New Roman" panose="02020603050405020304" pitchFamily="18" charset="0"/>
              </a:rPr>
              <a:t>  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 = </a:t>
            </a:r>
            <a:r>
              <a:rPr lang="en-US" altLang="zh-TW" i="1" dirty="0">
                <a:latin typeface="Symbol" panose="05050102010706020507" pitchFamily="18" charset="2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 3</a:t>
            </a:r>
            <a:r>
              <a:rPr lang="en-US" altLang="zh-TW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∵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= 2 = </a:t>
            </a:r>
            <a:r>
              <a:rPr lang="en-US" altLang="zh-TW" i="1" dirty="0">
                <a:latin typeface="Symbol" panose="05050102010706020507" pitchFamily="18" charset="2"/>
              </a:rPr>
              <a:t>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b="1" baseline="30000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∴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= 2  3</a:t>
            </a:r>
            <a:r>
              <a:rPr lang="en-US" altLang="zh-TW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2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609600"/>
            <a:ext cx="8763000" cy="6096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Let                                                        			be the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generating function for </a:t>
            </a:r>
            <a:r>
              <a:rPr lang="en-US" altLang="zh-TW" dirty="0">
                <a:latin typeface="Times New Roman" panose="02020603050405020304" pitchFamily="18" charset="0"/>
              </a:rPr>
              <a:t>{</a:t>
            </a:r>
            <a:r>
              <a:rPr lang="en-US" altLang="zh-TW" i="1" dirty="0" err="1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</a:rPr>
              <a:t>}.</a:t>
            </a:r>
            <a:r>
              <a:rPr lang="en-US" altLang="zh-TW" dirty="0"/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First note that </a:t>
            </a:r>
            <a:r>
              <a:rPr lang="en-US" altLang="zh-TW" i="1" dirty="0" err="1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</a:rPr>
              <a:t>x</a:t>
            </a:r>
            <a:r>
              <a:rPr lang="en-US" altLang="zh-TW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TW" baseline="30000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= 3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Symbol" panose="05050102010706020507" pitchFamily="18" charset="2"/>
              </a:rPr>
              <a:t>-</a:t>
            </a:r>
            <a:r>
              <a:rPr lang="en-US" altLang="zh-TW" baseline="-25000" dirty="0">
                <a:latin typeface="Times New Roman" panose="02020603050405020304" pitchFamily="18" charset="0"/>
              </a:rPr>
              <a:t>1 </a:t>
            </a:r>
            <a:r>
              <a:rPr lang="en-US" altLang="zh-TW" i="1" dirty="0" err="1">
                <a:latin typeface="Times New Roman" panose="02020603050405020304" pitchFamily="18" charset="0"/>
              </a:rPr>
              <a:t>x</a:t>
            </a:r>
            <a:r>
              <a:rPr lang="en-US" altLang="zh-TW" i="1" baseline="30000" dirty="0" err="1">
                <a:latin typeface="Times New Roman" panose="02020603050405020304" pitchFamily="18" charset="0"/>
              </a:rPr>
              <a:t>k</a:t>
            </a:r>
            <a:endParaRPr lang="en-US" altLang="zh-TW" i="1" baseline="30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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zh-TW" i="1" dirty="0">
                <a:latin typeface="Times New Roman" panose="02020603050405020304" pitchFamily="18" charset="0"/>
              </a:rPr>
              <a:t>G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) </a:t>
            </a:r>
            <a:r>
              <a:rPr lang="en-US" altLang="zh-TW" dirty="0">
                <a:latin typeface="Symbol" panose="05050102010706020507" pitchFamily="18" charset="2"/>
              </a:rPr>
              <a:t>-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</a:rPr>
              <a:t> = 3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∵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= 2 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3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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)(1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 = 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800" dirty="0">
              <a:sym typeface="Symbol" panose="05050102010706020507" pitchFamily="18" charset="2"/>
            </a:endParaRPr>
          </a:p>
        </p:txBody>
      </p:sp>
      <p:graphicFrame>
        <p:nvGraphicFramePr>
          <p:cNvPr id="10445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27419513"/>
              </p:ext>
            </p:extLst>
          </p:nvPr>
        </p:nvGraphicFramePr>
        <p:xfrm>
          <a:off x="2531659" y="224192"/>
          <a:ext cx="6248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方程式" r:id="rId4" imgW="2222280" imgH="431640" progId="Equation.3">
                  <p:embed/>
                </p:oleObj>
              </mc:Choice>
              <mc:Fallback>
                <p:oleObj name="方程式" r:id="rId4" imgW="2222280" imgH="431640" progId="Equation.3">
                  <p:embed/>
                  <p:pic>
                    <p:nvPicPr>
                      <p:cNvPr id="10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659" y="224192"/>
                        <a:ext cx="62484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2552700"/>
          <a:ext cx="694213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方程式" r:id="rId6" imgW="2984400" imgH="431640" progId="Equation.3">
                  <p:embed/>
                </p:oleObj>
              </mc:Choice>
              <mc:Fallback>
                <p:oleObj name="方程式" r:id="rId6" imgW="2984400" imgH="431640" progId="Equation.3">
                  <p:embed/>
                  <p:pic>
                    <p:nvPicPr>
                      <p:cNvPr id="1044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52700"/>
                        <a:ext cx="694213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1905000" y="4953001"/>
          <a:ext cx="61722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方程式" r:id="rId8" imgW="2628720" imgH="431640" progId="Equation.3">
                  <p:embed/>
                </p:oleObj>
              </mc:Choice>
              <mc:Fallback>
                <p:oleObj name="方程式" r:id="rId8" imgW="2628720" imgH="431640" progId="Equation.3">
                  <p:embed/>
                  <p:pic>
                    <p:nvPicPr>
                      <p:cNvPr id="1044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1"/>
                        <a:ext cx="61722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1828801" y="6019801"/>
            <a:ext cx="21259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anose="02020603050405020304" pitchFamily="18" charset="0"/>
              </a:rPr>
              <a:t>∴ </a:t>
            </a:r>
            <a:r>
              <a:rPr lang="en-US" altLang="zh-TW" sz="3200" i="1">
                <a:latin typeface="Times New Roman" panose="02020603050405020304" pitchFamily="18" charset="0"/>
              </a:rPr>
              <a:t>a</a:t>
            </a:r>
            <a:r>
              <a:rPr lang="en-US" altLang="zh-TW" sz="3200" i="1" baseline="-25000">
                <a:latin typeface="Times New Roman" panose="02020603050405020304" pitchFamily="18" charset="0"/>
              </a:rPr>
              <a:t>k</a:t>
            </a:r>
            <a:r>
              <a:rPr lang="en-US" altLang="zh-TW" sz="3200">
                <a:latin typeface="Times New Roman" panose="02020603050405020304" pitchFamily="18" charset="0"/>
              </a:rPr>
              <a:t> = 2 </a:t>
            </a:r>
            <a:r>
              <a:rPr lang="en-US" altLang="zh-TW" sz="3200">
                <a:latin typeface="Times New Roman" panose="02020603050405020304" pitchFamily="18" charset="0"/>
                <a:sym typeface="Symbol" panose="05050102010706020507" pitchFamily="18" charset="2"/>
              </a:rPr>
              <a:t> 3</a:t>
            </a:r>
            <a:r>
              <a:rPr lang="en-US" altLang="zh-TW" sz="3200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98257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95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775520" y="116280"/>
              <a:ext cx="10166040" cy="5295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5800" y="108000"/>
                <a:ext cx="10184040" cy="53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277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591920" y="43200"/>
              <a:ext cx="9204120" cy="6044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360" y="36360"/>
                <a:ext cx="9222480" cy="60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911040" y="4978080"/>
              <a:ext cx="7487640" cy="1821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1320" y="4970520"/>
                <a:ext cx="7510680" cy="18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5248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309760" y="0"/>
              <a:ext cx="9052560" cy="6621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8960" y="-8280"/>
                <a:ext cx="9076680" cy="66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402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321640" y="0"/>
              <a:ext cx="8965440" cy="5064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6520" y="-7920"/>
                <a:ext cx="8993520" cy="50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56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99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2196054"/>
            <a:ext cx="5649113" cy="3610479"/>
          </a:xfrm>
        </p:spPr>
      </p:pic>
    </p:spTree>
    <p:extLst>
      <p:ext uri="{BB962C8B-B14F-4D97-AF65-F5344CB8AC3E}">
        <p14:creationId xmlns:p14="http://schemas.microsoft.com/office/powerpoint/2010/main" val="227006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79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4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Generating Functions.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Generating functions are used to represent sequences efficiently by coding the terms of a sequence as coefficients of powers of a variable in a formal power series.</a:t>
            </a:r>
          </a:p>
          <a:p>
            <a:pPr algn="just"/>
            <a:r>
              <a:rPr lang="en-US" sz="2000" dirty="0"/>
              <a:t>A generating function is a “formal” power series in the sense that we usually regard x as a placeholder rather than a number. Only in rare cases will we actually evaluate a generating function by letting x take a real number value, so we generally ignore the issue of convergence.</a:t>
            </a:r>
          </a:p>
          <a:p>
            <a:pPr algn="just"/>
            <a:endParaRPr lang="en-IN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34" y="4001294"/>
            <a:ext cx="6630325" cy="10764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868" y="5357699"/>
            <a:ext cx="560148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7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71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3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Solving using generative functions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05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214</Words>
  <Application>Microsoft Office PowerPoint</Application>
  <PresentationFormat>Widescreen</PresentationFormat>
  <Paragraphs>78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Solving Recurrence Relations</vt:lpstr>
      <vt:lpstr>PowerPoint Presentation</vt:lpstr>
      <vt:lpstr>PowerPoint Presentation</vt:lpstr>
      <vt:lpstr>PowerPoint Presentation</vt:lpstr>
      <vt:lpstr>PowerPoint Presentation</vt:lpstr>
      <vt:lpstr>Generating Functions.</vt:lpstr>
      <vt:lpstr>PowerPoint Presentation</vt:lpstr>
      <vt:lpstr>PowerPoint Presentation</vt:lpstr>
      <vt:lpstr>Recurrence Relations</vt:lpstr>
      <vt:lpstr>PowerPoint Presentation</vt:lpstr>
      <vt:lpstr>Generating Functions.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※Using Generating Functions to solve      Recurrence Relations.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Sagar Gupta</cp:lastModifiedBy>
  <cp:revision>21</cp:revision>
  <dcterms:created xsi:type="dcterms:W3CDTF">2021-02-16T16:31:37Z</dcterms:created>
  <dcterms:modified xsi:type="dcterms:W3CDTF">2022-01-05T02:46:12Z</dcterms:modified>
</cp:coreProperties>
</file>