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56" r:id="rId4"/>
    <p:sldId id="293" r:id="rId5"/>
    <p:sldId id="257" r:id="rId6"/>
    <p:sldId id="258" r:id="rId7"/>
    <p:sldId id="259" r:id="rId8"/>
    <p:sldId id="294" r:id="rId9"/>
    <p:sldId id="260" r:id="rId10"/>
    <p:sldId id="261" r:id="rId11"/>
    <p:sldId id="295" r:id="rId12"/>
    <p:sldId id="262" r:id="rId13"/>
    <p:sldId id="263" r:id="rId14"/>
    <p:sldId id="296" r:id="rId15"/>
    <p:sldId id="264" r:id="rId16"/>
    <p:sldId id="265" r:id="rId17"/>
    <p:sldId id="297" r:id="rId18"/>
    <p:sldId id="266" r:id="rId19"/>
    <p:sldId id="267" r:id="rId20"/>
    <p:sldId id="268" r:id="rId21"/>
    <p:sldId id="298" r:id="rId22"/>
    <p:sldId id="269" r:id="rId23"/>
    <p:sldId id="270" r:id="rId24"/>
    <p:sldId id="271" r:id="rId25"/>
    <p:sldId id="299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3-04T10:20:19.1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5865 3859 337,'0'0'410,"0"0"-79,0 0-59,-13-1-55,13 1 18,0 0-34,0 0 12,0 0 151,-13-1-230,13 1-12,0 0-38,0 0-5,-10 2-33,10-2 2,0 0-22,-9 7 6,9-7-17,-9 7 9,9-7-18,-5 11 6,5-11-15,-7 11 11,0 0 0,7-11 2,-4 12-12,4-12 15,-2 15 1,2-15-13,-1 12-15,1-12 27,2 11 12,-2-11-18,5 10 18,-5-10 13,9 5 6,-9-5-3,14 0-4,-14 0-7,18-4-5,-7-2-3,1 0-5,-2-3 10,2 1-14,-3-2 19,0-1-8,0 0-2,-3 0-1,-1-2 12,-2 2 1,-1 0 6,-2 11-3,0-20 14,-3 1 3,-1 10-43,-1 2 3,5 7-16,-14-11 6,14 11-9,-15-6 5,15 6-15,-19 0 16,8 3-10,0 1 10,1 1-14,0 2 12,-1-1-11,2 2 15,-9 12-6,10-10-3,3 1 2,1-2-1,1 0-2,3-9 9,-4 18 1,4-18 2,1 16-1,-1-16 8,5 15 3,-5-15 2,12 9 2,-2-5-4,-10-4 0,33-1 13,-22-2-15,4-2 6,-2-2-5,0 1 19,-1-2 2,0-1 6,-3 1-6,0-2 6,-2 2 18,-2-2 13,-5 10 20,6-16-14,-6 16-19,0-12-15,-5 2 5,5 10-37,-11-5-2,11 5-12,-20 2-39,9 2-40,-2 0-70,1 2-112,1 3-82,-1-1-123,3 3-592,3-2-676</inkml:trace>
  <inkml:trace contextRef="#ctx0" brushRef="#br0" timeOffset="1573.007">5847 3917 197,'0'0'269,"0"0"-44,-10 4-71,10-4-1,0 0-30,0 0 20,0 0-41,0 0 12,0 0-36,0 0 20,0 0-39,0 0 97,0 0-58,15-4-49,-5 1 29,4 2-45,2 0 24,3-2-44,0-1 47,8 2-33,-1-2 38,4 1-32,4 0 23,1-1-22,2 2 23,1-3-27,39 0 58,-29 1-38,1 1-27,-1-1 16,3 1-24,1 0 18,-1 0-30,0 1 19,2-2-21,0 2 20,1 2-26,1-3 17,2 3-20,2-1 30,-1-1-23,0 1 19,1 0-27,2 0 25,0 0-16,-2 0 17,3 0-20,-1-2 22,2 0-27,-1 2 30,11-3-6,-1-1-5,0-2 0,0 1-1,1-2 11,2-1 2,76-11 17,-79 11-29,1-1-4,-2 3 0,1-3-1,-15 2-3,1 2-2,0 1 1,1-1-5,-4 1 6,0 0-1,-1 1 0,-3 0 1,-1 0-5,-3 0 1,40 0-1,-47 1 3,-2 2 0,-2-2-4,1 1 5,0-1-2,-7 2 1,-1 1-3,-1-3 1,0 3 8,-3 0-9,-2-2 6,-2 2-9,-3-1 4,-2 1-5,14 0 1,-18 0 3,1-1 6,-13 1 0,20 0-1,-20 0-2,18 0 4,-18 0-7,15 0 5,-15 0-2,14 0-2,-14 0 5,0 0-1,17 0 1,-17 0 1,12-3 4,-12 3-2,0 0 6,0 0 9,13 0-4,-13 0 0,0 0-7,0 0-1,0 0 3,0 0-5,14-1-2,-14 1 1,0 0-2,0 0 0,0 0 0,15-4-2,-15 4-5,0 0-2,11-5 2,-11 5 2,0 0 0,13-5 5,-13 5 5,0 0 8,9-4 9,-9 4-4,0 0 5,7-4 8,-7 4 0,0 0 6,0 0 4,0 0 4,0 0-3,9-5-4,-9 5 0,0 0-12,0 0 0,0 0-18,0 0 9,0 0-26,0 0 14,0 0-17,0 0 14,0 0 0,0 0-21,-21 4 2,21-4 13,-17 8-13,10-4 9,-1 1-3,-1 1 8,0 2-12,1 0 18,0 0-16,0 0 13,2 3-18,0-4 18,1 3-13,1-1 12,0 1-11,0 10 14,4-20 6,-1 18-13,3-9 12,-2-9-10,7 16 9,-7-16 1,11 11 3,-1-6-10,-10-5 15,19 4-19,-19-4 13,26-1-16,-14-2 9,3-1-12,13-8 6,-15 2 9,-1 2-16,-1-1 15,-2 0-10,-1-3 14,-1 1-13,-3 2 14,-1-2-13,-3 11 11,3-20-17,-3 20 9,-4-18-8,4 18-2,-9-14 4,-5 2 4,5 7-5,0 2 0,-2 1-2,11 2 0,-21 0-1,8 1-10,2 3 13,-3-2-5,1 5 13,2 1-8,-2-2 8,3 2-13,1 0 15,-1 2-15,4-1 12,0-3-10,3 3 14,-1-1-6,4-8 21,-1 14 11,1-14 17,6 14 0,-6-14 7,14 9-6,-3-6 11,1-1-14,-12-2 6,26-2 7,-13-1-2,14-3 127,-14 0-91,-4 1-11,1-1 2,-2-2-5,-1 2-13,0-2-12,-7 8-27,5-13-29,-5 13-94,-1-10-115,1 10-120,-14-1-159,-1 3-254,-8 3-287</inkml:trace>
  <inkml:trace contextRef="#ctx0" brushRef="#br0" timeOffset="5622.4956">5905 4002 154,'0'0'304,"0"0"-70,0 0-72,0 0-5,0 0-25,0 0 13,0 0-28,0 0 22,7-6-39,-7 6 24,0 0-38,0 0-15,0 0-15,0 0-9,0 0-13,0 0-7,0 0-14,0 0-2,0 0 29,0 0-42,0 0 27,0 0-39,0 0 39,0 0-38,0 0 36,0 0-36,0 0 26,0 0-31,6 7 24,-6-7 10,0 0-28,0 0 34,0 0-39,0 13 35,0-13-35,0 0 31,0 0-32,0 0 43,-2 9-35,2-9 30,0 0-36,0 0 37,0 0-26,-4 17 22,4-17 14,0 0-27,-3 15 25,3-15-39,-4 14 25,0-4-26,2 0 33,-2 4-30,1 3 33,-1 0-5,2 4-3,-3 4-8,1-1-13,-1 6 25,-4 32-8,4-30 9,1 0-20,0 1 34,1-1-23,0 1 26,-2-1-21,3 0-4,0 1-8,0 0 21,-1 2 23,2-2 7,-2 1-29,2 0 16,0 0-29,-3 33 20,3-39-13,0 3-20,-1-2 18,2-2-33,0 2 39,0-3-12,0 2 7,0-2-23,0 1 20,-1-1-17,1 1 7,0-3 0,0 2 2,-1-2 2,1-4 13,-3 1 12,3 0 6,0 0-50,-1-2 55,1 0-59,-1 1 53,1-1-57,0 0 54,-1 0-9,1-1-1,0 1-5,0 1-2,0-1-3,0-1-2,-2 20 15,2-17-19,0-2 1,0-1 7,0 2-8,-1-2-5,1 0 3,0 0-5,0-1-2,-1 0-2,1-1 2,0 0 3,0-2 2,0 3 5,0-2 1,0 19 27,0-19-19,-2 0-2,2-1-7,0 0 0,0-2-5,0 2 1,0-1 0,-1-1-3,1-1 1,0-11-1,1 22 0,-1-22-2,-1 17-1,1-17 1,0 25 6,0-25-59,0 14 72,0-14-67,1 14 65,-1-14-58,0 0 62,0 13-54,0-13 71,0 0-48,2 12 78,-2-12-52,0 0 68,0 0-50,1 13 57,-1-13 38,0 0-104,0 0 54,0 0-62,1 10 53,-1-10-63,0 0 55,0 0-61,0 0 57,0 0-62,0 0 50,0 0-58,0 0 55,0 0-56,0 0 51,0 0-2,0 0-51,0 0 53,-9-4-51,9 4 48,0 0-64,0 0 47,0 0-62,0 0 57,0 0-58,0 0 57,0 0-56,0 0 52,0 0-50,0 0 56,-10 5-29,10-5-22,0 0 49,0 0-64,0 0 52,0 12-62,0-12 49,0 0-48,0 0 61,0 0-54,4 10 67,-4-10-50,0 0 35,0 0-27,14 0 56,-14 0-56,13-3 53,-13 3-56,14-10 53,-8 3-54,3 0 57,-3 1-61,0-2 61,0 0-60,-1 1 60,1-1-59,-6 8 59,6-14-59,-6 14 58,6-17-59,-4 5 25,-2 12 27,-2-12-58,2 12 59,-6-10-61,6 10 60,-9-7-53,9 7 48,-8-5-5,8 5-2,0 0-3,-17 1 3,17-1-62,-15 7 68,15-7-58,-19 15 16,19-15 43,-12 14-53,7-6 62,5-8-60,-7 15 54,7-15-51,-4 17 56,4-17-56,-1 14 61,1-14-55,1 13 59,-1-13-56,5 12 59,-5-12-56,14 14 36,-14-14 24,14 4-57,-14-4 58,16 0-55,-16 0 50,23-5-57,-13 0 60,2 2-63,-4-2 65,3-3-66,-1-2 57,-1 0-61,-2-1 59,0 0-60,4-10 40,-6 11 48,-3 0-48,-2 10 60,3-15-77,-3 15 52,1-14-64,-1 14 54,-4-9-62,4 9 55,-7-5-62,7 5 58,-13 1-61,13-1 60,-14 5-55,1 8 16,6-6 32,1-1-39,1 0 47,5-6-45,-8 15 43,8-15-50,-5 11 63,5-11-60,-1 13 61,1-13-54,6 8 58,-6-8-59,9 6 58,-9-6-57,25 0 33,-15-3 21,1 0-57,0-1 53,-2-1-57,0-2 47,1 1-68,-3-2 42,0 2-65,-2-3 54,1 1-52,-6 8 42,6-11-40,-6 11-47,3-11-50,-3 11-39,0 0-22,0 0-14,0 0-15,-13-1-24,13 1-8,-10 5-5,10-5-18,-11 9-297,11-9-115</inkml:trace>
  <inkml:trace contextRef="#ctx0" brushRef="#br0" timeOffset="6813.5057">5932 6024 458,'0'0'360,"0"0"-50,0 0-110,0 0 211,0 0-246,0 0-17,0 0-12,0 0-24,0 0-18,10 4-15,-10-4-9,0 0-9,0 0-16,12 2 1,-12-2-7,0 0-1,19 1 15,-19-1 10,28 4 125,-15-4-88,2 1-12,1-1-3,5 0 2,0 0 0,1 0-7,6 0-16,-1 0-14,2 2-9,1-2-6,1 1-6,1-1-6,-1 0-4,6 2 2,36-2-43,-41 2-19,5-1 67,-2 0-58,-3-1 62,5 1-51,-1-1 62,-3 0-52,5 0 63,-1-1-49,0 1 67,2-2-62,-1 0 54,0 2-67,0-3 56,40 0-25,-40 1-40,-1-1 52,2 1-57,-1-2 48,0 1-51,-1 0 58,2-1-60,-3 1 61,2-1-63,1 1 60,0-1-42,-1 1 35,0-2-60,1 2 59,34-5-26,-36 5-25,-2 0 53,2 0-62,-2 1 66,1-1-61,-2 2 65,0-2-67,-2 1 59,2 0-57,0 0 62,1-1-60,0 0 60,0 1-62,-1-1 59,0 1-57,1-2 59,0 0-65,2 2 63,-3-1-59,1-1 61,2 0-60,-1 1 58,1-2-60,1 2 57,-1-1-59,0 0 62,1 0-53,0 2 50,0-2-59,35-2 33,-36 4 30,-2-1-62,1 1 63,-6 0-67,2 0 61,-2 1-59,0-1 59,2 0-56,-2 1 58,-1-2-63,6-1 60,-3 2-57,1-3 60,-4 2-61,33-4 33,-34 2 27,0 1-60,-1 1 63,-2-2-62,0 0 62,-1 1-57,0-1 59,0 2-56,-2-1 48,-3 0-54,0-1 60,0 1-60,-1 0 63,0 0-63,17-5 35,-20 7 23,1-3-56,1 1 61,-6 1-63,2-1 60,-2 1-60,1 0 65,-12 3-59,18-5 62,-18 5-60,18-5 58,-18 5-61,15-4 61,-15 4-60,21-7 37,-21 7 18,12-4-59,-12 4 66,11-4-60,-11 4 63,0 0-62,12-2 76,-12 2-43,0 0 74,9-4-51,-9 4 64,0 0-65,0 0 53,8-5-66,-8 5 48,0 0-16,0 0-60,0 0 47,7-5-67,-7 5 65,0 0-56,0 0 42,0 0-48,0 0 52,0 0-49,0 0 49,-6-6-59,6 6 55,0 0-55,0 0 52,-15 3-60,15-3 59,-14 3-55,14-3 58,-13 6-60,13-6 56,-16 8-53,16-8 57,-13 7-59,13-7 62,-14 10-62,14-10 62,-9 9-60,9-9 68,-11 15-37,11-15-20,-5 9 48,5-9-47,-4 10 48,4-10-35,0 0 45,0 15-58,0-15 59,0 0-58,7 7 55,-7-7-53,0 0 57,13 3-53,-13-3 46,19-9-12,-19 9-43,12-11 46,-7 4-58,-1-1 52,-4 8-57,7-17 57,-7 17-62,0-16 62,-3 5-61,-1 2 55,-2 3-48,0-2 57,-2 1-59,-2 2 65,-10-1-36,8 5-20,0 2 53,-1 2-53,-2 0 47,1 1-44,0 1 59,2 2-59,0-1 57,1 1-57,3 0 58,0 0-57,0 1 49,3-1-46,0 0 65,0 6-31,5-13-26,0 11 38,0-11-27,6 9 42,-6-9-49,13 6 56,-13-6-53,19-3 48,-9 1-58,2 0 54,1-4-60,0-1 61,-2 2-47,1-1 45,4-9-14,-11 9-23,-1-3-24,-2-1-13,-2 10 5,-1-19-27,-3 9 10,-2 0-119,-5 1-19,-2 2-153,-2-3-65,-6 0-89,1 3-469,0-4-554</inkml:trace>
  <inkml:trace contextRef="#ctx0" brushRef="#br0" timeOffset="7873.2731">9739 3846 264,'0'0'385,"-3"-11"-99,3 11-62,0-11-34,0 11-9,0-16-18,0 16-22,1-25 188,-1 25-154,0-15-17,0 15-17,2-12-21,-2 12-49,0 0-3,1-14-5,-1 14-16,0 0-11,0-12-17,0 12-10,0 0-6,0 0 2,0 0 1,-3 15 7,1-4-1,1 7-1,-1 4 22,0 6-12,-2 6 17,2 8-15,-1 2 30,1 1-8,0 3 18,1 0-15,1 1 16,1-1 12,1 1 3,0 1-15,1-1 3,-1-1-8,3-1-33,-1-1 66,1-1-55,0-1 49,-1-1-46,2-1 60,0-1-63,-2-7 49,1 2-43,0-2 38,-1 0-56,1-2 57,0 1-64,5 32 53,-4-35-19,-3 1-51,2-1 47,-2-5-53,2 0 50,-3-1-47,1-2 49,0 3-52,-1-7 50,-1 1-41,1 0 7,0 1 15,-1-3 7,1-1-4,0 17 25,0-16-20,-1-3-6,-1 0 1,1-1-8,-1-1-1,1 1 0,1-3-2,-2-10 3,1 22 2,-1-22 6,2 19 3,-2-19 0,0 20 1,0-20-24,3 23 42,-3-23-33,0 15-1,0-15-6,1 16 1,-1-16-2,1 14 0,-1-14 1,0 15 7,0-15 7,2 16 7,-2-16-2,1 15-3,-1-15-15,1 17 16,0 2 48,-1-19-30,2 17-4,-2-17-6,1 15-5,-1-15-2,1 15-2,-1-15 2,2 14 8,-2-14 11,0 11 0,0-11-5,0 0-5,0 15-9,0-15 2,1 13 42,-1-13-21,0 0 7,0 0 10,-1 13 11,1-13 15,0 0 4,0 0 15,0 0-21,0 0 7,0 0-23,0 13-6,0-13-1,0 0 16,0 0-37,0 0 47,0 0-51,0 0-27,0 0 14,0 0-31,0 0 28,-4 8-29,4-8 23,0 0-36,0 0 35,0 0-39,0 0 34,0 0-27,0 0 20,0 0-33,0 0-41,0 0 13,0 0-60,0 0-39,0 0-57,0 0-83,0 0-136,0 0-199,-12 6-210,12-6-739,-16 1-1220</inkml:trace>
  <inkml:trace contextRef="#ctx0" brushRef="#br0" timeOffset="10698.8036">5945 5934 141,'0'0'382,"0"0"-122,-11 6-5,11-6-73,0 0 16,-9 6-78,9-6 56,0 0-73,-9 3 65,9-3-74,0 0-3,0 0 59,-10 4-89,10-4 53,0 0-70,0 0 50,0 0-57,-10 4 53,10-4-53,0 0 54,0 0-50,0 0 50,0 0-58,-9 4 49,9-4-61,0 0 48,0 0-6,0 0-61,0 0 59,0 0-60,0 0 58,0 0-55,0 0 59,0 0-55,0 0 55,0 0-62,0 0 47,0 0-56,1-12 53,-1 12-58,8-13 54,7-8-21,-5 5-42,2-1 58,3-5-56,0 0 56,2 0-58,0-3 57,2-3-59,1 1 55,2 0-60,-2-2 8,2 2 3,-1 0 2,0 1 4,-2 4 57,20-26-29,-20 26-40,-1-1 58,0 2-60,0-1 58,0 1-58,0 0 54,-2-1-37,2 2 38,-2-4-53,2 3 48,-2-1-5,1-2-7,0 0 2,0 2-5,16-24-3,-17 21-55,0 4 62,-1-1-58,0 2 63,-3 3-60,0-2 62,0 3-56,0-1 63,-2 2-56,0-2 54,0 4-56,-2-1 55,1 0-53,-2 1 56,7-13-29,-5 13-27,-3 0 55,1 0-50,-1 1 0,-1-2 52,1 2-57,-1 0 57,1 2-54,-3 1 57,-3 9-57,7-16 59,-7 16-58,5-14 58,-5 14-57,9-17 25,-9 17 24,3-12-55,-3 12 62,4-13-62,-4 13 50,7-16-53,-7 16 50,6-17-44,-6 17 51,7-17-57,-3 9 58,-4 8-61,8-15 64,-8 15-57,5-12 57,-5 12-58,5-11 57,-5 11-54,5-10 58,-5 10-57,5-9 62,-5 9-61,0 0 64,4-10-47,-4 10 60,0 0-50,0 0 67,0 0-64,0 0 54,0-5-19,0 5-53,0 0 51,-4-9-60,4 9 58,0 0-61,0 0 61,0 0-62,0 0 58,-16 2-57,16-2 57,0 0-60,-9 3 46,9-3-44,0 0 57,-18 8-27,18-8-31,-8 9 54,8-9-63,-7 7 56,7-7-53,-8 11 57,8-11-52,-6 10 48,6-10-49,-3 13 53,3-13-50,-1 12 56,1-12-55,1 12 53,3-1-81,-4-11 37,9 9 59,-9-9-59,11 6 5,-11-6 1,15 3 10,-15-3 43,18-3-54,-18 3 54,21-5-57,-11 1 55,-1 1-45,1-1 46,-1-2-56,5-1 34,-14 7 26,10-9-65,-10 9 57,7-9-57,-7 9 58,0 0-54,4-13 51,-4 13-58,0 0 53,-2-10-64,2 10 62,0 0-64,-11-5 64,11 5-64,-13 0 22,13 0 37,-9 5-59,9-5 56,-9 5-52,9-5 52,-8 7-55,8-7 55,-6 10-57,6-10 59,-3 10-51,3-10 52,0 0-53,0 14 3,0-14 8,0 0 2,3 13 2,-3-13 5,0 0 2,6 9 5,-6-9 4,0 0 2,11 5 2,-11-5 51,0 0-49,13-3 48,-13 3-59,8-5 54,-8 5-55,7-7 61,-2-2-23,-5 9-53,3-11 48,-3 11-59,0 0 57,0-13-78,0 13 26,0 0-100,0 0 6,0-13-105,0 13 31,0 0-55,0 0 49,0 0-45,0 0 9,5 7-276,-5-7 238,0 0-269,8 10-48</inkml:trace>
  <inkml:trace contextRef="#ctx0" brushRef="#br0" timeOffset="11787.9121">6922 4688 230,'0'0'352,"0"0"-104,0 0 5,0 0-66,0 0 27,0 0-79,0 0 57,0 0-72,0 0 175,0 0-146,0 0-79,0 0 41,-9-3-72,9 3 60,0 0-71,0 0 56,0 0-68,0 0 47,0 0-60,0 0 53,0 0-58,0 0 50,0 0-62,0 0 47,0 0-57,0 0 50,0 0-49,0 0 54,0 0-52,0 0 57,0 0-45,13-1 60,-13 1-53,15 0 54,-15 0-54,17-2 58,-17 2-47,21-3 63,7 1 16,-13-1-84,4 0 56,1 0-59,2-1 45,2 1-9,0-1-7,3-3-4,-1 2-8,4 0 0,2-2-4,-2 2-9,1-1 4,-1 0-1,-2 1-5,24-5-48,-24 5 63,-2 2-5,1 0-6,-2-1 0,2 2-1,-2-2-4,-1 1 6,2 0 0,-1 0-5,-1-1 4,1 1-3,-2-2 1,2 1-1,-1-1 0,25-4-4,-26 2 2,3 2-1,-2 1-1,0-3 4,-2 1-2,0 1-3,2 0-4,-2 0 4,-2 0-4,-1 1 7,-2-1-4,0 2 2,-1-2-4,0 4 6,10-5-3,-14 2 1,0 3-2,-2-2 9,2 0-3,-2 0-1,-10 3-3,16-4 4,-16 4-3,14-2 2,-14 2 0,13-2 0,-13 2 1,0 0 0,15-4 3,-15 4 5,0 0 6,10-3 2,-10 3 8,0 0 3,0 0 3,0 0-3,11-2 4,-11 2-3,0 0 5,0 0-6,0 0-9,0 0-3,0 0-8,0 0 1,0 0 4,0 0-7,0 0-24,0 0 23,0 0-2,0 0-2,0 0-2,0 0-2,0 0 0,0 0 3,0 0-3,0 0-2,-4 11 3,4-11 2,0 0 3,0 0-16,-8 6 8,8-6-1,0 0 0,0 0-1,0 0-4,-6 9 1,6-9 3,0 0 0,0 0-1,-4 7 3,4-7-2,0 0 3,-3 14-1,3-14 0,1 18 7,-1-18-59,3 14 69,-3-14-62,4 16 65,-4-16-57,5 14 63,-1-5-55,-4-9 61,6 13-58,-6-13 53,9 12-51,-9-12 63,7 9-58,-7-9 59,16 10-17,-16-10-31,10 4 55,-10-4-61,11 1 57,-11-1-60,13-4 61,-13 4-65,10-5 55,-10 5-59,8-11 51,-8 11-60,6-12 59,-6 12-71,4-14 54,-4 14-7,-3-17-8,3 17 6,-2-15-2,2 15 3,-5-14 2,5 14 0,-6-10 0,6 10-2,-7-7-3,7 7-5,-10-6 5,10 6 1,0 0 3,-13 0-2,4 6-6,9-6 1,-7 7 7,7-7-3,-7 10-2,7-10 6,-3 14-54,3-14 65,-3 15-54,3-15 59,-1 11-51,1-11 57,1 11-55,-1-11 63,3 10-58,-3-10 46,6 11 32,-6-11-53,0 0 62,10 5-52,-10-5 66,0 0-62,11-3 51,-11 3-57,0 0 66,8-8-71,-8 8 55,3-11-63,-3 11 52,0-12-73,-4 0 41,4 12 23,-5-9-69,5 9 48,-5-7-90,5 7 29,0 0-34,-11-6-34,11 6-29,0 0-15,0 0-32,-11 5-18,11-5-24,0 0-37,0 0-7,-1 12-13,1-12-20,0 0-291,9 9-113</inkml:trace>
  <inkml:trace contextRef="#ctx0" brushRef="#br0" timeOffset="12392.1001">8376 4555 159,'0'0'453,"0"0"-97,0 0-51,0 0-58,13 0-31,-13 0-29,0 0 15,0 0-37,0 0-26,0 0-19,0 0-17,0 0 54,0 0-94,0 0-9,14 0-2,-14 0 6,0 0 16,0 0 13,15 0-7,-15 0-10,14-7-12,-5 4-6,1-1-8,2-3 1,2 0-7,3-2 12,18-12 38,-12 6-38,-1 0-4,2-1-10,2-5-2,2 1 3,0-2-3,-1 1-3,1-1 1,0-1-2,0 0-5,0 0-4,0 0-3,1-1-5,-1 2-52,26-21 13,-30 25 51,-1 1-61,-2 0 61,2-2-58,-1 2 60,-2 3-60,1-3 63,-3 4-63,3-2 64,-5 1-69,1 2 67,-1-3-62,0 2 66,-1 2-59,3-3 63,-3 2-12,0 0-6,-1 1 1,3 0-3,-1-1 4,-1 0-9,-1 2-3,1-2 6,-2 4-7,1-1 4,-3 0 2,1 1 1,-1-1-1,1 1 4,8-7 32,-10 8-5,2 0 9,-1-3-3,-1 4-4,0-2-1,3 1-11,-3-3 2,2 2-6,0 0 5,-1-1 1,2 1-2,-3 0 12,3 1 4,-3-2-10,12-4 40,-11 5-52,-2 2 4,-1 2-5,0-3-3,0 2 10,-8 5 8,12-8 14,-12 8-2,12-7 9,-12 7-2,7-5-3,-7 5 3,8-5-2,-8 5-1,9-7 70,-9 7-51,0 0-1,0 0 10,7-5-6,-7 5 10,0 0-19,0 0 6,0 0-25,8-6 7,-8 6-30,0 0 12,0 0-27,0 0 13,0 0-28,0 0 8,0 0-38,8-5-42,-8 5-57,0 0-105,0 0-72,0 0-178,0 0-126,0 0-896,0 0-1134</inkml:trace>
  <inkml:trace contextRef="#ctx0" brushRef="#br0" timeOffset="16198.7941">19613 3153 89,'0'0'314,"-9"10"-86,9-10-57,-13 12-2,8-4-48,5-8-9,-9 15-25,9-15-17,-7 14-5,7-14-12,-7 14-2,7-14 3,-2 11 2,2-11 3,1 12-18,-1-12 38,5 10-25,-5-10 29,9 5-30,-9-5 29,11 3-50,-11-3 15,16-3-27,-16 3 22,14-4-30,-14 4 51,21-11 35,-21 11-74,9-11 30,-9 11-16,5-10 27,-5 10-23,0 0 9,0-15-32,0 15 9,-6-6-26,6 6 19,-12-2-25,12 2 22,-15 0-21,15 0 19,-29 8-7,20-2-15,0 1 18,-1 1-20,1 0 23,0 1-25,2 0 23,-1 1-22,3-2 27,0 2-24,3-1 20,2-9-18,-6 17 16,6-17 4,0 14-17,0-14 35,6 13 17,-6-13 7,8 11 11,-8-11-23,16 7 11,-16-7-22,15 1 11,-15-1-19,21-3 19,-11-1-14,0 0 16,-1-2-15,0 0 8,-2-3-20,4-9 26,-7 9-14,-4 9-14,4-16 14,-4 16-9,-2-16 11,2 16-29,-6-14 5,6 14-10,-10-9 16,10 9-28,-15-4 20,15 4-12,-19 4 6,10-1-9,-10 8 3,10-4 7,1 1-13,1 1 14,1-1-12,0 1 11,3 0-11,3-9 12,-4 16-7,4-16 14,1 15-9,-1-15 18,9 11-12,-9-11 24,16 8-6,-4-6 4,-12-2-3,25-2 5,-12 1-6,-1-3 18,0 1 0,0-2 4,-1-1 5,-4-1 23,2 0-1,-4 1-7,0-2 11,-5 8-2,4-13-27,-4 13-10,-8-18-7,2 11-49,6 7-29,-18-6-56,18 6-93,-19-3-132,19 3-154,-12-2-601,12 2-699</inkml:trace>
  <inkml:trace contextRef="#ctx0" brushRef="#br0" timeOffset="18618.2742">19649 3295 69,'0'0'401,"0"0"-73,-11-1-99,11 1-10,0 0-63,-12-2 2,12 2-45,-11-3 108,11 3-103,0 0-33,0 0 17,-12-3-26,12 3 18,0 0-35,0 0 15,-12-4-26,12 4 22,0 0-17,0 0 18,0 0-17,-10-2 7,10 2-26,0 0 10,0 0-26,0 0 3,0 0-27,0 0 21,0 0-27,0 0 22,0 0-19,3 9 20,-3-9-22,7 8 15,1 0-11,-1-1 20,4 2 1,2 0-10,20 13 10,-14-10-4,5 3 0,0-2 11,4 3 4,3 1 2,3 0 15,-1 0-3,1 0 7,0 0-13,3 1-7,-2-2 3,2 3-26,0-2 42,-1 0-18,44 16 25,-40-17-20,3 2-14,-2-1 18,1-2-21,-2-1 19,1 3-11,-3-2 14,2 2-11,-2-3 5,-1 1-9,1 1 4,1-1-9,-2 0 4,-1-1-9,1 1-1,0-1 3,-1 1-3,-2-1-3,1 0-47,-6-1 57,0-1-52,0 1 48,0 1 7,-1-2-3,0 1-4,-3-1-1,2-1-4,-2 3-2,-1-3 1,19 12 13,-23-12-18,0-2 5,-2 2-3,1-1 0,0 0 0,-2-2 1,2 2-1,-2-2 2,2 1-2,0-1 7,-4-2-3,2 1-5,-2-1-1,1 0-2,12 5 1,-15-6-6,-2-2 7,-1 3-2,1-5 1,-2 3 4,-9-4-12,15 7 5,-15-7-1,12 2 1,-12-2 1,12 5 8,-12-5-12,9 4 2,-9-4-1,0 0-2,11 3 7,-11-3-1,0 0-1,11 4 0,-11-4-2,0 0 0,0 0 1,9 3 3,-9-3 2,0 0 0,0 0 1,0 0-3,0 0 9,10 3 2,-10-3 61,0 0-26,0 0 9,0 0 10,0 0-6,0 0 3,0 0-16,0 0-9,0 0-14,0 0-1,0 0-8,0 0 0,-9 4-16,9-4 0,-10 3-3,-2 1-4,12-4 1,-13 7 5,13-7-8,-15 8 7,15-8-3,-12 10 2,12-10-2,-11 10-3,11-10 6,-9 9-6,9-9-1,-6 9-2,6-9 5,-4 9-38,4-9 43,0 0 3,0 12 10,0-12-10,0 0-2,9 7 4,-9-7 1,14 2-4,-14-2 4,14-5-5,-14 5 2,16-7-1,-8 1-21,-2 0-3,1-2-7,4-5-21,-7 4 32,-4 9 4,2-13-4,-2 13 0,-1-10 3,1 10 0,-6-6 6,6 6 9,-14-3-12,14 3 0,-18 4-1,8-1-2,10-3 6,-17 4-2,1 3-33,16-7 18,-10 7-4,10-7 13,-8 7-4,8-7 5,0 0 5,0 0 1,-4 9 3,4-9 6,0 0 0,0 0 2,16-4 6,-16 4-5,9-6-7,-9 6 2,10-6-4,-10 6-17,0 0 4,8-9-19,-8 9-17,0 0-51,8-6-32,-8 6-54,0 0-12,0 0-82,0 0-19,0 0-43,0 0-97,0 0-169</inkml:trace>
  <inkml:trace contextRef="#ctx0" brushRef="#br0" timeOffset="19684.9669">21622 4223 311,'0'0'425,"0"0"-116,0 0-23,0 0-75,0 0 6,0 0-46,0 0 6,0 0-44,13 2 8,-13-2-21,0 0 164,15 0-143,-15 0-33,20-1 3,-8 0-31,1-1 10,3-2-13,2 0 2,5-2 20,0 0-1,2 0-3,3-2-11,3-1-11,-1 0-13,-1 0-9,32-12 38,-31 11-56,1 2-4,-1-3-60,0-1 60,1 2-53,-1-2 53,-1 2-53,0 0 55,2-3-61,-2 3 59,1-2-59,-1 1 59,1-1-2,1 1-11,4-5-2,-1 2 3,3 0-7,1 0-3,0-1 4,0 1-7,0 2 1,2-3-4,2 2 10,-2-1-14,0 2-1,0-1 4,0 0-23,1 0 31,0 0 3,41-10-5,-40 11-9,-2 1 4,2 0 0,-1 0 10,-2 0-7,1-1 5,0 1 6,-6 3 6,3-3 18,2 0-1,-1 2-4,-7-2 1,2 1-13,-1 0-1,31-8-31,-30 8 27,-1 1 2,-1-1-7,0 2 1,0-1 1,0 1-12,-2 0 1,0-1-2,-5 2 6,1 0 0,-1 0-2,3-4-2,-4 6 6,-1-3-3,2 0 9,0 2 3,-1-2-3,0 0-4,1-1 0,0 2 5,2-3-11,-3 2 0,3-3 1,-2 4-1,-1-3 0,-1 2-1,0-1 5,0 1 5,0-1-22,22-7 7,-21 8 5,-2 0 1,1-1-7,1 0-52,1 1 48,-4 0-34,2-2 56,1 2-50,-1 0 52,1-2-5,-1 1 4,1 1-8,-1 0 1,0-2-3,28-8 4,-27 10-13,6-3 5,-2 3 1,0-1-3,2-1-13,-3 0 18,-1 4-9,-2-2 1,2 1 3,-6 1 8,1 0 14,-2 1 2,-3 0 32,1 1 3,-3-1-6,-4 2 20,3 0 13,-3-1-3,1 1-2,-10 3-12,12-5-9,-12 5-10,13-5-16,-13 5-4,10-3-5,-10 3-5,0 0 2,11-6 4,-11 6 5,0 0 13,9-5-27,-9 5-3,0 0-10,0 0 1,0 0-7,0 0-7,0 0 0,0 0 1,-12-1 3,12 1-3,-16 4-3,16-4 0,-19 8-5,11-5-8,-10 8-23,10-5 27,-2-2 2,4 3 2,-2-1-2,2-1-25,6-5 29,-11 10-22,11-10 35,-7 11-20,7-11 26,-4 9-27,4-9 35,0 0-23,0 11 29,0-11-21,8 7 29,-8-7-34,15 4 24,-15-4-23,18 1 22,-5-2-22,-13 1 21,22-3-18,-12 0 23,1 0-6,-1-1-17,0 0 27,-3-1-6,1-1-7,5-8-18,-13 14 12,6-11 4,-6 11-2,6-9-8,-6 9-7,0 0-1,0 0 3,-2-13-11,2 13 14,0 0-2,-16-1-5,16 1 0,-15 2-4,8 4 4,-7 3-4,14-9 4,-13 11-20,13-11 33,-10 11-28,10-11 27,-7 12-23,7-12 26,-4 9-20,4-9 25,0 0-19,1 17 23,-1-17-15,0 0 34,6 10-3,-6-10 19,0 0-1,10 5 9,-10-5-8,0 0-2,0 0-14,15-1-3,-15 1-32,6-7-17,-6 7-50,0 0-33,6-11-87,-6 11-180,0 0-226,-6-8-846</inkml:trace>
  <inkml:trace contextRef="#ctx0" brushRef="#br0" timeOffset="24300.3145">19562 3353 126,'0'0'374,"0"0"-57,0 0-70,-1-11 3,1 11-57,0 0 28,0 0 141,-5-8-206,5 8 4,0 0-41,0 0-11,0 0-35,0 0-3,0 0-36,0 0 9,0 0-32,0 0 19,0 0-14,0 0 52,-4 9-13,4-9 8,-1 28 14,-1-15-45,2-1 2,-1 5-20,1 0 17,-1 2-10,1 0 39,0 1-21,0 2 8,0-1-23,0 4 20,1-1-12,-1 2 9,0 0-6,0-1 22,1 2-18,-1-1-2,2-1-4,-1 2-1,0-1-44,-1 0 71,0 0-8,2 1-5,-1-1 2,-1 2-9,1-3-1,-1 3-3,0 0 20,1 0 13,1 1-6,1 25 27,0-29-57,-2 1-7,0 1 8,1-1-5,0-1 1,-1-3-51,2 5 50,-2-2-41,1 1 98,0-1-68,1-1 47,-2-2-62,1 1 52,0-3-59,3 20 61,-3-21-54,1 2 5,-2-2 10,0 0-3,1 0 1,0 1-8,-1-2 6,1 3-3,-1-5 5,0 4-3,0-1 1,1 0 11,-1 0 2,0-1 30,-1 1-45,2 1 31,-1-2-30,0 0 27,-1-1-32,1 0 27,1 2-37,-1-1 29,-1-2-33,1 1 32,1-2-32,-2 2 32,2 0-27,-2-4 27,1 1-32,0 17 15,-1-17 18,0 0-20,0 0 24,2-1-30,-2 1-3,1 1 1,-1-3 0,1 1 1,0 0 3,-1 0 2,2 1 2,-1-1-14,-1-1 11,1 0 3,2 12 14,-2-12-17,0-2 2,-1-10-1,3 22 0,-3-22 0,2 20 1,-2-20-22,3 20 28,-3-20-22,4 20 22,-4-20-18,2 19 21,-1-9-24,-1-10 29,3 22-23,-3-22 15,3 20-17,-1-9 22,-2-11-24,3 19 21,-1-10-23,-2-9 25,3 19-20,-3-19 31,2 18 3,-2-18 5,3 18 4,-3-18-4,2 17-4,1 2 18,1-9-29,-4-10-5,2 19-1,-2-19-1,3 19-3,-3-19 2,2 19-5,-1-8-1,-1-11-2,2 19 5,-2-19-7,2 18 11,-2-18-2,2 18 0,0 0 8,-2-18-6,1 16 1,-1-16-3,2 17-1,-2-17 2,2 17-3,-2-17-4,3 19 4,-3-19-1,2 19-4,-2-19 0,3 18 3,-3-18-1,1 19-3,1-5 2,-2-14-3,2 15-10,-2-15 20,1 14-5,-1-14-2,1 13 3,-1-13-2,2 13 0,-2-13-1,1 13 3,-1-13-1,1 12 0,-1-12 1,0 0 4,0 15 8,0-15-7,0 0 19,1 14-5,-1-14 12,0 0 4,0 0 17,2 12-9,-2-12 4,0 0-10,0 0-3,0 0-10,1 12-2,-1-12-9,0 0-1,0 0 4,0 0-15,0 0-2,0 0-2,0 0 4,1 11-10,-1-11 6,0 0-7,0 0 8,0 0-9,0 0 6,0 0 1,0 0 0,0 0-8,0 0 11,0 0 3,0 0-7,0 0 3,0 0-7,0 0 9,0 0-2,0 0 9,0 0 0,0 0 4,0 0-9,0 0 6,0 0-2,0 0 4,0 0-3,0 0-5,0 0 29,4 9-14,-4-9 3,0 0 6,0 0-2,0 0 10,0 0-12,0 0 1,0 0-5,0 0 6,0 0-18,0 0 15,0 0-25,0 0 20,0 0-6,0 0 17,0 0-18,0 0 13,0 0 1,0 0 0,0 0-3,0 0-5,0 0-1,0 0 5,0 0 3,0 0 9,0 0 1,0 0 2,0 0 5,0 0 0,0 0 43,0 0-38,0 0 5,0 0-3,0 0 2,0 0 4,0 0 6,0 0 6,0 0-4,0 0-16,0 0-51,0 0 0,0 0 0,0 0 0,0 0 0,0 0 0,0 0 0,0 0 0,0 0 0,0 0 0,0 0 0,0 0 0,0 0 0,0 0 0,0 0 0,0 0 0,0 0 0,0 0 0,-9-4 0,9 4 0,0 0 0,0 0 0,0 0 0,0 0 0,0 0 0,0 0 0,0 0 0,0 0 0,0 0 0,0 0 0,0 0 0,0 0 0,0 0 0,0 0 0,0 0 0,-4-3 0,4 3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0,-1 12 0,1-12 0,0 0 0,1 12 0,-1-12 0,0 12 0,0-12 0,2 14 0,-2-14 0,0 17 0,0-17 0,1 21 0,-1-21 0,1 18 0,0 0 0,1-8 0,-2-10 0,0 18 0,0-18 0,1 17 0,-1-17 0,2 17 0,-2-17 0,0 14 0,0-14 0,2 13 0,-2-13 0,1 10 0,-1-10 0,0 5 0,0 9 0,0-14 0,0 0 0,1 11 0,-1-11 0,0 0 0,2 10 0,-2-10 0,0 0 0,0 0 0,1 12 0,-1-12 0,0 0 0,0 0 0,0 0 0,1 12 0,-1-12 0,0 0 0,0 0 0,0 0 0,0 0 0,0 0 0,0 0 0,0 0 0,1 10 0,-1-10 0,0 0 0,0 0 0,0 0 0,0 0 0,0 0 0,0 0 0,0 0 0,0 0 0,0 0 0,0 0 0,0 0 0,0 0 0,0 0 0,0 0 0,0 0 0,0 0 0,0 0 0,-6 7 0,6-7-24,0 0 12,-8 5 4,8-5 5,-10 9-6,10-9-1,-12 11 4,7-4 1,-2 0-6,2 0-4,-1 1-12,1 0 15,0 1-18,1-2 0,0 2-6,-1 7-45,5-16 35,-3 13 3,3-13-14,0 0 2,2 15 38,-2-15 5,7 8 1,-7-8 2,13 6-4,-13-6-7,22-4-11,-11 2-14,4-1-1,-1 0 7,11-9-44,-12 5 40,-2 0-1,-2 0 2,3-1-4,-5-2-21,-2 1-36,-1-1 8,0 2 15,-4 8 12,3-18 8,-3 18 0,-4-17 7,4 17 7,-9-13 6,1 6 7,-2 3 9,10 4-1,-19-5 7,7 2 2,0 6 4,1-3 1,-3 4 9,1-1-8,-1 2 9,4 0-7,-1 1 8,-1 0-9,5 3 2,-1-1-1,-5 5 11,13-13 1,-5 16-10,5-16 11,-1 12-11,1-12 18,3 14-8,-3-14 10,11 10-7,-11-10 6,18 5-9,-6-5 10,-12 0-9,23 0 7,-9-3-6,10-2 11,-13 2 0,0-1-3,-1 2 7,-10 2-9,15-9 2,-7 5 0,-8 4 11,10-9 5,-10 9 6,6-7-2,-6 7-7,0 0-11,0 0-6,0-15-3,0 15-7,-10-5-1,10 5-5,-13-1 1,13 1-6,-13 0 0,13 0-21,0 0-32,-16 0-28,16 0-70,0 0-59,0 0-131,-15 1-83,15-1-101,0 0-64,0 0-104,0 0-379,0 0-700</inkml:trace>
  <inkml:trace contextRef="#ctx0" brushRef="#br0" timeOffset="27077.0817">19787 6387 354,'0'0'303,"0"0"-69,-6 7-38,6-7-23,0 0-24,0 0-15,0 0-14,0 0-8,0 0-17,0 0-21,0 0-16,0 0-7,0 0-15,0 0-1,0 0-5,18-3 22,-18 3-38,16-6 0,-6 3-1,1 0 9,2 1 11,1-3 7,4 3-6,0-4-5,-2 1-5,6-1 1,-1 1 14,2-2-2,0 2 12,1-2-14,23-6 33,-23 4-29,3 1-18,1-1 0,-1-1 0,1-1-10,-1 2 5,-1-1-15,0-1 14,2 1-1,-1 1-9,-1-1 9,-3 2-11,0-1-4,-2 0 1,2 1-1,0 1 4,-1-2 0,2 1 8,-2-1 11,6-1-1,-1 1 47,-1-2-61,2 4 53,-5-2-63,5 1 46,0-2-59,-4 3 56,7-2-61,-7 2 56,24-8-21,-22 8-39,-2-1 58,0 3-58,0-4 61,-1 1-63,1 2 76,0 0-69,-2-4 60,1 3-56,1-1 63,0 2-45,-1-4 59,1 4-67,-2-2 57,23-9-3,-23 11-55,2-3 56,-2 3-60,1-2 59,-1 0-67,1-1 62,-1 2-61,0-3 56,-1 3-62,1-1 58,1-1-61,-1 0 60,-1-1-60,1 2 58,0-2-57,-2 1 57,2 1-59,-3-1 59,0-1-58,1 2 56,0-2-57,-1 2 61,0-2-57,1 1 54,-2 1-60,1-1 59,0 1-56,0-2 6,1 3 3,19-12-5,-18 11 12,-2-2 2,1 3 0,0-2 13,0-1-6,1-1-4,-1 1 1,0 2 1,3-2 3,-2 0 0,0 1 2,-1-1 7,1 0-4,0 0-1,20-9 12,-22 10 41,3-1-67,-2-1 57,-1 3-62,3-3 60,-2 2-62,-2 0 58,2-1-57,0 0 54,-1 0-63,1-1 61,2 2-56,-3-2 54,1 2-61,0-1 62,-1 0-58,1 0 63,1 1-60,-3-1 66,0 0-57,0 1 60,1-1-62,1 1 63,-2 0-56,1-2 60,1 1-77,-2 1 65,1 1-61,0-3 58,21-7-21,-20 11-44,-2-4 64,4 3-64,-3 1 61,1-1-57,0-1 61,-2 2-63,1-1 63,-2 3-58,-1-2 70,0 0-34,-2 1 49,3 0-70,-3 2 65,15-7-35,-16 6-45,2 0 66,-3 1-69,2-2 60,-1 1-60,-1 1 57,-1 1-44,0-1 57,2-1-62,-2 3 59,2-3-59,-2 1 58,1 0-62,3 0 59,-3-1-59,3 0 56,-1 0-62,2 1 62,-1-2-57,1-1 55,-1 3-60,2-1 55,-3-2-60,2 2 63,-2 0-62,1 0 61,-1 0-58,0 0 58,0 0-59,10-4 42,-12 5 5,0-2-38,-2 3 61,2-1-53,-1 0 60,-2-1-52,1 0 13,1 2 1,-2 0 10,0-2 2,-9 5 7,17-7 0,-17 7-8,14-5 1,-2 0 2,-12 5-12,12-6-2,-12 6-4,10-5 0,-10 5-2,12-5-1,-12 5-8,14-8 12,-14 8-12,15-7 12,-6 4-10,-1-2-1,2 1 0,1-1 1,-2 0-3,1 1 2,-1-1 1,0 2 2,1-1 1,-1 1 5,-9 3-6,14-7 5,-14 7-3,13-7 3,-13 7 14,10-4 3,-10 4 16,9-4 3,-9 4 5,11-4 59,-11 4-47,0 0-2,8-5-4,-8 5-12,0 0-1,0 0-8,0 0-2,0 0-9,0 0-11,-4-8-3,4 8-5,0 0-2,-15-3 1,15 3-3,-21 1-7,21-1 2,-17 4 1,7-1 1,1 0 3,-3 1-1,2-1 7,0 2-13,1-1 2,0 1 1,9-5-1,-15 11 1,15-11 0,-11 9 2,11-9 2,-8 10-3,8-10 5,-6 9 0,6-9 3,0 0 2,-3 12-5,3-12 13,0 0-2,10 8 0,-10-8-3,14 3 0,-14-3 2,18-1-1,-18 1-2,18-4-7,0 0 57,-18 4-17,11-4-5,-11 4-4,11-8-5,-11 8-9,7-10-9,-7 10-1,1-14-3,-1 14-3,-4-11-6,4 11-20,-6-10 23,6 10-21,-12-7 20,-4 6-15,16 1 0,-23 1 17,12 3 5,-3 2-4,1-2-6,2 3-4,-1 0 2,3 0 1,1 0 3,1 1-3,1-1 2,1 1 2,1 1-1,4-9-5,-2 22 15,2-22 2,8 14 12,-1-6-2,2-3-2,2-1 4,2 0-6,2-3 0,-1-1-39,5 0 43,-3-2-3,3-1 3,-1-1-3,-3 1-6,1-2 1,-1-1 10,-3 0 3,0-1-6,-2 0-9,-3-3 0,-1 3-1,-2-2-8,-4 9-5,0-13-1,0 13 0,-6-9-1,6 9-2,-16-8-3,16 8 2,-22-1 7,2 2-2,20-1 0,-19 2-1,19-2-1,-14 1-6,14-1 3,-13 1 2,13-1-1,0 0 6,-11 3-1,11-3 4,0 0 3,0 0 4,0 0-11,0 0-14,6 5-172,-6-5-41,12-2-57,-12 2-213,14-3-111,-7-2-530,1-2-756</inkml:trace>
  <inkml:trace contextRef="#ctx0" brushRef="#br0" timeOffset="28439.0855">25199 3191 90,'0'0'495,"0"0"-167,0 0-8,5-10-79,-5 10 21,0 0-38,3-10 34,-3 10-30,0 0 13,2-12-29,-2 12 4,1-11-18,-1 11-6,0 0-5,4-16 111,-4 16-193,0 0-25,0 0-20,0-14-16,0 14-10,0 0-11,0 0-10,0 0-4,0 0 1,0 0 0,-10 7-3,5 1-5,-3 3 6,1 1-2,-5 3 3,1 5-6,-4 0 4,0 1 2,0 3 14,0 1 1,-3 4 6,0 2-1,0-2 0,-3-1-4,4 1 1,-3-1 6,0 2 10,-1-2 11,1 2-10,-20 28 30,21-29-80,0 0 47,-2-1-41,3-1 37,2-2-43,-1-1 38,3-2-42,-3 1 4,3 0 7,-1 1 6,1-4 2,0 2 8,3-3 38,-2-1-36,-10 18 63,13-19-33,-1-2-32,1 2 25,-1-2-29,3 0 23,-1-2-34,0 0 31,-1 3-34,2-4 29,-1-1-31,0 2 18,1-2-21,0 1 29,2 1-23,-4-1 27,1-1-31,1-1 30,1 3-28,-2-1 27,1-1-28,-1 1 24,1-1-25,-1 1 24,1 0-26,-1-2 24,-1 2-25,4-2 24,-3 2-20,3-2 18,-11 10 6,11-11-29,-1 0 25,0-1-22,1 1 24,-1-2-20,1 3 29,-3-1-28,2 1 23,-1 0-10,0-1 5,0 1 3,0 0 14,0 1-7,1-2 15,-10 10 28,11-11-34,-3 3-2,0 0-5,0-2-1,2 0-5,-2 0 0,1 0-10,2 0 5,-2-2 3,3 5-1,-5-5 2,4 1 6,1-1 3,-2 0 4,0-2-1,7-5-5,-10 12 13,10-12-3,-9 10 3,9-10-2,-9 7 6,9-7-8,-7 9-4,7-9-2,-9 10 1,9-10 0,-12 11-1,12-11-9,-11 11 0,1 1 8,10-12-20,-9 9-5,9-9 4,-10 10 4,10-10 1,-8 9-3,8-9-4,-7 9 5,7-9-1,-9 8 3,9-8 14,-8 9 6,8-9 11,-7 6-2,0 2 40,7-8-33,-6 7-15,6-7 26,-8 6-32,8-6 34,-5 7-8,5-7-4,-6 7-1,6-7-1,0 0-8,-9 7 3,9-7-1,0 0 0,-10 7-3,10-7 38,-9 10-68,9-10 27,-6 7-5,6-7-8,0 0 0,-9 8 8,9-8-30,0 0 19,-8 6-6,8-6 1,0 0-2,-6 5-4,6-5 3,0 0-28,0 0 23,0 0-6,-8 8-1,8-8 1,0 0-1,0 0 0,0 0-2,0 0 0,-7 5 0,7-5 0,0 0 6,0 0-9,0 0 3,0 0 6,0 0-13,0 0-46,0 0-13,0 0-19,0 0-35,0 0-51,0 0-79,0 0-80,0 0-85,0 0-151,0 0-82,0 0-100,0 0-717,-6-9-1083</inkml:trace>
  <inkml:trace contextRef="#ctx0" brushRef="#br0" timeOffset="31416.2974">19791 6583 414,'0'0'352,"0"0"-70,0 0-72,0 0 36,0 0-94,0 0 68,-10 2-92,10-2 74,0 0 120,0 0-194,0 0-21,0 0-18,-10-3-13,10 3-3,0 0-70,0 0 59,0 0-55,-9-4 57,9 4-52,0 0 50,0 0-60,0 0 55,0 0-58,-9-5 56,9 5-58,0 0 60,0 0-66,0 0 61,0 0-57,0 0 59,0 0-46,0 0 58,0 0-58,0 0 58,-9-5-64,9 5 55,0 0-68,0 0 53,0 0-28,0 0-45,0 0 54,0 0-50,0 0 56,12-2-58,-12 2 59,0 0-59,16 0 56,-16 0-53,18 0 64,-18 0-62,24 2 58,-10-2-52,1 0 60,22 1-10,-16-1-41,0 1 50,0-2-60,3 2 60,-1-1-63,2 0 62,2 1-65,-1 1 60,2-1-61,0 0 60,0-1-60,1 3 56,0-3-58,0 2 61,0-1-61,0 0 60,1 0-45,0-1 45,-4 1-62,3-1 62,1 0-59,-3 0 56,2 0-52,1 0 50,-1-1-49,0 0 60,1 0-53,0 0 63,1-1-56,28-1 53,-30 1 9,2-1-64,-2 1 54,0 0-57,0-1 52,-1-1-57,1 3 55,0-4-57,4 1 51,0 0-46,1 0 49,0 0-61,2-1 64,0 2-69,38-6 32,-38 4 30,2 1-60,0 1 56,0-2-55,-1 2 59,0-2-54,-1 1 36,0 2-38,-1-1 61,1 1-64,-1-2 57,1 2-54,0-2 55,0 1-55,-1 1 5,2-3 59,0 2-62,-1 1 57,1-3-58,-2 3 58,2-1-59,-2-1 56,3 1-58,-4 0 59,2-1-61,-1 1 45,-4 1-44,-1 0 57,0 2-58,29-5 33,-32 4 27,3-1-58,-4 2 55,2-2-53,0 1 54,-1 0-56,-2 1 9,3-3 2,-1 1 4,2 0 5,-1 1 2,3-1 6,3-3-3,-1 3-2,39-5-1,-37 6 4,2-4 1,-2 1-3,2 1 3,1 1-1,-1-3 1,-2 3-1,1-2 9,-1 1-4,-1-1-5,3 2 0,-2-2 1,1 1 2,-1 1-3,2-2 2,-2 1 0,3 0 1,0-1 2,0-1-3,0 2 0,9-2 6,-3 0 1,2 0-10,-2-2 0,2 3 2,-2-1 0,-5 1-1,-1-1 1,1 1 0,38-5-2,-39 5 3,-1-1-23,-3 2 26,2-2-18,-3 2 26,-4-1-26,-3 1 21,2 1-24,-1-1 26,-2-1-25,0 3 30,1-3-26,-2 1 24,-3 2 0,23-4 6,-23 2-14,-2 1 1,1 0-1,-1 0-2,2 0 20,-2-2-19,2 2 3,-1-1-9,-1 2 1,-1-3-3,0 3 3,-1-1 2,-1 0 1,2 0 1,-4 2-1,-1-3 0,-1 1 0,1 0 1,-13 2 7,20-2-10,-20 2 3,20-3-3,-20 3 0,20-3 2,-20 3 1,17-2 0,-17 2 5,15-3 10,-15 3 1,18-1 41,-18 1-19,0 0 0,14-3 8,-14 3-2,0 0 1,13-1 3,-13 1 3,0 0 2,0 0 3,0 0 1,12-1-33,-12 1 47,0 0-34,0 0 30,9-4 30,-9 4-65,0 0 18,0 0-27,0 0 16,0 0-10,0 0-4,9-4 7,-9 4-8,0 0 8,0 0 4,0 0 6,0 0-1,0 0-7,0 0-8,0 0 9,0 0-26,0 0-2,-7-7-6,7 7-4,0 0-1,-12 2-1,12-2-6,-10 4-16,10-4 25,-11 5-21,11-5 26,-12 6-29,12-6 23,-9 7-17,9-7 21,-11 8-17,11-8 15,-8 9-30,8-9 22,-5 6-27,5-6 26,0 0-14,-1 11 29,1-11-22,0 0 30,6 10-22,-6-10 23,11 5-27,-11-5 9,24 0-29,-24 0-4,22-3 32,-13 1-27,2 0 30,-2-1-30,0-2 30,-1 0-33,-8 5 30,15-8-47,-15 8 16,9-12 0,-9 12 4,6-12 0,-6 12-1,-4-17-18,4 17 29,-7-13 5,7 13 0,-13-9 1,13 9 7,-16-7 0,7 5-2,9 2 4,-19-3-8,19 3 4,-18 0 0,18 0-5,-17 4 6,17-4-2,-18 4 8,18-4-4,-15 9 4,15-9 1,-12 8-5,12-8 8,-9 9-34,9-9 39,-5 10-31,5-10 36,-1 10-30,1-10 43,1 12-21,-1-12 50,7 7-8,4 0 77,-11-7-52,16 5-33,-16-5 19,18 1-20,-18-1 28,20-3-28,-20 3 24,19-3-21,-19 3 22,18-5-32,-9 1 18,-3-1-6,-6 5-11,14-12-3,-9 2 12,-5 10-33,3-10-2,-3 10-5,0 0 0,-4-13-4,4 13 0,0 0 0,-14-3 1,14 3-1,-13 1 4,13-1-4,-13 3-1,13-3-4,-12 3-17,3 2-56,9-5 52,0 0-19,-11 4 33,11-4-31,0 0 37,0 0-23,-5 7 38,5-7-22,0 0 29,0 0-49,11 5 1,-11-5-48,0 0-23,17-1-53,-17 1-67,18-4-13,-10 0-177,2 1-66,-1-2-560,2-3-661</inkml:trace>
  <inkml:trace contextRef="#ctx0" brushRef="#br0" timeOffset="33402.2978">25229 3159 67,'0'0'253,"0"0"-55,0 0-29,4-15-19,-4 15-23,0 0-8,3-10 2,-3 10 4,0 0 6,4-11 5,-4 11 3,3-11 140,-3 11-137,0 0-3,0 0-20,3-11-25,-3 11 6,0 0-22,0 0-19,0 0-17,0 0-10,0 0-13,0 0 6,0 0 14,0 0-7,-3 8-8,-2 11 41,4-8-26,1 6-16,0 1 22,0 1-11,1 5 21,1 1 17,1 2 17,-1 5-2,1 0 27,0 2-23,2-2 4,-3 3-1,2-1 0,3 7-12,0-2 9,-2 1-14,1-2-15,1 3 16,-1-2-48,4 0 63,-5-6-67,1 1 49,0 3-34,2-4 47,-4-1-47,3 2 40,-1-1-41,-1-1 37,-1-2-37,6 37 91,-8-34-49,-2-1-42,3 0 20,-2-5-26,1 6 25,-2-5-14,0 0 18,1-1-25,-1 1 21,0-1-4,0-2 4,0-1-5,-1 2-4,1 0-8,0 23 15,0-29-26,0 1-7,-2 4 6,2-1 20,0-3 1,0 2-4,-1 1-6,1-1-8,0 2-3,-1-1-5,1 0-4,0 1 2,-2-1 2,2 0 1,0 0-1,-2 0 3,2 0-6,0-1 0,0-2-4,0-1-1,-3-1-2,2 2-2,1-2-3,-1-1-1,0 0-10,0 2 10,1-3 9,-3 0-6,3 0 5,-4 15 11,4-16-18,0-1 5,-4 0 1,3 2-2,-1-1-4,0-3 1,0 2-4,-1-1 0,1 0-3,0 1 1,0-1-1,0 2-6,0-2 10,-3 0-4,0 16 2,3-16-3,0 2 4,-2-1-7,2-1 6,-1 0-3,-1 0 4,1 2-2,-1-2 36,1 3-3,1-2-11,-2 2 7,0-3-10,3 3 8,-3-1-14,-5 17 6,6-16-7,-1 0-9,1-1 7,-1 1-18,2-2 16,-2-1-11,1 0 9,1-3-23,1 1 17,-2 0-4,0-1 11,0 0-5,2-1 13,-2 1-12,1 0 15,0-1-20,0-1 12,2-9-16,-4 19 16,4-19-17,-3 18 12,3-18-2,-2 17 1,2-17-2,-4 14-8,4-14 4,-1 14 2,1-14 8,-4 13-4,2-1 0,2-12-8,-3 11 4,3-11-1,-2 12-16,2-12 24,-4 10-3,4-10-4,-2 12 3,2-12-5,-1 12-3,1-12 5,-2 12 1,2-12-1,-2 12-2,-2-2 7,4-10-9,-2 12 2,2-12-38,-3 9 48,3-9-40,0 0 44,-1 12-44,1-12 48,0 0-38,-4 10 42,4-10-18,0 0 46,-5 10-25,5-10 29,0 0 62,-4 9-61,4-9 6,0 0-10,0 0 4,0 0-9,-7 8-2,7-8-2,0 0-4,0 0 10,0 0 0,0 0 10,-8 6-5,8-6-43,0 0-13,0 0 0,-8 5 0,8-5 0,0 0 0,-11 3 0,11-3 0,-10 3 0,10-3 0,-16 2 0,16-2 0,-21 2 0,10 1 0,11-3 0,-21 2 0,21-2 0,-33 0 0,20 0 0,-1 0 0,-4-4-681,-6-1-606,3 0-674,-1-5-1700</inkml:trace>
  <inkml:trace contextRef="#ctx0" brushRef="#br0" timeOffset="36777.2937">7935 6714 444,'-7'-6'511,"2"-3"-91,5 9-72,-9-12-44,9 12-39,-11-11-39,11 11-27,-9-11-27,9 11-25,-10-5-32,-5-2 53,15 7-103,-17 0-2,17 0-5,-23 1 4,8 5 0,0-1-55,-4 6 66,0 0-47,-4 5 69,1 3-57,-4 6 70,2-1-61,0 1 43,0 0-61,-16 28 20,23-27-33,3-4-1,0 1 45,5-3-62,1-3 52,0 0-58,3 0 52,1-2-54,3-1 50,0-2-44,2-2 61,0 1-48,3-3 55,1-1-40,-5-7 1,16 9 8,-4-7-7,0-3-1,2-3-3,4 0 2,1-5-5,1 1-38,1-2 42,-2-1-36,1 0 38,-1 0 15,-4 4 6,0-1 13,-3 1 4,8-4 65,-13 8-83,-7 3-17,14-8-12,-14 8-8,13-3 3,-13 3-20,11 1 24,-11-1-22,11 10 27,-4-6-22,-7-4 20,12 13 0,-7-6-5,0 1-5,6 11 18,-6-9-17,1 1 0,0 1-48,1 1-51,-1-1-54,-1 0-30,2 0-120,-1 0-20,3-2-116,-1 1-3,0-2-44,0-2-434,2-3-480</inkml:trace>
  <inkml:trace contextRef="#ctx0" brushRef="#br0" timeOffset="36917.2953">8161 7084 993,'11'-6'748,"-1"0"-93,-2 2-164,-8 4-52,13-7-95,-13 7 353,16 3-351,-16-3-10,9 14-4,-5-1-57,-2 5-44,1 7-46,-4 4-33,1 7-145,-4 10-210,0-2-267,3 1-222,-1-1-851,2-7-1179</inkml:trace>
  <inkml:trace contextRef="#ctx0" brushRef="#br0" timeOffset="37912.2969">21727 6846 153,'0'0'848,"14"-3"-172,-14 3-210,0 0-39,8-7-135,-8 7 13,0 0-86,6-7 58,-6 7 185,0 0-232,0-15-14,0 15-11,0 0-27,-3-11-28,3 11-32,0 0-27,-7-9-23,7 9-35,0 0 10,-18 0-7,7 4-10,-1 1-7,-2 4-6,-24 18 7,19-9-25,-1 0 17,0 4-19,1 5 19,1-5-21,3-1 12,2-2 3,3-2 0,1 1-3,-1-1 5,5-2 0,0-3-3,1 1 0,3-3-7,1-10 13,-1 18 4,1-18-3,6 9 7,-6-9 1,15 5-3,-1-5-3,0-5-3,3 2-17,-2-2 22,2-3-21,-1 2 16,0-1-13,-2 2 7,1-1 7,8-4 22,-13 6-17,-10 4-23,16-4 12,-16 4-14,13 0 18,-13 0-13,10 3 18,-10-3-18,10 9 21,-5-1-18,-5-8 13,8 14-15,-4-6 18,-1 2-6,4 10-130,-5-10-24,2 0-76,-1-2-62,1 2 0,-4-10-103,6 17 0,-2-9-61,-4-8 9,7 12 10,-7-12-440,8 8-420</inkml:trace>
  <inkml:trace contextRef="#ctx0" brushRef="#br0" timeOffset="38131.2959">21914 7129 444,'10'-6'450,"2"-2"-36,8-4 340,-10 7-400,0 2-35,0-1-29,0 1-29,-10 3-21,16-2-17,-16 2 59,15 7-24,-10 0-2,-1 4-14,-2 0 26,-2 6-10,-1 0 2,-3 5-16,-7 20 229,6-24-284,0-2-22,2 0-35,-1-3-13,3 0-22,0-2-17,-1 0-29,2-11 15,6 20-3,3-13-6,6 2-10,6-2-45,12-2-131,6-2-225,64-15-1359,-36-2 79,-3-5-1295</inkml:trace>
  <inkml:trace contextRef="#ctx0" brushRef="#br0" timeOffset="42076.1125">5271 3156 666,'0'0'505,"0"0"-123,-6-9-52,6 9-63,0 0-19,-5-8-34,5 8-4,0 0-18,-3-2 179,-2-5-211,5 7-37,0 0-15,0 0-29,0 0-19,0 0-17,0 0 0,0 0-10,-10 4 0,10-4-13,-4 12-3,4-12-5,-6 18 1,5-7 3,-3 14 8,4-13-14,-1 2 9,1-2-12,0 1 3,0-1-5,1 0 4,0-1-4,0-1 4,-1-10 1,4 20 2,-4-20 2,8 15 20,-8-15 9,10 11 6,3-3 47,-13-8-56,17 2-12,-17-2 3,23-4-16,-12-1 9,4 0 2,-1-1-2,-1-3-11,1 0 6,-3 0 7,2-2 7,-2 2 8,0-3 0,-1 2 3,5-12 60,-10 13-35,1 3 11,-1-1 0,-5 7-9,8-13-14,-8 13-8,5-9-19,-5 9-12,6-6-7,-6 6-9,0 0-10,0 0 1,10-6 11,-10 6-4,0 0 2,7 7-17,-7-7 19,5 10 0,-5-10 0,6 14-5,-6-14-19,10 15-33,-6-7-31,1-1-35,1 2-42,0-1-44,1-1-60,-1 0-30,1 0-68,10 4-442,-8-7 319,-9-4-337,18 2-361</inkml:trace>
  <inkml:trace contextRef="#ctx0" brushRef="#br0" timeOffset="42206.1232">5743 3202 651,'0'0'692,"0"0"-159,8-6-111,-8 6-88,0 0-47,0 0 1,0 0-14,0 0-25,7 10-37,-7-10-28,1 17-38,1-3-23,1 18-3,0-9-242,2 2-200,3 3-184,0-1-610,3-1-732</inkml:trace>
  <inkml:trace contextRef="#ctx0" brushRef="#br0" timeOffset="43086.113">9417 2898 660,'0'0'578,"2"-10"-120,-2 10-66,0 0-56,1-15-53,-1 15-24,0 0-30,0-13-29,0 13-38,0 0-37,0 0-36,0 0-23,0 0-15,0 0 27,0 0-51,0 0 3,-1 13 3,1-13 14,0 20-13,0-6-2,0-2 0,-2 3 3,4-3-9,-2 1-1,0 0-4,1 0 1,0-2-3,1 0-5,1 8 16,-3-19-9,4 16 5,-4-16 35,5 11 32,-5-11 3,10 7-6,-10-7-11,14 0-8,-14 0-16,18-7-10,-8 2-5,1-4-21,-2 0 8,2-3-15,0 1 8,-4 0-13,2-1 11,1 1-16,-2 1 22,-2 1-11,-1 1 14,1 2-36,-6 6 20,8-11-21,-8 11 7,8-6-14,-8 6 19,0 0-12,10 4 20,-3 6-8,-7-10-4,7 14 11,-3-5-3,-2 1-1,2 0-28,0-1-42,1 1-46,-2 0-60,0 2-35,2-3-44,-1 0-21,0 1-48,1-2-9,2-1-54,6 5-488,-13-12 160,14 5-216</inkml:trace>
  <inkml:trace contextRef="#ctx0" brushRef="#br0" timeOffset="43322.1205">9797 3005 575,'0'0'440,"8"-13"-88,-8 13-59,8-12-38,-8 12-16,12-12-1,-12 12-22,9-8-21,-9 8-26,10-6-12,-10 6-3,12-1 18,-12 1-1,11 6 8,-11-6 5,8 14 2,-4-3 42,0-1-3,-2 3-24,0 1-22,0 0-29,0 1 11,0-2-21,-1-1-25,2-2-25,-1 1-4,6 9 51,2-11-75,3-2-7,3-2-10,5-4-54,5-2-110,6-3-85,2-2-237,6-4-297,-2-1-703,-7-1-1055</inkml:trace>
  <inkml:trace contextRef="#ctx0" brushRef="#br0" timeOffset="46174.1159">9954 6171 161,'-9'-9'352,"9"9"-81,0 0-35,-10-8-8,10 8-13,0 0-54,-6-9 89,6 9 0,0 0-13,-6-7-31,6 7-29,0 0-36,-3-9 54,3 9-134,0 0-13,0 0-54,0 0 54,0 0-50,1 13 51,-1-13-55,2 17 54,1-6-56,0 1 63,0 2-56,0 0 49,1 0-54,2 0 53,3 14 2,-3-16-43,-1 2 56,3-2-58,-1-2 66,2 0-43,0-1 49,1-4-67,-1 0 53,1-3-62,-10-2 54,19 3-56,-19-3 55,22-5-62,-13 0 53,13-11-70,-12 7 19,-1 0 18,1 0 44,-3 0 37,-1 1 16,0 1-7,-6 7-33,12-10-3,-12 10-22,6-8-19,-6 8-16,8-4 0,-8 4-4,0 0 4,12 6 8,-12-6-8,7 11-2,-7-11-3,7 15-14,-3-6-21,0 0 1,0 1-93,2-1 10,-2 0-100,1 0 7,0 1-102,1-2 15,1 1-56,1-2-52,0 0-380,0-3-302</inkml:trace>
  <inkml:trace contextRef="#ctx0" brushRef="#br0" timeOffset="46518.1128">10442 6242 106,'0'0'617,"0"0"-228,3-10 144,-3 10-353,0 0-38,0 0-31,5-10-25,-5 10-19,0 0-9,0 0-18,0 0-10,11 5-2,-11-5-5,0 0-3,8 10-4,-8-10-8,5 12 16,-3-1 121,-2-11-53,2 11-40,-2-11 41,0 15-62,0-15 42,1 13-62,-1-13 50,-1 14-58,1-14 51,1 15-59,-1-15 54,1 18-60,-1-18 54,5 18-58,1-7 67,1-1 25,2 1-44,0 0 73,2 0-44,0 1 42,1-1-59,-1 0 59,-1-1-67,0-1 61,-2 1-57,-2-2 52,1 1-62,-3 0 73,-4-9-49,-3 27 65,-3-15-119,-7 3-243,-3-2-153,-10 3-760,1 0-769</inkml:trace>
  <inkml:trace contextRef="#ctx0" brushRef="#br0" timeOffset="47327.1132">5552 6505 444,'0'0'420,"0"0"-92,0 0-78,-10 3-57,10-3-50,-9 17 162,5-8-162,2 2-16,-1 0 3,1-1-29,0 2-15,2 0 2,0 1-7,0-13 2,3 21-1,-2-9 5,2-2 15,0-1 27,3 0 5,0-3-63,8 6 93,-14-12-68,19 4-69,-19-4 47,21-4-67,-6-1 53,-1-2-70,1-1 61,1-4-67,0 2 58,-3 1-65,-1-1 37,-1 1-37,-3 4 51,2 0-57,4-7 8,-14 12 38,13-3-58,-13 3 61,11 1-57,-11-1 62,13 7-60,-13-7 65,14 11-6,-8-6-57,1 4 45,3-1-99,-3 3 2,2-2-60,0 1-68,1-1-103,0 0-55,2-1-490,-2-2-410</inkml:trace>
  <inkml:trace contextRef="#ctx0" brushRef="#br0" timeOffset="47710.8693">6187 6512 357,'0'0'418,"0"0"-102,0 0-68,0 0-62,0 0-16,0 0-8,0 0 178,-4 11-172,4-11-20,-7 11-4,3-1 8,0-3 1,-1 3-1,0-1-16,0 3-7,-3 1-62,2-2 49,1 1-60,-1-1 54,0 1-48,-1 0 59,-3 11 66,5-15-138,1 2 39,0-2-61,4-8 47,-5 14-64,5-14 49,-4 12-54,4-12 58,2 10-29,-2-10 66,8 7-51,-8-7 32,17 0-66,-3 0 49,19-7-4,-12 2-66,1-1 7,2-2-97,-3 2-25,1-2-121,-1 2-26,0-2-69,-4-1-66,0 4-74,-3-2-441,0 0-490</inkml:trace>
  <inkml:trace contextRef="#ctx0" brushRef="#br0" timeOffset="47882.8661">6249 6554 509,'0'0'665,"-12"-5"-171,12 5-111,0 0-81,-12 0-41,12 0 13,0 0-47,-5 14 33,5-14-62,0 21 24,1-3-51,2 0 9,6 37 28,-5-21-138,2 7-42,-2 2-105,-2 0-82,-1 1-35,2 0-144,-1-8-34,0 0-115,-2 0-402,0-3-446</inkml:trace>
  <inkml:trace contextRef="#ctx0" brushRef="#br0" timeOffset="48866.8779">6226 4282 37,'0'0'600,"0"0"-128,0 0-114,0 0-48,-3-8-70,3 8-21,0 0-64,0 0-17,0 0-47,0 0 44,0 0-56,0 0 1,0 0 8,0 0-18,2 17 11,-2-17-12,5 16-14,-1-7-4,1-2 5,0 4-24,1 0 11,-1 1-20,2-2 13,0-1-13,0 1 4,0-3-17,0 2 17,-2-3-15,3 0 20,0 0-5,-8-6 24,17 8-4,-17-8 2,19 1-5,-19-1-7,20-4-10,-10-1-2,-1 1-2,1-4-7,8-9 11,-10 7-17,-1 0 5,-2 2 16,0 0 12,-5 8 18,9-13 4,-9 13-10,7-11-11,-7 11-16,7-8-8,-7 8-9,0 0-11,6-6 3,-6 6-4,9 4 3,-9-4-2,7 9 3,-7-9 2,8 9-1,-3-1-1,-5-8 2,12 14 1,-6-7-23,0 0-28,2 1-45,-2-2-43,3 2-63,-2 0-32,1-3-26,12 2-473,-10-4 243,2-2-234,-12-1-224</inkml:trace>
  <inkml:trace contextRef="#ctx0" brushRef="#br0" timeOffset="49188.8692">6758 4299 20,'0'0'584,"0"0"-124,-13-3-133,13 3-43,0 0-31,-11 3-9,11-3-54,0 0-16,-13 7-35,13-7 9,-5 7-24,5-7-2,-4 9-27,4-9 5,-1 11-26,1-11 4,4 13-24,-4-13-3,7 13-2,1-4 3,-2-2-6,14 7 33,-9-5-42,-1-2-1,2 0-11,0 1 7,-3 0-8,1-2-8,-3-1 3,1 2 11,-8-7 10,12 10 11,-12-10 9,9 8 25,-9-8-26,6 11 71,-6 2 36,0-13-139,-7 13 48,7-13-57,-11 13 44,5-6-61,-2-1 32,8-6-90,-16 9 0,16-9-114,-16 7-27,16-7-114,-16 4-99,16-4-92,-15-1-456</inkml:trace>
  <inkml:trace contextRef="#ctx0" brushRef="#br0" timeOffset="49323.8697">6764 4301 634,'0'0'684,"9"-10"-138,-9 10-62,11-11-51,-2 3 4,1-1-73,1-1 6,4-2-66,-1-3-25,3 1-69,3-3-20,26-19 63,-23 19-233,1 0-65,-1 2-207,2 1-109,-1 1-172,-4 1-736,-2 4-878</inkml:trace>
  <inkml:trace contextRef="#ctx0" brushRef="#br0" timeOffset="51544.8682">8309 4775 130,'0'0'456,"0"0"-22,-1-12-111,1 12 33,0 0-80,-2-11 50,2 11-86,0 0 44,0 0-68,-1-12 36,1 12 88,0 0-254,0 0 31,0 0-85,0 0 34,0 0-57,0 0 47,0 0-58,0 0 56,8 10-60,-4-1 55,-1 2-58,1 1 51,1 1-59,0-1 55,2 2-59,-2-2 55,0 0-56,1-1 57,-1-1-58,1-2 60,1 2-57,-1-3 55,1-2-49,-7-5 59,16 8-58,-16-8 55,15 4-43,-4-8 43,0 1-45,9-10 16,-10 5 28,-2-2-65,0 0 55,-1 0-52,-1 1 22,-6 9 57,9-16-2,-9 16 7,9-13-11,-9 13-20,5-9-14,-5 9-16,5-7-2,-5 7 5,0 0 0,0 0-4,13 1 7,-13-1-6,8 8 50,-8-8-61,10 12 53,-4-5-79,-6-7 19,13 14-77,-6-7 24,0-2-93,1 1-15,2 0-70,0-1-84,14 0-619,-24-5 113,22 0-376</inkml:trace>
  <inkml:trace contextRef="#ctx0" brushRef="#br0" timeOffset="51853.8772">8918 4685 305,'0'0'988,"-14"3"-667,14-3 28,-12 6-73,5 0 31,-2 4-69,1 1 41,1 2-74,-1 2 39,-1 2-79,3 4 22,0-1-70,2 1 45,1 1-73,2-5 35,2 24 14,3-24-112,1 3 44,1-4-53,2-2 53,3 2-53,0-7 59,1 3-41,1-6 45,2 0-39,-2-2 29,-1-3-29,-12-1 28,24 0-21,-12-1 33,3-7 44,-15 8-94,9-10 13,-9 10-33,4-10 12,-4 10-32,-5-9 18,5 9-32,-12 0 9,12 0-76,-21 6-53,9 4-205,-3 0-154,-3 2-881,3 4-982</inkml:trace>
  <inkml:trace contextRef="#ctx0" brushRef="#br0" timeOffset="53765.8694">19546 2888 301,'0'0'622,"0"0"-127,3-10-79,-3 10-42,0 0-39,4-10-34,-4 10-23,0 0-33,0 0-26,4-9-52,-4 9-42,0 0-27,0 0-26,0 0-15,0 0-21,13 0 1,-13 0-12,9 12-2,-4-5-8,2 3 5,1 2-10,-2 1-7,2 0 12,1 0-7,8 14 13,-9-16-13,2 3 4,-1-3-4,0-1-8,0-1 17,1 1-4,-3-3 10,1-1 32,1-1 38,0-1 19,-9-4 17,17 2 5,-17-2-21,19-5-11,-1-6 86,-9 3-113,-2-4-18,0 0-16,0-1-2,-2 1-13,-1 1 6,0 0-24,-1 1-9,-1 1-55,-2 9-20,4-15-84,-4 15-96,3-13-109,-3 13-79,0 0-76,4-11-9,-4 11-470,0 0-597</inkml:trace>
  <inkml:trace contextRef="#ctx0" brushRef="#br0" timeOffset="53887.8696">19947 2898 759,'0'0'733,"0"0"-169,16 2-123,-16-2-102,0 0-79,12 3-59,-12-3-26,0 0-22,9 11-2,-7-1 28,3 1-9,-3 5-20,6 29 69,-3-18-244,-1 7-160,1 1-197,1 6-240,2-3-401,-3-4-633</inkml:trace>
  <inkml:trace contextRef="#ctx0" brushRef="#br0" timeOffset="86210.6878">21332 4553 286,'0'0'683,"0"0"-142,9-8-73,-9 8-56,6-7 255,-6 7-405,0 0-15,7-7 53,-7 7-61,0 0 24,0 0-65,9-7 6,-9 7-54,0 0-5,0 0-49,0 0-8,0 0-39,8-7 5,-8 7-37,0 0 15,0 0-6,9 7-23,-9-7 12,9 10-20,-4-2 23,0 0-20,0 1 9,2 0-7,1 2 16,-1 0-24,0-2 3,1 1 4,2-1 2,-2 1-4,-1-3 4,1-1-3,2 0 16,-1 0 2,1-2 4,1 0 9,-11-4 4,24 2 1,-12-3 6,-1 0 18,1-1 5,-2-4-3,1-1-8,-1-1-9,0 0-7,7-14 38,-10 10-43,-2 2-10,-1 1-8,0 0 0,0 1-13,-4 8-30,6-14-65,-6 14-32,5-12-127,-5 12-62,4-9-108,-4 9-68,0 0-70,5-8-66,-5 8-1955</inkml:trace>
  <inkml:trace contextRef="#ctx0" brushRef="#br0" timeOffset="86525.6898">21802 4591 718,'0'0'651,"0"0"341,0 0-671,0 0 11,6-7-101,-6 7 11,0 0-94,0 0 23,7-7-84,-7 7 32,0 0-70,9-4 45,-9 4-72,0 0 52,14-2-68,-14 2 50,18 4 35,-10 1-40,-8-5 78,11 15-33,-6-5 28,-2 3 9,-2 4 18,0 1 2,-2 0 13,0 0-16,-2 0-9,0 1-1,1-3-9,1 3-23,-3-5-21,4-1-13,-1-2-9,1-11-10,0 21-4,0-21 11,6 16 8,-6-16 11,14 11-8,0-10-15,4-3-18,6-3-53,6-3-98,0-4-124,6-2-192,-1-4-210,37-29-1603,-39 25-289</inkml:trace>
  <inkml:trace contextRef="#ctx0" brushRef="#br0" timeOffset="88385.6838">25070 2539 482,'0'0'452,"2"-12"-64,-2 12-50,4-13-39,-4 13-21,0 0-22,0-13-27,0 13 15,0 0-13,3-12-23,-3 12 107,0 0-203,4-11-33,-4 11-26,0 0-7,0 0-22,0 0 9,0 0-15,7 7 5,-7-7-7,4 16-1,-2-4 6,3 1-6,-2 2 1,1 0 0,6 14 0,-4-13-3,-1-1-6,0-2 5,2-1-2,-1-1-8,3 0 6,-3-1 6,3-1 10,-1-2 6,2-2 7,0-1 18,0-1-3,-10-3 11,20 0 7,-20 0 7,19-7-16,-9 1 3,-1-5-23,-1 0-1,-2-3-5,0 0-7,1-3-2,-2 1-7,0 1 1,1 1-4,-3-1-7,1 1-1,-2 4-12,2 0-43,0-9-220,-4 19 27,6-13-93,-6 13-51,5-10-21,-5 10-32,10-4-76,-10 4-259,0 0-289</inkml:trace>
  <inkml:trace contextRef="#ctx0" brushRef="#br0" timeOffset="88735.682">25517 2576 324,'4'-7'541,"-4"7"-124,0 0-107,5-13-62,-1 3 103,-4 10-221,9-10-34,-9 10-18,14-9-22,-6 4-5,-8 5-7,17-8-9,-17 8-15,17-4-4,-17 4 0,16 0-7,-16 0 4,16 5 1,-10 2-1,8 8 94,-12-5-15,0 2 42,-1 2 7,-4 1-12,1 2 3,-2-1-17,0-1 2,1 2 2,-4-3-15,3 2-25,-1-3-22,3-3-6,-1 2-14,3-12-2,-2 17-13,2-17 6,1 17-9,3-8 3,3-1 10,5 1 3,2 0-12,5 0 2,0-1-13,2 1 5,-1-3-8,0 0-1,-4 2-5,-2-2 5,-1 0-4,5 8 85,-10-9 30,-8-5 5,6 14 50,-6-14-27,-16 19-11,-4-4-56,-13 1-91,-5 1-141,-4 1-184,-1 0-174,-12 5-876,7-6-985</inkml:trace>
  <inkml:trace contextRef="#ctx0" brushRef="#br0" timeOffset="90598.8234">24990 6665 108,'9'-12'1659,"-9"12"-1078,5-7-196,-5 7-41,0 0-132,0 0 23,0 0-104,10 7 28,-10-7-80,4 15 52,0-4-60,-2 5-7,3 0-5,-2 1 0,3 4 6,-2 0-35,1-1 16,1-2-29,2 1 27,-2-2-37,1-2 35,-1-1-27,1-1 40,0-2-27,0-1 39,-1 0-21,1-3 28,-1-1 10,-6-6 20,14 8-2,5-13 77,-8-1-124,0-2 10,0-4-31,1-3 8,-2-3-27,2 0 13,-3-3-6,0 3-3,1-1-2,-2 3-7,-6 3-14,4-2-33,-1 1-43,-1 4-43,4-9-370,-4 11 164,-4 8-167,6-12-3,-6 12-24,8-7-418,-8 7-522</inkml:trace>
  <inkml:trace contextRef="#ctx0" brushRef="#br0" timeOffset="90929.611">25829 6720 543,'0'0'702,"11"0"-234,-11 0-39,0 0-149,14 2-15,-14-2-105,0 0 40,0 0-55,0 14 66,0-14-56,-18 23 169,11-12-180,-3 0-20,0 1-17,1 0-52,2 0 10,-2 0-37,2 2 33,0-3-38,1 2 26,0-1-36,1-1 30,2 0-37,1-3 33,2-8-38,-4 19 36,4-19-28,4 15 28,-4-15-25,6 13 30,4-7-43,-1-3 32,4-1-42,1 1-2,1-3-29,3-3-30,1 3-92,-1-4-44,0 1-85,4-4-79,16-6-528,-20 4 39,-6 2-409</inkml:trace>
  <inkml:trace contextRef="#ctx0" brushRef="#br0" timeOffset="91072.6056">26005 6763 642,'0'0'751,"-18"-4"-226,18 4-51,-11 0-122,3 7 80,2 1-48,1 4-47,-4 5-9,1 4-67,2 1-35,0 7-54,-1 5-14,-7 52 66,8-39-191,1 4-91,1 2-204,0 11-179,-1 1-212,3 2-572,-3-11-834</inkml:trace>
  <inkml:trace contextRef="#ctx0" brushRef="#br0" timeOffset="91975.4097">19394 7032 505,'0'0'657,"0"0"-159,-4-12-79,4 12-108,0 0-63,0 0-69,-4-9-22,4 9-49,0 0 4,0 0-28,4 17 30,-1-8-6,0 1-11,1 3-17,1 4-15,-1-4-10,2 4-9,7 16 25,-5-18-43,-2 0-3,1-2-4,0-1-2,-1 0 1,1-1 12,0-2 9,-1-1 16,1-2 27,-7-6 15,14 8-42,-14-8 47,14 1-37,-6-4 18,10-15 14,-10 7-79,1-5 24,-1-2-38,0-3 4,-2 3-7,1-1 1,-2 2 23,1 3-31,-1 1 13,-1 0-80,0 1-34,-4 12-86,6-12-5,-6 12-21,9-7-55,-9 7-51,0 0-17,16 4-60,-9 1-468,-7-5-419</inkml:trace>
  <inkml:trace contextRef="#ctx0" brushRef="#br0" timeOffset="92263.9551">19957 7134 112,'0'0'764,"0"0"-173,0 0-109,0 0-57,0 12-62,0-12-41,-5 9-34,5-9-31,-7 8-29,7-8-34,-5 11-31,5-11-20,-3 13-43,3-13 17,-2 15-50,2-15 20,2 18-34,3 1 75,0-9-100,0 2 22,1-1-7,2 0-24,1 1 45,0 0-15,2-1 14,-2 0-29,0 0 19,1 1-19,-2-1 26,0 0-9,-1 0 25,0 0-2,3 8 100,-6-10-79,0-1-12,-2 2-10,-2-10 2,4 16-2,-4-16-18,-1 17 0,-3-6-19,-1-2-1,-3 3-50,-3-3-41,0 2-73,-1-5-47,-2 2-92,-10 3-477,24-11 201,-21 0-107,9-5-529,2-1-791</inkml:trace>
  <inkml:trace contextRef="#ctx0" brushRef="#br0" timeOffset="92429.9575">19967 7195 857,'6'-8'794,"-6"8"-109,9-13-175,-9 13-47,13-13-68,5-2 317,-5 6-408,1-3-49,3 2-31,-1-2-46,4 0-27,4-1-31,3-4-27,7 1-40,0-1-82,2 0-104,1 2-126,-1 0-129,2-1-135,-2 3-121,27-15-2573</inkml:trace>
  <inkml:trace contextRef="#ctx0" brushRef="#br0" timeOffset="93199.9425">23652 5392 459,'0'0'761,"-4"-12"-82,4 12-157,-3-9-50,3 9-149,0 0-10,-2-8-131,2 8 14,0 0 47,0 0-154,0 0 18,2 12-9,-2-12-32,4 17 19,-1-5-32,-1-2 20,3 0-40,1 2 28,-1 1-36,2-2 29,-1-1-20,-1-1 25,4-1-15,-3 1 44,2-4 1,0 2 27,0-2-16,-8-5 19,19 3-23,-6-6-14,1-4-17,4-3-1,-1-2-21,2-5 5,0-4-9,-2-4-11,2-4-1,-3 0-8,8-24 30,-15 31-16,0 4-7,-1 0-6,-3 4-9,0 1-27,-1 1-55,-1 5-81,2-1-51,-5 8-122,5-9 34,-5 9-48,0 0-69,9 7-114,-9-7-122,13 26-1977</inkml:trace>
  <inkml:trace contextRef="#ctx0" brushRef="#br0" timeOffset="93504.9432">24371 5275 606,'0'0'776,"7"-5"-106,-7 5-183,0 0-42,0 0-135,0 0-1,-13 8 206,2 2-284,-1 4-30,-1 0-20,1 2-36,1 1-47,-1 3 1,3-1-35,2 2 9,2-1-14,0 1-12,2-1-6,3-3-6,3 1-9,2-1-2,11 14 21,-6-20-24,3-1 4,-2-1 2,4-4 2,-2-2 7,0 0 17,-13-3 20,20-3-13,-11 0 3,-9 3-15,10-17-4,-10 17-23,0-19 0,-3 8-21,-8 0-8,-2 3-57,-4 2-90,-6 3-180,-2 3-235,-8 8-246,1-1-468,-1 2-890</inkml:trace>
  <inkml:trace contextRef="#ctx0" brushRef="#br0" timeOffset="107497.8587">4242 10529 167,'0'0'19,"0"0"-83,0 0 21</inkml:trace>
  <inkml:trace contextRef="#ctx0" brushRef="#br0" timeOffset="120802.1842">10108 4097 122,'0'0'86,"12"-4"-81,-12 4-79,0 0 26</inkml:trace>
  <inkml:trace contextRef="#ctx0" brushRef="#br0" timeOffset="121590.1797">5832 5138 145,'0'0'290,"0"0"-93,0 0-49,0 0-49,0 0-33,7-8-26,-7 8-12,0 0-9,11-5-5,-11 5-22,12-4-8,-12 4-20,18-3-13,-18 3-36,38-1-267,-20 0 194</inkml:trace>
  <inkml:trace contextRef="#ctx0" brushRef="#br0" timeOffset="121941.1934">6801 5945 218,'-2'16'317,"2"-16"-112,-1 11-72,1-11-83,0 0-54,0 13-54,0-13-43,0 0-139,0 0 78</inkml:trace>
  <inkml:trace contextRef="#ctx0" brushRef="#br0" timeOffset="130083.1781">6109 5317 167,'0'0'188,"0"0"-36,0 0-4,0 0-7,0 0 145,0 0-152,0 0-13,0 0-32,0 0 7,0 0-41,0 0 4,0 0-34,0 0 2,0 0-64,0 0-19,0 0-13,0 0 3,0 0-9,0 0-24,12 7-399,-12-7 311</inkml:trace>
  <inkml:trace contextRef="#ctx0" brushRef="#br0" timeOffset="130406.1777">7188 4739 152,'0'0'300,"0"0"-97,0 0 36,0 0-162,0 0-32,0 0-20,0 0-27,0 0-10,0 0-29,0 0-14,-4 9-23,4-9 4,0 0-21,0 0-122,0 0 68</inkml:trace>
  <inkml:trace contextRef="#ctx0" brushRef="#br0" timeOffset="135208.1859">6305 5159 163,'0'0'203,"0"0"-67,0 0-2,0 0 5,-9 6-26,9-6-14,0 0-8,0 0-1,0 0 60,0 0-94,0 0-10,0 0-9,0 0-7,-13 0-8,13 0-7,0 0-12,0 0-18,0 0-7,0 0-15,0 0 8,0 0-37,0 0 1,0 0-39,12-8-137,-12 8 73,14-4-77,-14 4 76</inkml:trace>
  <inkml:trace contextRef="#ctx0" brushRef="#br0" timeOffset="135825.1814">7150 4717 47,'0'0'161,"0"0"-35,0 0-46,0 0-22,0 0-22,0 0-5,0 0-34,8-4-20,-8 4-14,0 0 3,0 0-12,0 0-19,0 0-48,0 0 37</inkml:trace>
  <inkml:trace contextRef="#ctx0" brushRef="#br0" timeOffset="136524.1905">7919 4480 79,'0'0'118,"0"0"-44,0 0 8,0 0-40,-7 5 7,7-5-27,0 0-10,0 0-19,0 0-30,0 0-7,-2 11-86,2-11 41</inkml:trace>
  <inkml:trace contextRef="#ctx0" brushRef="#br0" timeOffset="136738.1729">9036 4434 20,'18'-2'343,"-18"2"-182,15 0-119,-15 0-125,17 0-70,-17 0 41</inkml:trace>
  <inkml:trace contextRef="#ctx0" brushRef="#br0" timeOffset="138711.7286">8910 6067 244,'0'0'501,"-13"3"-134,13-3-100,0 0-70,0 0-43,-6 7-40,6-7-27,0 0 53,-5 10-98,5-10-12,0 0-17,0 0-8,0 0-12,0 0-8,0 0-36,6 6-48,-6-6-66,18-5-85,-4-2-244,3-3 15</inkml:trace>
  <inkml:trace contextRef="#ctx0" brushRef="#br0" timeOffset="138947.7335">10327 5086 695,'0'0'526,"19"1"-156,-19-1-113,14 3-155,-14-3 3,13 5-64,-13-5-14,8 7-86,-8-7-27,7 11-68,-7-11 1,5 14-131,-5-14-154,3 14 90</inkml:trace>
  <inkml:trace contextRef="#ctx0" brushRef="#br0" timeOffset="145663.0382">21714 6341 23,'0'0'229,"0"0"-57,-5 9-36,5-9-18,0 0-19,-10 8-9,10-8-3,0 0 1,-12 5-9,12-5 51,-13 3-83,13-3-7,0 0 0,-10 4-14,10-4-4,0 0-5,0 0 0,-14 1-5,14-1-5,0 0 2,0 0-4,0 0 0,0 0 1,-12 1 32,12-1-45,0 0 0,0 0 6,0 0 0,0 0 0,0 0 0,0 0 2,-11 3 3,11-3 14,0 0 3,0 0 1,0 0 2,0 0 5,0 0 5,0 0-5,0 0 36,0 0-37,-10-3-1,10 3 5,0 0-17,0 0-6,0 0 3,0 0-6,0 0 2,0 0-12,0 0 10,0 0-5,0 0-1,0 0 4,0 0-5,0 0 5,0 0-3,0 0 3,0 0-1,0 0-6,0 0 5,0 0-1,0 0 7,0 0-8,0 0 5,0 0 0,0 0 4,0 0 1,0 0 0,0 0 4,0 0 3,0 0-1,0 0 5,0 0 5,0 0-11,0 0-4,0 0-1,0 0 0,0 0-3,0 0-2,0 0-1,0 0 1,0 0-3,0 0 8,0 0-11,0 0 1,0 0 0,0 0 0,0 0-3,0 0 4,0 0 1,0 0-3,0 0 8,0 0 5,0 0-3,0 0-50,0 0 55,0 0-43,0 0 49,0 0-49,0 0 23,0 0 31,0 0-49,0 0 46,0 0-56,0 0 44,0 0-22,0 0-19,0 0-32,0 0-28,0 0-22,14-9-36,-4 4-52,3-3-253,4-1 69</inkml:trace>
  <inkml:trace contextRef="#ctx0" brushRef="#br0" timeOffset="149321.2266">19563 12553 63,'19'-3'784,"-2"3"-236,-5-3-16,0 6-87,-12-3 44,16 4-61,-16-4-30,5 10-46,-5-10-48,-7 14-55,-4-4-39,-2-2-40,-3 4-33,-2-2-29,0-1-28,3 1-71,0-1-92,2-2-135,0-1-86,3 1-198,1-2-102,9-5-522,-11 5-742</inkml:trace>
  <inkml:trace contextRef="#ctx0" brushRef="#br1" timeOffset="365528.945">20412 2716 472,'0'0'380,"0"0"-64,-8-14 112,8 14-281,0 0-34,-9-4-26,9 4-16,-9 4-17,9-4 14,-12 13 10,6-5 11,1 4-6,0 3 3,-1-1-7,1 1-8,2 2 10,-1 0 4,2 20 51,2-19-74,1-1-2,2 1 19,0-2-4,2 2-9,4-4 30,0 2-14,1-2-3,4-1-17,-1-1-3,3-2-19,-2-3 5,4 0-45,-3-2-34,4-1-81,-2-3-57,1-1-92,1-1-110,-2 0-93,2-6-265,-4-1-238</inkml:trace>
  <inkml:trace contextRef="#ctx0" brushRef="#br1" timeOffset="366037.9447">20834 2721 353,'0'0'418,"0"0"-86,4-7-34,-4 7-32,0 0-22,7-13 171,-7 13-264,5-9-34,-5 9-25,8-8-12,-8 8-28,11-9-16,-11 9-5,17-7-3,-17 7-12,16-3-6,-16 3-3,18 0-2,-18 0 0,19 5 0,-9 0-1,-1 0-8,1 2 2,-1 0 9,0 1-7,1 1 11,-4 0-11,0 1 8,-1 0-9,1 0 5,-2 0-6,0-1 15,-3 2-9,1 0 13,-1-1 7,-5 11 74,0-11-40,-2 0-5,0 0 12,-2 1 15,2-3 9,-3-1 12,2 0 1,-1-1 3,0 0-7,-2-3 5,3 2 6,7-5 1,-14 5 4,14-5-16,-8 2 57,-6-1-83,14-1-34,0 0 1,0 0-26,-9-5 3,9 5-14,0 0 3,0 0-20,8-8 20,-8 8-23,0 0 17,15 0-6,-15 0 2,16 2 0,-16-2 6,21 6-2,-11-2-11,1-2 1,2 5 8,-2-1-9,3 1 6,-4-3-20,-1 1-30,4 1-40,-4 0-54,0-1-35,-2 1-29,3-1-28,-10-5-15,21 13-285,-21-13 288,11 5 12,-11-5-51,0 0-49,13-1-212,-13 1-69</inkml:trace>
  <inkml:trace contextRef="#ctx0" brushRef="#br1" timeOffset="366214.9433">21226 2696 459,'6'-9'346,"3"2"-74,0 2-38,-9 5-13,21-4-17,-9 6 23,3 2-5,0 3-21,4 3-19,-2 5 3,4 2 13,-2 3 18,-2 1-38,-1 3-30,-2 0-27,-3 3-18,-3 0-15,-2 1-26,-4-1-1,-4 2-15,-3 4-38,-4 4-82,-5 3-72,-24 39-534,11-34-284,0-10-553</inkml:trace>
  <inkml:trace contextRef="#ctx0" brushRef="#br1" timeOffset="367463.9401">26173 2486 183,'6'-5'767,"-6"5"-208,0 0-94,0 0-94,8-9-62,-8 9-37,0 0-14,0 0 217,4-8-266,-4 8-43,0 0-28,0 0-36,0 0-35,0 0-24,0 0-12,0 0-4,0 0-4,-4 22-3,-2-5 4,0 5-15,-1 4 6,-3 1-6,-5 29 10,7-28 0,3-3-10,1-2 7,2 0-8,0-1 1,-1-3 2,3 0-1,3-2-1,-3 0 7,4 0 6,0-2 2,1-1-5,-1-2 6,5 0-5,11 8-12,-9-13-42,1-1-42,1-1-63,1-1-85,-1-3-68,3-1-71,0-2-101,2-2-68,2-3-308,0-1-381</inkml:trace>
  <inkml:trace contextRef="#ctx0" brushRef="#br1" timeOffset="367975.4856">26521 2571 376,'0'0'506,"0"-12"-91,0 12-85,0 0-49,0-17-33,0 17-43,1-11-43,-1 11-31,6-9-25,-6 9-23,9-9-14,-1 4-17,-8 5-10,17-7-7,-17 7-14,20-5 1,-20 5-10,20 0-2,-10 3-6,0 1-5,-1 1 7,1 0-2,0 0 0,-3 3 2,-2 0 15,6 10 101,-11-18-22,0 21 21,-2-9 6,0 3-6,-5-1-1,2 1-2,-1-3-20,-1 2-22,0-3-1,0 1-11,1-2-25,3-1 2,-3-2-9,2 2-7,-2 3 21,6-12-22,-2 13-3,2-13 2,7 12-8,-7-12-7,13 14 6,-2-5-19,3-2 14,0 1 11,4 0-21,0 2 11,0-1-11,0 0 0,-3-1-5,-1 1 8,-3-3-14,2 3 24,-3-1 8,-2 1 30,-3-1 20,1-1 13,-2 3-8,-4-10 10,0 19-5,-6-9-2,0 1-19,-3 0 0,-3 0-22,-1 2 6,-18 8 11,18-10-62,-2-3-50,3 0-27,-2-3-67,3 0-58,2-1-104,-1-1-104,10-3-122,-15-5-593,15 5-748</inkml:trace>
  <inkml:trace contextRef="#ctx0" brushRef="#br1" timeOffset="368139.4979">26964 2469 194,'16'-6'747,"-3"2"-185,3 4-59,-3 1-59,6 3-41,0 5-55,0 3-25,1 4-4,-1 5-23,0 1-12,-4 5-42,-3 0-7,-3 2-20,-1 2-23,-4 0-39,-6 3-17,-15 39 59,1-33-179,-3 0-79,-9 3-130,-5 3-185,-3-4-206,-7 1-873,-6-4-1074</inkml:trace>
  <inkml:trace contextRef="#ctx0" brushRef="#br1" timeOffset="369509.4904">22434 4238 448,'0'0'566,"0"0"-89,0 0-89,0 0 233,0 0-369,-4-11-52,4 11-25,0 0-41,0 0-13,-13 0-36,13 0-6,-13 8-25,5 1 7,-2 2-1,0 4 15,-1 1-1,-1 4 6,1 2-7,-11 26 68,15-24-69,0-4 3,4 3-61,-1-3 54,0-1-60,4-1 38,0-1-28,4 0 54,0-1-55,1-2 48,1 0-56,3-1 50,1 0-56,-1-3 22,15 7-154,-13-10-48,4-3-17,-1 1-96,2-3-97,-2-4-94,2 0-476,0-2-542</inkml:trace>
  <inkml:trace contextRef="#ctx0" brushRef="#br1" timeOffset="369939.4875">22681 4342 68,'3'-11'636,"0"-2"224,-3 13-552,7-11-74,-7 11-20,6-11-56,-6 11-1,6-10-34,-6 10-5,9-5-33,-9 5 2,13-4-22,-13 4 8,11 3-17,-11-3-1,18 8-20,-9 0 20,0 2-10,1 1 12,-3 2-3,2 0 45,-1 5-20,-1-3-13,0 3-9,-3-1-2,-1 0 10,0-2 8,-3 5-52,-1-3 71,-2-1-43,-2 2 56,-8 15 74,6-18-101,0-3 15,0 0 14,0 1 7,0-6 14,1 1 12,-1-1 7,1-1-13,6-6-20,-13 5-16,13-5-16,0 0-16,-14 0-3,14 0-2,-5-7 18,5 7-56,0 0-4,3-11-26,-3 11 11,6-5-1,-6 5 5,9-4-14,-9 4 7,0 0-13,18-1 8,-18 1-4,15 2 8,-15-2-11,16 7-20,0 0-139,-8-2 10,-8-5-41,14 6 15,-14-6-80,11 7 26,-11-7-79,12 7 31,-12-7-3,9 4-39,-9-4-5,0 0-62,16-2-86,-16 2-249,11-12-235</inkml:trace>
  <inkml:trace contextRef="#ctx0" brushRef="#br1" timeOffset="370113.487">23058 4330 393,'9'-9'609,"9"-1"355,-18 10-522,19-3-68,-9 6-30,4 2-3,-3 2-7,3 3-17,-1 3-3,0 2-24,-1 3-24,-2 3-53,-1-1-36,-3 3-32,-2 1-22,-4 1-27,-10 38-52,-4-26-199,-4 2-206,-7 6-177,-7-1-328,-1-1-353,-6-6-827</inkml:trace>
  <inkml:trace contextRef="#ctx0" brushRef="#br1" timeOffset="372165.4884">18498 6575 501,'0'0'424,"-11"-9"-67,11 9-65,-12-5-39,12 5-33,-14 0-19,14 0-30,-15 5-11,4 3 6,-1 2-5,-1 5-3,1 2 8,-2 5-12,0 3-60,3 2 45,0 1-69,2 2 44,-3 29-19,8-34-41,3 1 43,2 1-23,3-5-8,1 2-11,4 1-5,2 0-7,3-7-8,3 3-7,-1-8-9,3 0-44,2-2-64,0-4-61,4-1-86,23-4-450,-21-4 261,-2 0-457,1-6-441</inkml:trace>
  <inkml:trace contextRef="#ctx0" brushRef="#br1" timeOffset="372613.4862">18776 6703 444,'-3'-9'444,"3"9"-102,-9-24 136,9 24-292,-4-10-17,4 10-24,-1-13-27,1 13-31,0 0-18,1-15-11,-1 15-15,8-11-8,-8 11-11,16-10 1,-7 6-9,2 1-4,1 1-6,12-1-7,-24 3 0,20 0-1,-20 0 0,20 1 5,-20-1 13,14 4 15,-14-4 25,14 6 20,-14-6 20,8 9-1,-8-9 4,5 12 1,-5-12-9,1 12-15,-1-12-19,0 15-10,0-15-8,0 14-7,0-14-6,1 12-57,-1-12 59,3 15-54,2-6 60,-5-9-57,9 14 61,-2-6-63,2 0 57,2 2-57,1-1 55,12 8-23,-13-7-32,1-2 59,-1 0-54,-1 1 60,1-1-51,-3 2 72,-1-5-38,0 5 85,-1-3-45,-6-7 13,8 15 3,-8-15-6,2 15-9,-2-15-3,-10 28 29,2-16-81,-1-2 26,0-1-23,-1 1-44,-2-2-41,1-2-63,-2-1-54,2 0-71,-1-4-75,12-1-38,-25-3-60,14-5-390,-2-6-361</inkml:trace>
  <inkml:trace contextRef="#ctx0" brushRef="#br1" timeOffset="372774.5003">19069 6486 993,'17'-8'508,"1"4"-100,4 1 41,0 6-126,4 1 49,3 4-104,0 8 36,1 2-71,-3 6 25,-1 0-80,-3 4-25,-4 4 10,-5 3-23,-5 1-24,-5 37 44,-11-28-176,-1-1-92,-5 2-147,-6 7-150,-3 0-267,-1-6-446,-1-9-733</inkml:trace>
  <inkml:trace contextRef="#ctx0" brushRef="#br1" timeOffset="375243.4853">24493 4671 393,'0'0'347,"-14"0"-110,5 4-26,9-4-68,-19 7-13,10-1 20,-11 13 156,7-6-171,2 1-16,0 3-4,0-1 13,4 2-37,0 1 10,0 1-27,3-5 23,2 3-25,2 0 5,0-1-28,1 0 11,4-1-23,2 0 13,10 14 21,-3-18-49,-3-2 8,2 0-25,2-3-21,0 0-54,3-4-48,-3 0-93,2-2-35,-1-2-69,-1-2-408,2 0-227</inkml:trace>
  <inkml:trace contextRef="#ctx0" brushRef="#br1" timeOffset="375660.4841">24667 4740 555,'0'0'427,"0"-15"-82,0 15-65,3-13-16,-3 13-54,2-12-5,-2 12-52,3-9-11,-3 9-44,4-9-9,-4 9-38,8-6 15,-8 6-32,12-2 5,-12 2-21,13 1 6,-13-1-14,19 7 9,-9-1-7,-1-1-6,3 2 0,-4 1 0,1 1 3,1 0 3,-5 0 0,0 1 6,0 1 17,-4-1 30,1 2-1,-5 13 97,-2-11-88,-1-1-12,-2 0 22,1-1 22,-1 0 36,0-2 29,0-3 9,1 0-60,1-2 22,6-5-60,-12 7 31,12-7-35,-11 6 31,11-6-49,-5 1 55,-4 2-72,9-3-37,0 0 31,0 0-44,0 0 31,0 0-52,13 5 52,-13-5-32,14 5 23,-14-5-35,15 5 22,-5-1-53,-2 1 22,1-1-88,-9-4 14,16 6-47,-16-6-38,13 7-16,-13-7-31,11 5 22,-11-5 0,10 2 20,-10-2-100,0 0-63,13-4-23,-13 4-1,7-12-254,0 1-145</inkml:trace>
  <inkml:trace contextRef="#ctx0" brushRef="#br1" timeOffset="375821.4895">24965 4737 456,'12'-10'392,"0"3"-51,0 2-82,-1 0-12,1 4-43,-12 1 3,23 4 5,2 10 173,-12-2-194,-3 3-20,-2 3-12,-3 2-21,-1 3-18,-2 1-18,-6 3-22,-2 5-12,-3 4-81,-5 3-125,0-3-122,-2 4-183,-4-2-461,-2 0-469</inkml:trace>
  <inkml:trace contextRef="#ctx0" brushRef="#br1" timeOffset="376460.4892">25991 5903 346,'0'0'567,"14"-8"-112,-14 8-73,8-9-45,-8 9-35,7-10-26,-7 10-10,4-9-14,-4 9-38,0 0-33,-2-13-98,2 13 32,0 0-22,-11-2-18,1 6-15,0 4-5,-5 4 1,-4 5 3,-1 3-42,-23 37 73,22-25-24,6 1-51,-3-1-3,9-3 4,1-2 1,2-3 9,2 0 12,4-4 19,2 3 12,4-3 24,2-1-6,1-2-14,3-2-11,3-3-9,19 10 14,-14-15-105,-5-2-89,4 0-93,-4-3-52,-1 1-198,1-3-94,-3-5-478,-1 2-656</inkml:trace>
  <inkml:trace contextRef="#ctx0" brushRef="#br1" timeOffset="377193.486">26238 5915 1045,'0'0'370,"0"0"-84,10-5-29,-10 5-16,6-7-3,-6 7-9,7-9-24,-7 9-35,8-10-36,-8 10-23,10-8-29,-10 8-17,15-8-15,-15 8-9,23-9 7,-23 9-36,15-2-6,-15 2-2,16 2 0,-16-2 6,15 8-1,-9-3 2,0 2 4,-1 0 10,-3 5 3,2-2 7,-4 2 9,0 0-57,-4 2 68,0 1-55,-1 2 64,-5 0-58,0 0 47,-1 0-56,-1-1 56,-1 0-64,2-2 21,1-3 10,1-1 25,-1-2 35,2-1 9,2 0 6,6-7-16,-13 7-16,13-7 27,-10-2-56,10 2-7,0 0-1,0 0-9,0-12-4,0 12 41,9-5-63,-9 5 27,11-5-33,-11 5 46,14 0-51,-14 0 56,20 2-44,-8-1 48,10 6-64,-8 0 12,-1-1 5,-1-1 3,-2 0 1,1 0 6,-1-1 0,-1 2-18,-1-3-56,-8-3-56,15 8-12,-15-8-130,10 6-9,-10-6-105,11 4-53,-11-4-513,0 0-533</inkml:trace>
  <inkml:trace contextRef="#ctx0" brushRef="#br1" timeOffset="377394.4894">26733 5809 297,'15'-1'692,"1"3"-99,-1 1-44,0 4-77,2 4-76,-1 3 46,1 4-47,0 2-2,-4 2-45,11 28 303,-19-23-377,-1-2-42,-2 3-39,-6 4-33,-5 9-26,-6 1-54,-10 6-132,-8 3-140,-6-1-226,-4 1-235,-11 0-926,-15 7-1227</inkml:trace>
  <inkml:trace contextRef="#ctx0" brushRef="#br1" timeOffset="383760.2441">9855 9145 506,'0'0'575,"0"0"-178,0 0-39,-7 7-119,7-7 15,0 0-92,0 0 49,0 0-58,0 0 50,-14-2-59,14 2 46,0 0 99,-13-2-193,13 2 42,0 0-71,0 0 36,-13-3-69,13 3 42,0 0-66,0 0 38,-10-2-55,10 2 47,0 0-60,0 0 46,-11 5-45,11-5 1,-6 14-10,6-14 16,-3 15 3,3-15 5,0 23 3,1-10 0,2 2 0,-1 4-4,1 1 54,2 3-60,-1 2 52,-1 1-55,0 1 48,0 4-52,-1-2 55,2 31-12,-4-33-32,0 2 77,-1-4-50,-1 3 54,0-3-46,-2 1 4,-1-2 9,0 1 13,-3-4 16,1 0-7,0-3-28,-2 1 46,1-2-10,-2-2 25,-11 9 95,11-14-97,0-1 5,-4-3-32,3-2 5,-1-1-25,1-2 6,11-1-21,-21-1 4,12-3-9,1-1-22,2-3-28,6 8-22,-8-15-16,8 15-13,3-26-126,3 17 127,1-2-3,2 1 9,3 3 7,-2 0 7,1 5-5,2-1-2,-13 3 9,23 3 9,-8 2 7,-2 4 3,0 6 9,-2 4 7,-1 8 7,6 46 188,-13-27-36,-3 8 28,-4 10 33,-4 6 17,-4 2-9,-4 4-2,-2-1 20,-3 4-39,2-2 29,-1-4-48,2-2 17,1-4-12,-1-6-12,5-3-30,-2 35 69,9-51-127,5-7-13,2-4-8,5 0-9,3-4-12,2-4-15,7-3-24,0-4-16,3-7-24,5-5-88,1-4-131,9-7-313,2-3-33,2-11-341,46-45-3903</inkml:trace>
  <inkml:trace contextRef="#ctx0" brushRef="#br1" timeOffset="385136.5208">10314 9644 224,'-2'-9'786,"-2"-8"390,4 17-724,-5-14-118,5 14 20,-2-11-80,2 11-33,-3-12 9,3 12-31,0 0-50,-1-13-38,1 13-33,0 0-26,0 0-16,0 0-15,0 0 2,14 8 2,-6 1 1,3 5 1,2 4 4,2 4 1,1 2-1,-1 1-7,4 5-10,-5-5-18,2-1 18,-2 2-7,1-1 49,0-3-27,0 2 10,-4-2-25,12 14 35,-14-22-31,-2-1-21,2-2 19,-1 0-6,-2-2 38,-1-3 18,1 2 38,-6-8 13,12 6-6,-12-6-26,9-4-20,-3-6-20,1-1-13,1-8-7,7-22 29,-7 19-52,-2-6-3,-1 3-7,0 0 1,-1 2-8,1 0 3,-2-1-8,1 5 4,-2 1-25,2 2-29,-3 1-52,2 3-52,-2 3-74,2-3-104,0-3-574,-3 15 397,6-8 42,-6 8-36,0 0-19,0 0-429,13 5-533</inkml:trace>
  <inkml:trace contextRef="#ctx0" brushRef="#br1" timeOffset="385311.5241">10885 9864 47,'0'0'764,"11"9"-217,-11-9-123,9 8-20,-9-8-6,9 9 10,0 2 401,-4-4-433,-5-7-18,8 16-53,-4-6-23,0 4-36,0 1-43,-1 3-35,-1 4-30,0 3-18,-1 2-95,-2 0-98,1 6-144,0 1-154,-2 2-171,2 35-1447,2-38-240</inkml:trace>
  <inkml:trace contextRef="#ctx0" brushRef="#br1" timeOffset="387038.0596">11787 9851 701,'0'0'679,"0"0"-160,12 4-105,-12-4 166,6 9-310,-6-9 5,0 12-24,0-12 18,-5 14-44,-1-2-17,-3 1-41,-3 3-29,0 2-6,-5 3-45,1 0-4,-2 0-77,-2 2-41,-3 2-118,1 1-65,2-5-94,1-2-128,5-3-104,2-2-485,2-5-643</inkml:trace>
  <inkml:trace contextRef="#ctx0" brushRef="#br1" timeOffset="387483.0801">12191 9581 590,'11'-17'742,"0"0"-145,-1 5-90,-3 0-88,1 0-37,-1 4-32,-2-2-65,-5 10-15,9-15-76,-1 4 72,-8 11-168,7-7-48,-7 7 15,0 0-38,16 3 21,-9 3-9,0 2-7,2 3 7,0 2-20,0 1-1,3 2-9,-2 0 5,1-1-2,-1 1-1,7 11 7,-10-15-3,2 0-7,-2-1 3,-1-1-2,1-2 2,-2 1 6,-5-9 9,11 13 17,-11-13 26,9 9 20,-9-9 15,8 5 3,-8-5-8,0 0 1,16-2 127,-16 2-66,7-16-45,-2 1-116,2-7 5,-2 0-5,1-1 23,0 1 5,-1 1 2,-1 2-11,1 2 0,0 2-14,-1 1-3,-1 2-42,-1 2-35,4-9-293,-6 19 71,8-12-12,-8 12-30,10-7-28,-10 7-69,13 0-48,-13 0-47,19 5-469,-10 1-597</inkml:trace>
  <inkml:trace contextRef="#ctx0" brushRef="#br1" timeOffset="387897.3352">12876 9726 122,'0'0'736,"0"0"-211,7-7-26,-7 7-115,5-8 10,-5 8-79,5-8-25,-5 8-33,6-6-50,-6 6 80,7-9-193,-7 9-21,0 0-5,16 0-24,-16 0-7,13 6-11,-7 1-6,4 3-2,-1 2-2,-1 0-3,-1 4-2,1 0-1,-2 3 4,-4-2-21,1 20 35,-4-16 10,-3 3-28,0-2 48,-6 2-26,2 1 32,-4-1-33,1-5 46,2-1-7,-4-1 34,3-2-8,0-4 33,1 1-14,-1-4 1,1-2-44,-8-1 76,17-5-95,-14-5-38,8-4-6,3 1-4,3-5-2,-2 1 13,6 0-18,-3-1 20,3 1-20,4-1 12,0 1-18,-1 1 17,3 1-14,1 3 21,12-6 15,-9 9-4,-3 3 13,0-1-14,3 4 13,-1-2-23,1 3 11,-3 1-16,3 1 8,-1 0-13,-2 2 1,1 1-3,-2-1-44,-1 0-45,1 3-56,5 6-395,-9-8 123,2-1-88,-2-2-48,-6-5-142,11 11-271,-11-11-550</inkml:trace>
  <inkml:trace contextRef="#ctx0" brushRef="#br1" timeOffset="388106.3245">13508 9965 415,'15'5'759,"-1"-2"-111,-3 2-130,1 2-41,-5 0-81,-3 1-32,0 3-10,-2-3-11,-2-8-36,-4 24-52,-2-11-33,-5 2-60,-5 0-25,-1-2-93,0 3-69,-1-3-144,0 1-136,0-3-155,3 0-158,-2-6-587,0 1-813</inkml:trace>
  <inkml:trace contextRef="#ctx0" brushRef="#br1" timeOffset="390015.8752">13935 9554 264,'0'0'731,"-6"-10"-222,6 10-30,-5-9-120,5 9-1,-4-12-75,4 12-9,-3-9-12,3 9-16,0 0-22,0-19 90,0 19-211,0 0-25,12-6-12,-12 6-13,14 2-8,-4 5-5,3 1 2,1 4 3,0 2-1,0 1 8,3 5-21,-4 2-3,5-1 1,-2 1-5,11 21-4,-15-25 0,0 0-12,-2-3 13,1 2-17,-2-4 19,1-3-24,-2 0 26,-1 1-23,1-4 27,-2 0-1,-6-7 48,13 12-2,-13-12 12,11 2-25,3-10 65,-10 0-66,5-4-21,-5-3 12,4-2-21,-2-3 14,-1 1-19,-3 2 9,2 0-17,0 2 8,-2 1-20,1 0 4,-3 4-54,5-1-14,-5 11-64,5-28-292,-5 28 113,4-12-41,-4 12 6,11-10-109,-11 10-8,14-7-32,-14 7-429,15-4-483</inkml:trace>
  <inkml:trace contextRef="#ctx0" brushRef="#br1" timeOffset="390348.895">14696 9496 428,'8'-7'627,"-1"4"-163,6-5 379,-13 8-470,7-4-72,-7 4-21,0 0-39,9-7-40,-9 7-34,0 0-18,0 0-2,0 0-11,-5 15-16,1-4 4,-3 2-4,2 6-6,-3 0 2,-8 27 88,9-19-115,1-4-26,0 2 21,2 0-26,1-3 8,2 1-22,1-2 10,1-5-18,2 3 13,1-2-20,1-2 18,0-1-17,2-2 9,1 0-1,8 5 56,-9-12-35,-1 2 6,-6-7 23,12 7 32,-12-7 2,0 0-14,16-5-128,-12-4 6,0-1 11,0-2 53,-1 3 21,-2-1-13,-1 10-14,0-18-12,-5 2-18,5 16-47,-10-9-28,10 9-50,-14-3-40,14 3-63,-19 2-77,10 1-100,0 2-67,2 2-79,1-2-49,6-5-100,-7 14-328,7-14-621</inkml:trace>
  <inkml:trace contextRef="#ctx0" brushRef="#br1" timeOffset="390544.8764">14944 9951 349,'21'8'797,"-2"-2"-141,-5 4-12,0-3-92,-1 2-41,-4-1-26,-1 4-39,-3-1-49,-3 1-44,-5 1-62,-5 3-53,-1 2-45,-8 4-124,-8 6-155,0-2-229,-5 0-249,-1 2-286,-2-3-470,-1 0-925</inkml:trace>
  <inkml:trace contextRef="#ctx0" brushRef="#br1" timeOffset="392381.8796">15809 9489 308,'0'0'405,"0"0"-51,-11-3-21,11 3-21,0 0-2,-8-7-9,8 7-21,0 0-9,-6-7-5,6 7-5,0 0-2,-4-8-12,4 8 164,0 0-253,-2-12-4,2 12-61,0 0 0,0 0-42,0 0 8,0 0-31,14 8 23,-7 0-4,3 3 16,2 5-5,1 2-9,2 1-7,1 3-6,15 21 11,-14-23-36,-1-1 22,-2-2-21,1-2 22,0-2-22,-2-1 20,1-1-11,-2-1 28,0-3-2,-1-2 27,-2 0 5,2-3 16,-11-2-18,19-4-7,0-11 28,-10 4-62,-1-4-5,0-3-12,-3-2 3,1-1-10,-2 0 5,0 3-8,0 2 8,-3 1-13,2 3 0,-2 0-54,1 2-28,-2 10-83,3-19-50,-3 19-83,2-12-68,-2 12-12,0 0-8,7-8-60,-7 8-28,0 0-50,12 8-396,-12-8-485</inkml:trace>
  <inkml:trace contextRef="#ctx0" brushRef="#br1" timeOffset="392674.8773">16500 9457 494,'8'-6'638,"-8"6"-144,12-8-90,-12 8-70,8-5-65,-8 5-32,0 0-23,0 0-7,0 0 6,10 4-11,-10-4-1,-8 14 5,2-3-41,-1 1 5,-10 22 113,6-16-172,2 0 4,0 1-32,-1 2 16,2-3-4,1 2 8,0-1-32,1-2-1,1-2-24,2 0-7,1-2-4,1-3 13,-1 2-18,2-12 19,4 19-14,1-11 14,3-3-18,2-1 6,1-2-26,3-2 17,2-1-29,2-2-22,2 1-54,-2-3-29,4-2-103,-2 2-63,0-3-65,-2 4-53,-3-3-59,12-6-465,-14 8 471,-3-2-26,-3 2-237,0-1-213</inkml:trace>
  <inkml:trace contextRef="#ctx0" brushRef="#br1" timeOffset="392879.8764">16623 9518 396,'-9'-8'704,"3"2"-143,6 6-108,-11-9-99,11 9-78,-9-6-20,9 6 10,0 0 64,-11 12-9,11-12 18,-2 21-31,0-4-29,4 25 222,0-19-310,1 2-25,2 4-36,1 1-21,0 0-25,1-3-13,1 2-16,-1-2-16,2-5-46,-3 1-50,3-3-64,0 0-68,-2-1-74,1-2-76,10 9-499,-11-18 334,1 0-83,0-4-437,-8-4-635</inkml:trace>
  <inkml:trace contextRef="#ctx0" brushRef="#br1" timeOffset="393389.9293">17200 9039 503,'7'-15'328,"4"1"-25,1-1-115,1 1 43,2-1-61,14-11 170,-11 15-140,-2-1-71,1 2 34,0 2-73,-1 1 41,1 3-63,-1-2 42,1 4-59,-3 1 66,0 2-41,1 3 58,-1 3-39,-2 3 81,0 4-35,6 22 147,-13-14-182,-1 2 17,-3 3-40,1-1 1,0 1 0,-1 0-18,-1 0 15,-1-3-32,2 1 19,-1-5-30,1 0 19,-1-2-39,2-2 23,-1 0-25,0-3 18,0-3-26,2 2 27,-3-12-26,5 16 27,-5-16-25,6 9 22,-6-9-29,0 0-188,17-5 7,-8-1 59,0-3 10,1 4 51,-3-3-10,-7 8 27,20-12-45,-20 12 49,12 3 68,-12-3-11,10 14 42,-5-2 11,-1 3 31,1 5-34,-1 5 20,1 6-32,0 7 13,2 7-25,1 2 35,1 1-27,1 10-13,15 61 17,-10-64 44,-3-9-2,0 0 31,-1-3 29,-1-2 11,0-1 21,-3-9-11,-1 0-14,0-4-21,-2-4-17,-2-2-5,2-4-8,-3 0-16,0-4-52,1 11 43,-4-13-82,0-1-87,-6-1-249,-6-4-311,-10 3-382,-3-9-577,-11-3-1248</inkml:trace>
  <inkml:trace contextRef="#ctx0" brushRef="#br1" timeOffset="402730.9476">23653 8876 246,'0'0'333,"-3"-13"-30,3 13-65,0 0 45,-2-15-67,2 15 46,-2-10-76,2 10 81,-1-13-56,1 13 58,-2-14-64,2 14 51,-2-12-51,2 12 30,-4-13-67,1 3 114,3 10-163,-5-9-46,5 9-22,0 0-22,-5-11-7,5 11-8,0 0-9,0 0 47,-12 5-57,12-5 34,-11 15-37,6-4 41,0 5-46,1 2 41,-2 27-14,4-19-40,2 0 8,2 3 6,1 2 3,0 1-20,2 2 36,-2 2-20,2-5 19,0 2 11,-3-1-13,1-1-2,-2-3 1,0 0 3,-1-1 1,-1-2 0,-2-1 2,1-1 2,-4-2 8,1 0 12,-2-4 8,1-1 8,-1-3 14,0-3-5,1-1-5,-1-2-4,7-7-11,-10 7-7,10-7-10,-11-4-39,7-8-59,4 12 28,1-20 8,2 11-29,1-1 44,1 2-41,1 2 19,-6 6-4,11-7 6,-11 7 4,15 3 8,-8 3 12,1 9 7,-1 2 19,-3 7 27,5 43 41,-8-30-34,0-1-4,-1 1 30,1-1-16,1-3 36,0-3-36,0-3 2,0-1-8,2-3-1,0-1-3,1-3-4,2-1-6,1-4 7,1-1-8,3-5-1,2-2-44,3-3-71,-1-2-55,2-2-121,1-2-116,0-6-110,1-1-142,2-5-320,-2-2-542</inkml:trace>
  <inkml:trace contextRef="#ctx0" brushRef="#br1" timeOffset="406179.7635">24117 9283 89,'0'0'562,"0"0"-126,0 0-75,0 0-36,0 0-26,0-12 0,0 12-14,0 0 14,0 0-38,3-10 7,-3 10-50,0 0 19,1-12 133,-1 12-230,0 0 15,4-9-37,-4 9 5,0 0-32,0 0-2,3-9-38,-3 9 4,0 0-35,0 0 5,0 0-25,0 0 16,0 0-23,0 0 29,17 16-9,-12-6-21,1 1 24,-1 2-28,2 1 26,-1 1-1,3 0 1,-3-1-2,2 3-1,0-4-4,0 0 0,0-1 1,2 3 0,-4-5 7,4 2-19,4 5 30,-7-10 12,0-2 30,1 0 17,-8-5 9,14 3 3,-14-3-15,16-5 5,-8-1-5,2-4-6,-1-1-23,-1-4-11,-1-2-7,2-4-2,-3 3 25,0-1-4,0-2-6,-1 6-12,1-2-2,-2 2-15,-1 0 1,0 1-17,0 3-10,0 0-38,-3 11-35,4-16-83,-4 16-61,4-15-126,-4 15-72,6-10-10,-6 10-526,12-1 426,-12 1-490,7 5-633</inkml:trace>
  <inkml:trace contextRef="#ctx0" brushRef="#br1" timeOffset="406581.7644">24588 9264 521,'0'0'481,"0"0"-110,9-7-69,-9 7-51,8-8-8,-8 8-43,8-5-22,-8 5-35,9-5-19,-9 5-25,9-4-21,-9 4-11,12-3-7,-12 3-6,15 3-2,-15-3-9,22 9 78,-15-2-50,-1-1 13,0 1 10,-2 3 20,-2-1 18,1 1 5,-3 3 11,0-2-2,-3 2-27,1 3 23,-1-2-16,-3 0-15,2 0-16,-1-1-19,-2 11 37,3-13-71,2-2-3,-1 1-5,3-10-9,-3 14-2,3-14-2,1 15 2,4-6-3,-1-2-2,3-1-2,0 1 0,5-2-4,-2 3 1,1-2-2,3 2-1,-5-1 0,3-2-1,-3 2-5,-1-2 2,0 2 2,0-2 13,-4 2 23,-4-7 16,5 15 1,-5-15 2,-2 16-8,-3-6-10,-4 1-8,0 0-19,-21 14 22,14-13-41,-1-1-55,-1-1-18,2-2-79,1 0-44,2-2-86,3-3-85,-2-1-120,12-2-83,-15-2-593,15 2-780</inkml:trace>
  <inkml:trace contextRef="#ctx0" brushRef="#br1" timeOffset="406787.7637">24960 9488 382,'24'-2'687,"-4"2"-48,0 3-121,-3 2-71,-3 0-48,0 2-13,-4 2-13,-4-1-25,-4 4-32,-2-1-42,-2 1-43,-4 3-43,-4 2-37,-3 0-30,-1 2-23,-4 0-38,3-1-42,-23 18-187,20-24-70,4 2-68,-2-3-84,6-2-108,-3-1-114,3-4-454,10-4-683</inkml:trace>
  <inkml:trace contextRef="#ctx0" brushRef="#br1" timeOffset="407250.7704">25488 9094 628,'0'0'569,"7"-9"-52,-7 9-124,8-7 14,-8 7-81,7-6-10,-7 6-37,9-4-55,-9 4-50,0 0-30,0 0 1,14 1 3,-8 7-27,1 0 24,0 4-35,-2 4 34,3 2-18,-3 1 0,4 0-44,-3 2 6,1 0-23,-1-1-5,2 0-4,-2-3 12,-1 0-24,0-2 18,5 11 36,-5-16-43,0 0 10,-1-3 39,0 2 19,-4-9 26,7 12 4,-7-12-18,12 4-17,-12-4-24,11-4-9,-5-2-15,4-2-13,-1-3-17,0-6-2,9-21 10,-9 19-32,-1 0-12,0-1 5,-2 4-11,-2 2-6,1-1-21,-1 3-29,0 1-25,-1 1-45,2 2-36,-5 8-59,2-13-79,-2 13-46,0 0-42,0 0-504,0 0 350,0 0-24,-9 12-457,9-12-636</inkml:trace>
  <inkml:trace contextRef="#ctx0" brushRef="#br1" timeOffset="407915.7783">26249 8874 194,'0'0'230,"0"0"-28,0 0-14,0 0-13,0 0 44,0 0-64,0 0 1,0 0-5,0 0 26,0 0 10,0 0 2,0 0 41,0 0 136,0 0-225,5-8 47,-5 8-62,0 0 39,0 0-72,0 0 48,0 0-73,0 0 44,0 0-66,0 0-2,0 0 7,0 0 4,0 0-3,-5 9 8,1 0 55,4-9-57,-5 14 12,0-6 4,1 3 10,0 1-2,-1 1-39,1 1 26,-3 0-36,2 1 37,1 0-22,-1 0 34,1 1-22,0-1 19,-1 0-31,2-1 10,-1 2-29,0-3 14,2-1-19,-1 0 6,3-2 2,0-10 1,-2 20 10,2-20 14,2 16 20,-2-16 14,5 16 5,1-8-12,2 0-9,1 1-15,11 7 31,-9-7-62,0 0 4,3 1-15,-3 1 4,3 0 6,-4 1 12,2 0 17,-3 0 30,0 1 9,0-1 13,0 2 6,-4-1-31,1 0 24,-2-1 17,1 13 104,-5-25-125,0 23-6,-3-12-11,1 0-6,-2-1-9,-2 2-7,1-3-13,0 0-7,-2 0-8,1-3-13,-1 2-1,1-3-23,-2 0-37,-1 0-33,-11-5-682,7-2 239,-1-3-9,3 0-38,-2-6-42,1-2-115,3-4-613,1 0-933</inkml:trace>
  <inkml:trace contextRef="#ctx0" brushRef="#br1" timeOffset="408129.7658">26177 9085 244,'7'-13'1333,"-7"13"-861,9-8-50,-9 8-19,13-11 17,-3 6-11,-1-4-10,0 1-26,5-1-36,1 1-39,1-3-43,1 1-39,4-2-32,2 1-32,0 0-34,27-13 58,-27 14-111,-3 2-20,0 1-10,1-2-35,-1 1-48,-5 3-60,-2-2-69,4 1-68,-4 2-101,1-1-31,-4 1-141,2 2-38,-3-2-104,2-2-376,-1 3-648</inkml:trace>
  <inkml:trace contextRef="#ctx0" brushRef="#br1" timeOffset="408786.7618">26962 8697 20,'2'-12'469,"-2"12"-106,2-13-43,-2 13-50,4-16-11,1 7-26,-2-1-6,1 1-23,2-1-36,3-7 94,-1 8-177,-4 1 1,5 1-10,-3 2-7,1-1-9,-7 6-7,14-6 6,-14 6 19,15 2 13,-7 3 2,-2 4 9,0 4 46,-3 2 23,1 5-3,-4 30 83,-2-17-28,-3 3-7,-1-2-31,2 0-28,0-2-23,-2 0 30,2-1-7,2-5-2,-1-1-12,-1-1-10,4-4-20,0-2-15,0-1-15,0-2-9,2-2-9,0-3-3,1 1 3,3-4-26,-6-7 2,14 9-10,-14-9-22,21 1-30,-10-4-25,2-2 7,1 0-3,-1 1 15,1-3-3,-3 2 6,-11 5-11,25-8-39,-25 8 48,15 4 1,-10 4 11,1 1 6,-3 7 17,1 5 11,-2 5-1,-2 6 3,0 4 3,-4 8 5,0-2-5,-1 1 7,-2-1 1,-2-2 3,-14 36 32,10-39-42,-5-4-8,-2 0-23,0-4-47,-1-3-98,-3 0-77,2-8-164,-3-3-146,-2-3-152,-5-5-781,-2-3-1092</inkml:trace>
  <inkml:trace contextRef="#ctx0" brushRef="#br1" timeOffset="420132.2996">12832 7893 186,'-8'-7'573,"2"0"-59,6 7-149,-11-11-3,11 11-116,-8-15 12,8 15-65,-8-11-17,8 11-24,-4-11-25,4 11-23,-1-14-16,1 14-22,7-20 24,-2 13-10,4 0-73,4 1 47,-1-1-62,5 2 48,0 3-59,5 2 49,-2 1-51,3 4 51,2 3-53,-1 0 49,-2 5-51,1 4 55,-3 1-51,-4 2 47,0 4 0,-5 1-3,-5-2-2,-3 2 7,-3 2 5,-5 2 11,-3 0-27,-1-3 77,-5 1-25,-2-3 61,-2 0-48,-1-3 53,-2-3-60,-2 1 18,-24 7 108,25-15-96,1-7 6,-3 1-10,6-3-21,-1-2-15,2-6-16,-1-2-7,0-2 4,4-5-39,4-3 11,0-2-30,5 2 1,4 2-5,1 1 0,8-12-8,0 16 8,2 2 0,1 6-3,3 1 2,-1 3 32,6 3-32,0 2 33,0 5-35,4 3 37,1 1-34,-4 2 34,5 0-29,-3-1 30,3 2-28,22 15 4,-20-17 7,0-2 2,2 0 1,1-4-27,3-2-77,3-3-126,2-2-92,3-3-217,1 0-225,8-7-276,1-1-647</inkml:trace>
  <inkml:trace contextRef="#ctx0" brushRef="#br1" timeOffset="421162.4936">24039 7785 788,'2'-10'660,"-2"10"-100,0 0-71,3-17-83,-3 17-67,2-9-68,-2 9-42,4-13-41,-4 13-24,8-14-29,-8 14-33,10-14-25,-3 6-17,4 1-11,1 0-19,1 0 5,17-5-9,-15 9-15,-2 1-8,1 1-10,-14 1 2,23 3-7,-12-2 2,-2 5 0,-3 0 3,-1 0 8,-1 6-19,-3-3 43,-2 5 3,-4-3 30,0 4 5,-12 15 45,6-14-53,2-2-5,0 1-2,-1-3-14,3-1-16,0 0 1,2-3-3,0 2-3,5-10-4,-6 16-4,6-16 3,0 16-2,5-8 1,-1 3-9,8 14 1,-1-7 79,2-2-1,2 1-16,1 2-13,-1 0-12,-1-3-6,-1-1-7,-2 0 2,-2-1 43,-5 0 56,-1-5 31,-1 3 7,-2-12-15,-4 20-26,-4-10-23,-5 1-26,-5-1-89,-11 0-149,-3-3-242,-12 4-263,-4-6-970,-3-1-1301</inkml:trace>
  <inkml:trace contextRef="#ctx0" brushRef="#br1" timeOffset="423231.0668">6644 12685 601,'0'0'559,"4"-10"-114,-4 10-69,0 0-45,2-14-42,-2 14-16,0 0-18,1-14-14,-1 14-66,0 0 40,2-13 101,-2 13-228,0 0 26,0 0-80,0 0 34,0 0-63,0 0 47,-12 5-58,7 7 48,-2 1-53,-2 3 45,0 4-51,1 2 52,-2-1-53,3 1 49,-6 21-33,5-23-10,5-5 41,1 1-43,1 1 0,2-4 8,2 3 5,1-2 11,2-1 4,3-3-2,0-1 3,5 0-1,-2-3-1,5-1 3,-3-5-1,5-3-5,-2 1 4,4-5-5,-1-2 49,-1-2-63,1-5 54,-1-2-61,-1 0 53,-3-3-55,-1 1 62,-3 0-35,-1 0 54,-1 3-21,0-1 58,-4 4-7,6-13 109,-5 18-118,-4 0-35,2 0-5,-4 9-26,6-13 5,-6 13-29,5-10 15,-5 10-22,0 0 20,0 0-25,8 4 20,-8-4-18,4 18 22,-2-5-26,5 18-6,-2-15 7,1 1-15,-1 1 1,4-1 1,-1-1-15,1 1-20,2-2-38,0-1-54,2-3-47,-2-2 3,3 0-106,1-1-47,2-2-108,-2-3-83,17 0-1881</inkml:trace>
  <inkml:trace contextRef="#ctx0" brushRef="#br1" timeOffset="423536.0751">7360 12900 563,'0'0'512,"0"0"-75,0 0-44,0 0-16,0 0-27,0-12-50,0 12 67,0 0-44,0 0 11,2-12 175,-2 12-351,0 0-14,0 0-63,0 0 4,0 0-43,0 0 17,0 0-27,3 15-12,-3-15 6,1 21-5,1-8-3,-1 4 0,0 1-3,-1 0-2,1 2-1,1 0 1,-1 5 19,0-2-68,2 0-13,-1-1-126,0 0-22,0-5-78,2 3-78,1-2-71,-1-3-46,1 1-53,0-3-343,-1-4-419</inkml:trace>
  <inkml:trace contextRef="#ctx0" brushRef="#br1" timeOffset="423981.0667">7681 12900 636,'0'0'547,"0"0"-51,-9-7-120,9 7 15,-9-6 255,9 6-359,0 0 37,-9-5-72,9 5-29,0 0-39,0 0-43,-8-4-29,8 4-24,0 0-18,0 0-19,0 0 7,9-4 20,-9 4 4,24-1 1,25-3 82,-12 1-78,9 1-30,4-1 17,2-1-15,0-1 5,1 3-17,1-2-6,-1-1-10,-2-1 8,2 1-3,-1 3 22,-4-3 7,-1 1-9,-8 1-8,26-2 22,-39 4-44,-4-1-8,-2 0 8,-3 1 0,0 0 3,-4 1-4,-1-1-3,-12 1-2,20-2-2,-20 2-14,16 0 4,-16 0-31,0 0-40,15-3-55,-15 3-35,0 0-97,0 0-23,0 0-111,0 0 0,0 0-74,10-5-91,-10 5-116,0 0-283,-3-11-527</inkml:trace>
  <inkml:trace contextRef="#ctx0" brushRef="#br1" timeOffset="424200.9734">8543 12610 426,'-7'-5'616,"7"5"-139,-13-7-80,0 2 288,13 5-433,-9-5 40,9 5-86,0 0 15,-10-7-99,10 7 27,0 0-84,0 0 58,0 0-31,0 0 68,9 13-54,1-4 47,3 0-51,3 4 40,22 16 113,-19-12-139,3-1 4,-1 0-1,0 0-8,-3 0-29,-2-1-14,-1-2-12,-4 2-9,0-1-1,-3-1-1,-4 1-6,-3 1-12,-2 1 5,-4 0-30,-19 23-226,6-17-44,-1-2-168,-2-1-161,-11 1-810,0-2-1011</inkml:trace>
  <inkml:trace contextRef="#ctx0" brushRef="#br1" timeOffset="425186.9758">9363 12603 307,'0'0'520,"0"0"-36,0-13-124,0 13 27,0 0-86,0 0 23,0-14-65,0 14 44,0 0-46,0 0 34,0-14-52,0 14-18,0 0-11,0 0-22,0-12-27,0 12-12,0 0-25,0 0-24,0 0-23,0-12 23,0 12-69,0 0-7,0 0-9,0 0-7,0 0-3,0 0-2,0 0 2,10 4-1,-10-4 17,8 10-20,-3-2 19,1 0-19,3 3 22,-2 1-21,14 22 55,-10-15-16,1 3-17,1 2-1,1 0 0,0 1-1,2-2-5,-1 2 0,-1-4-4,1-1 0,-3-2-3,2-2-4,-1 0 5,-3-3-14,1-1 19,9 8 0,-12-9-10,-1-4 33,-1-1 25,0 1 45,-6-7 39,10 10 17,-10-10 4,9 4-27,-9-4-41,10-8-28,-4-1-12,1-3 1,1-10-32,1-7-1,12-44 2,-12 35-28,3 1 24,-1 0-15,-4 7 9,2 4-9,0 0 6,-3 3-21,1 4 16,-2 2-14,1 2 11,-2 1-20,0 2 3,-1 1-31,0 1-21,3-7-170,-6 17 55,4-13-59,-4 13-64,4-10-68,-4 10 14,0 0-89,10-5 10,-10 5-105,10 3-58,-10-3-471,9 4-682</inkml:trace>
  <inkml:trace contextRef="#ctx0" brushRef="#br1" timeOffset="425928.9766">9980 12799 208,'0'0'656,"0"0"-155,0 0-96,-5-8-53,5 8-54,0 0-45,0 0-87,0-12 27,0 12-85,0 0 30,9-11-77,-9 11 39,13-8-71,-13 8 44,20-3-57,-8 1 49,1 4-63,0 0 51,2 2-62,-1 4 57,1 0-45,13 16 91,-18-8 22,-1-1-30,0 3 13,-7 1 7,0-1 0,-5 1 43,-3 5-7,-2 0 12,-3 2 8,-3-1-4,-1-2 9,-4 0 6,1-1-1,-2-5-1,-17 12 177,18-17-192,5-6-22,-2 0-27,3-4-17,1-2-27,0-4-41,0-2-17,3-5-9,4-2 3,2 1-6,3-2 2,1 2-9,3-2 4,3 2-9,8-7-13,-6 13 18,1 1-5,1 3 8,-11 2-5,25 0 10,-12 2-6,2 3 11,0 1-6,2 0 12,1 4-5,2-2 8,-1 0-1,1 2 1,1-2-29,23 9-263,-22-11-58,2-2-191,2-2-142,-2 1-814,4-4-1115</inkml:trace>
  <inkml:trace contextRef="#ctx0" brushRef="#br1" timeOffset="431313.5161">6644 13935 85,'0'0'391,"0"0"-80,-14-2-23,14 2-23,-8-7-23,8 7-8,-7-4-6,7 4-10,-9-10-4,9 10-8,-8-10-3,8 10-3,-7-10-53,7 10 59,-9-13 129,9 13-220,-5-8 26,5 8-82,0 0 29,-8-9-70,8 9 25,0 0-46,0 0 45,-7 4-60,7-4 54,-4 17-2,3-2-5,-1 2-7,1 2-9,0 22 12,1-21-18,0 3 3,2-3-7,0 1 3,0-1 1,2-3 10,0 0-6,2-2-3,0-1 5,2-1 1,0-3 3,4-2 2,0-1-54,0-4 60,2-3-52,3-3 54,0-4-53,2-2 48,0-4-50,-1 1 47,3-4-51,-3 0 53,-1 2-51,-3 2 75,-3 1-43,-1 2 58,0 1-61,-2 1 43,-1 0-63,6 0 16,-13 7 26,0 0-52,15 0 55,-15 0-53,8 6 53,-3 2-51,-1 1 62,0 0-58,-2 3 53,4 2-53,-2 0 42,1 0-73,0 1 7,0 1-61,5 15-322,-3-16 116,-2 2-68,1-4-47,1 2-470,0-4-464</inkml:trace>
  <inkml:trace contextRef="#ctx0" brushRef="#br1" timeOffset="431678.5153">7068 14272 104,'0'0'717,"6"-14"-206,-6 14-105,8-15-91,-3 8-8,-5 7-37,11-12-4,-6 4-20,2 1-37,6-2 99,-13 9-195,13-5-19,-13 5-19,18 2-5,-9 1-12,-2 2-10,4 2-9,-2 2-4,0 2 17,-2 2 32,-1 2-55,-4 1 43,0 2-39,-4 0 19,-4 21 53,0-20-57,0 0 25,-3-1 15,-3-3 29,3 2-23,-1-6 25,0 0-8,0-2 15,1-4-24,-2-1-19,11-4-20,-17 0-20,17 0-15,-13-11-16,7-11-6,6 22-18,2-21 14,0 9-20,3 2 17,-1 1-21,2 3 20,2 0-21,0 0 22,2 3-19,0 0 25,-10 3-23,23 0 33,-11 3 13,5-1 24,-2 2-22,1 2 3,1 0-15,-1-2 5,-1 3-26,2-1-17,-3-1-48,1 0-16,-2-1-96,2 1-21,-4-3-116,2 1-14,-1-1-77,1-2-89,0 0-22,15-9-2072</inkml:trace>
  <inkml:trace contextRef="#ctx0" brushRef="#br1" timeOffset="432014.0781">7681 14162 948,'0'0'750,"8"-12"-115,-8 12-210,5-9-35,-5 9-119,0 0 43,8-8-48,-8 8 33,0 0-39,8-6 10,-8 6-35,32-2 158,-12 2-235,8 0-22,4 0-17,8 1-15,12 0-10,4-1 15,1 1 0,5 0 18,2 0-10,1-1-18,8 2-14,-9-1-31,-2-1 17,-3 1-3,50-1 89,-66 0-62,-3 0 1,-7 0 1,-4 0-15,-6 0-9,0 0 3,-3 0 24,-2 0-3,-3 0 9,-2 0 15,-13 0-17,22 0-23,-22 0-81,18 0 0,-3 0 0,-15 0 0,0 0 0,19 0 0,-19 0 0,0 0 0,13 0 0,-13 0 0,0 0-92,0 0-204,10-2-89,-10 2-106,0 0-77,0 0-131,0 0-127,-7-7-3407</inkml:trace>
  <inkml:trace contextRef="#ctx0" brushRef="#br1" timeOffset="433792.7033">9477 14010 215,'0'0'652,"0"0"330,4-9-563,-4 9-41,0 0-10,0 0-67,0 0 54,4-8-81,-4 8 3,0 0-82,0 0-16,0 0-80,0 0 9,0 0-57,0 0 23,0 0-53,15 15 38,-12-5-20,1 5-44,0 2 26,3 1-23,-1 4 20,0-4-25,-1 4 33,3-1-32,-1-1 33,1 0-33,-2-2 39,2-1-27,-1-2 30,1-1-26,6 10 130,-5-16-21,-1 1 42,0-1 19,1-5 20,2-1-28,-11-2-5,21-5-46,-7 0 16,0-7-47,-1 0 26,3-9-23,-1-4-19,-1 1-16,-1-1 0,10-27 41,-11 29-65,-3 2-7,0 2-16,-1 1-4,-1 4-43,-2 2-63,0 1-78,0 1-75,0 2-129,-5 8-35,9-11-63,-9 11 31,0 0-40,15 1-77,-4 10-1104,-6-4 19</inkml:trace>
  <inkml:trace contextRef="#ctx0" brushRef="#br1" timeOffset="434182.702">10058 14126 200,'7'-8'748,"-2"1"-125,0 0-78,0-1-95,2 0-115,0 1 18,0-2-83,-1 2 8,2-1-98,3 1 3,-2 3-76,-2-2 20,2 3-83,1-1 36,-10 4-61,14 0 46,-14 0-57,14 1 59,-14-1-56,10 9 64,-5 7 95,-3-6-73,-4 0 23,0 2-29,-2 2 7,-2 1-11,1-1 2,-4 3-31,4-3 3,-2 1-28,2 0 11,1-1-25,2 2 10,0 0-14,4 1 15,8 14 22,0-13-17,7 1 36,-1 0 15,4-2 22,2 1 25,-3 0 27,2-3 22,0 2-30,-6-4 3,0-2-40,-4 1 31,0-3-12,-3 1 37,-1 0 8,-5 7 208,-6-5-271,-6 0-116,-6 3 0,-7 1 0,-7 1 0,-3 0 0,-3-2 0,0-1 0,-5 1-510,1-1-250,-1 1-370,-2-7-697,8-4-1536</inkml:trace>
  <inkml:trace contextRef="#ctx0" brushRef="#br1" timeOffset="435176.7059">24165 10098 573,'-7'5'749,"7"-5"-189,0 0-117,0 0-111,0 0-72,0 0-51,0 0 111,2 10-173,-2-10-2,20 4-2,-3-3-21,4-1-18,3 0-8,4 0-29,4 2 35,4-4-39,2 4 28,-1-4-43,-1 2 25,-6 0-41,-2-1 23,-2-1-40,-4 2 22,-3 0-16,-4 0 41,-2-2-21,-13 2 8,14-2-28,-14 2 21,0 0-32,-14-1 18,-4 1-16,-9 0 38,-11 1-11,-3 0 36,-9 0 14,-49 1 196,58 0-115,3-1-9,8-1-13,0 0-32,8 0-19,0 2-27,4-2-8,3 0-15,3 0-2,12 0-14,0 0 3,0 0-9,0 0 3,20-2-6,46 1 5,-17-1-17,4 0-5,3 1-63,1 2-96,0 1-176,1 1-175,-6 1-259,-4 2-788,-11-1-1192</inkml:trace>
  <inkml:trace contextRef="#ctx0" brushRef="#br1" timeOffset="437801.2462">6719 15245 115,'0'0'451,"-2"-12"-119,2 12-4,0 0-62,-2-23 278,2 23-256,-4-12-38,4 12 15,-6-14-12,6 14-8,-6-11-20,6 11-18,-7-12-16,7 12-18,-5-9-31,5 9-9,-6-7-29,6 7-27,-6-8-16,6 8-21,0 0-11,0 0-8,-13 4-9,13-4 1,-8 17 0,4-3-40,2 2 47,-2 3-45,1-2 44,2 4 3,0-1 0,2-1 4,-1 2-27,3-1 27,3 17 14,-1-21-14,0 0-5,3-2 4,0-1 5,3-2-1,2-5-2,0 0 7,2-4-6,1-2-4,1-2-5,2-5-10,1-1 6,-1-4-34,-2-1 39,16-20-25,-19 16-8,-2 3 51,1-1 3,-4 2 54,-1 2-8,-1 1 14,1 1-38,-3 2-3,-5 7-37,9-9 5,-9 9-25,0 0 8,10-3-12,-10 3 13,6 16 2,-6-16-14,4 21 15,-2-9-19,2 2 19,-1 1-24,2 1-18,-1 0-36,1 1-40,3 1-56,-1 0-71,-1 0-64,1 0-77,1 0-54,-1-4-94,7 15-1034,-7-19 136</inkml:trace>
  <inkml:trace contextRef="#ctx0" brushRef="#br1" timeOffset="438201.2589">7275 15465 167,'0'0'636,"4"-27"197,-4 27-528,4-13-71,-4 13-22,5-13-58,-5 13-14,9-14-43,-9 14-7,11-11-35,-11 11 5,14-4-41,-14 4 29,14 3-26,-14-3 23,13 4 13,-13-4 33,13 10 5,-13-10 34,8 15 11,-8-15 13,5 18 2,-4-7-8,-1-11-5,0 21-11,-1-11-25,0 2-16,1-12-16,-3 21-16,3-21-10,-1 22-8,2-1 17,2-10-34,1-1-5,2 2-7,4 0 13,2 1-15,0-2 1,5 3-1,-3-1-3,3 0-5,-3-2 0,3 1 2,-3 0-4,-2-2 0,-2 0 13,9 9 118,-14-9-1,-1 0 25,-4-10 11,0 21-3,-2-13 15,-3 3-15,-4 0-3,-3 0-47,1-1-4,-7 0-39,2-2 3,-1-2-40,1 0-40,-1 0-78,-14-2-410,17-3-16,0-3-170,3-1-857,-1-1-1173</inkml:trace>
  <inkml:trace contextRef="#ctx0" brushRef="#br1" timeOffset="438518.2479">7741 15448 971,'8'-7'797,"-8"7"-140,0 0-126,8-5-62,-8 5-49,0 0-54,0 0-23,8-6-64,-8 6-42,0 0-53,11-1 18,-11 1-16,19 3-21,15-1 164,-7 0-143,5-1-12,7-1 50,13 0 8,3 0-11,6-2-23,1 0-3,10-2-21,3-1-17,-3 1-9,0-1-2,-11 2-146,-2-2 0,-2 0 0,-4 3 0,-3-3 0,-14 4 0,-5-2 0,-3 2 0,-4-1 0,-4 1 0,-2 0 0,-3 1 0,-1-3 0,-3 3 0,-11 0 0,19-3 0,-19 3 0,0 0 0,5 0-47,-5 0-671,-11 11-267,-2-7-1042,-6 3-1786</inkml:trace>
  <inkml:trace contextRef="#ctx0" brushRef="#br1" timeOffset="444572.7829">9644 15029 326,'0'0'163,"0"0"-33,-10 3-35,10-3-21,-7 6-13,7-6-11,-6 7-12,6-7-9,-6 9-2,6-9-8,-9 7-1,9-7 16,-8 9 14,8-9 14,-10 9 113,10-9-26,-6 7-4,6-7 56,0 0-12,-9 7 31,9-7-24,0 0 7,0 0-19,-8 7 9,8-7-20,0 0 3,0 0-19,0 0-5,0 0-19,0 0 65,0 0-133,0 0-21,0 0-10,-7 3-4,7-3-9,0 0 15,7 13 29,-1-5-5,1 2-9,-1 1-15,2 2-3,0 2-56,2 2 57,0 3 78,12 22 81,-11-18-125,0-1-15,2 0-6,-2-1-2,-2-1-7,2 0-9,-2-3-5,1 0-15,-1-2 14,0-2-5,-1-1 3,-1-3-13,-1-2 17,1 1 7,4 3 83,-11-12-60,14-2-18,-6-4-6,1-3-8,3-8-2,-2-2-25,4-8 25,-2-2-27,0-4 15,1-2-18,-4 4 18,0 1 3,0 1-4,-3 1-1,0 6-3,-1-2 3,0 5-8,-1 1-24,1 4-33,-2-1-41,-1 5-63,1-1-94,-1 1-64,-2 10-69,3-12-7,-3 12-42,0 0-3,8-8-38,-8 8-321</inkml:trace>
  <inkml:trace contextRef="#ctx0" brushRef="#br1" timeOffset="444904.7865">10327 15049 466,'8'-5'582,"-8"5"-126,11-4-51,-11 4-54,0 0-44,9-6-46,-9 6-7,0 0-45,0 0 195,-9 11-204,1 1-7,0 1-14,-3 6-64,-1 4 28,-2 3-40,1 8 19,-1-1-57,3 2 25,0 0-4,3-5-18,2 2-10,1 1-4,2-2-10,2 23 23,3-28-38,2-3-3,0 1 6,4-4-14,0-2-2,2-2 8,-1-4 5,4-2-2,-2-2 3,0-4 2,1-1 13,-12-3-1,19-3-10,-9-1-6,7-11 20,-11 6-2,-1 3 12,-1-6-13,-4 12-9,0-16-22,-3 7-5,3 9 5,-11-15-23,3 9-24,-2 0-64,-2 3-57,-1-1-93,-1 2-120,1 2-105,1 2-175,-2 0-596,0 0-853</inkml:trace>
  <inkml:trace contextRef="#ctx0" brushRef="#br1" timeOffset="447700.4011">6717 16327 436,'0'0'496,"0"0"-73,0 0-50,-1-12-16,1 12-22,0 0-23,-3-11-8,3 11-7,0 0-11,-5-9-10,5 9-48,0 0-33,-2-4 54,2 4-175,0 0-10,0 0-19,-12 4-1,6 4-20,1 5 8,-1 2-19,-1 5 6,-1-1-14,1 1 9,2 1-15,0 1 9,1-3-14,0-1 17,3 0-10,0-1 8,0-2-17,2 0 25,1-1-19,1-2 20,3 0-7,2-2 13,2-2-18,0-4 18,3-1-15,2-3 17,0-5-23,5-2 0,1-3-9,17-19-1,-17 11 7,-3 2-10,-2 0 8,-2 1-7,0 2 11,-4 2-13,-1 2 8,-2 2-15,1-1 5,-1 3-10,-7 5 7,10-5-13,-10 5 21,0 0-7,20 10 3,-15-1 17,0-1-8,3 1 15,-2 1-16,2 2 10,1 0-34,-1 0-38,3 0-47,-3-2-68,4 2-65,-2-1-58,1-2-45,3 0-54,-1-1-20,13 2-1753</inkml:trace>
  <inkml:trace contextRef="#ctx0" brushRef="#br1" timeOffset="448080.9382">7351 16455 505,'7'-8'614,"-7"8"-124,10-11-79,-10 11-69,6-7-72,-6 7-46,0 0-5,0 0-3,0 0-10,0 0-19,4 12-36,-4-12-21,-5 33 95,2-18-140,2 2-10,-2 0-17,2 0-5,0 0-12,1 0-4,0 0-12,0 0 4,0-3-5,0-1 1,1-2-4,-1-11 3,1 22 3,-1-22 2,5 17 4,-5-17-2,8 9 0,-8-9-3,15 0-7,-15 0-3,18-7-11,-6 0 8,0-3-12,2-4 3,2-1-9,-2 3 3,3-4-10,-3 2 10,2 2-11,8-6-14,-14 10 10,-1 2-5,0 2 2,-9 4-6,16-4 18,-16 4-2,17 5 10,-8-1-6,-2 4 10,2-2-10,-1 2 8,1 1-6,0 2 10,-1-2-11,9 13 9,-9-12-8,0 0-43,1 2-58,-1-3-67,-1 1-99,2 0-66,-1-2-92,-1 0-75,2-2-425,0-2-501</inkml:trace>
  <inkml:trace contextRef="#ctx0" brushRef="#br1" timeOffset="448392.9314">8209 16629 744,'0'0'634,"0"0"-116,0 0-61,0 0-61,0 0-24,0 0-6,0 0-28,0 0-20,0 0-47,0 0-29,0 0-41,0 0-13,0 0-22,5-9 36,13 8 187,-3 0-213,4-2-17,8 0-19,5-2-28,5-2-4,9 0-9,2 0-17,-1-1-30,2 1 6,-2 0-27,2-1 12,-3 3-24,-2 0 7,-9 0-38,21 1-186,-35 2 16,-1-1-47,-3 1-29,-3 1-39,-1 0-30,-13 1-55,15 1-54,-15-1-109,0 0-96,0 0-420,0 0-677</inkml:trace>
  <inkml:trace contextRef="#ctx0" brushRef="#br1" timeOffset="448602.9318">8814 16366 933,'0'0'721,"0"0"-155,2-10-129,-2 10-74,0 0-31,8-8-6,-8 8-19,0 0 0,16 0-47,-4 3-3,0 2-18,2 2 2,5 3-58,0 2-9,23 13 72,-23-12-153,-2 1-11,-1-1-27,-2 2 34,0-1-31,-4 2 15,-4-2-32,-1 1 13,-1 2-9,-4 1-39,-4 1-87,-3 3-108,-5 2-137,-8 6-200,-4-2-198,-5-2-749,-5-1-1095</inkml:trace>
  <inkml:trace contextRef="#ctx0" brushRef="#br1" timeOffset="455121.7183">9813 16205 137,'0'0'621,"0"0"-136,0 0-88,6-7-42,-6 7-23,0 0-43,0 0-4,6-9-26,-6 9-24,0 0-27,0 0-25,5-10-28,-5 10-25,0 0-27,0 0-24,0 0-14,6-6-18,-6 6 12,0 0-36,0 0-5,9 4-1,-9-4-4,9 12 11,-4-5 7,1 5 64,2 0-2,1 1-10,0 1-30,1 0 1,1 1-23,-1 0 5,-1 1-19,11 11 27,-10-14-13,-1-2-20,1 1 18,-2-2-23,1-2 19,-2-1-22,0 0 30,-7-7 6,11 10 45,-11-10 18,9 4 19,-9-4-27,13-5-7,-4-6-34,13-31 50,-6 11-67,0-1-23,-1 0 12,-1 6 9,-4 0-11,0 6 1,-2 2-10,-2 3 0,-1 2-16,2-1-44,-2 4-75,0 0-37,-2 1-98,-3 9-109,11-15-500,-11 15 352,0 0-147,13 0-303,-13 0-547</inkml:trace>
  <inkml:trace contextRef="#ctx0" brushRef="#br1" timeOffset="455462.715">10564 16127 71,'14'1'820,"-14"-1"-215,0 0-98,3 9-78,-3-9-57,-5 13-32,5-13-29,-6 17-32,1-8-47,1 5-34,-1-1-48,0 0-25,0-1-29,1 4-5,3-1-24,0 0 2,-1 0-19,8 18 51,0-16-49,0 0-19,2 0 10,1 0-6,2-1 17,0-1-10,1 1 15,0-2-24,1 0 19,0 0-22,-2-2 20,-2 0-17,2-2 17,-3 0-28,7 11 106,-9-13-37,-1 1-10,-1 0 32,-1 0-19,-3-9 20,1 16-6,-1-16-14,-2 17-15,-2-7-14,-1-2-10,-4 1-18,1-2-1,-2 1 4,-2-1-37,-15 6-108,13-7-14,0-1-48,-1-3-70,2 1-79,-1 0-113,2-2-78,-1-2-104,2 0-99,0-4-387,0 1-713</inkml:trace>
  <inkml:trace contextRef="#ctx0" brushRef="#br1" timeOffset="455765.7163">10509 16433 756,'0'0'650,"0"0"-100,2-13-62,-2 13-66,0 0-9,0 0-50,0-13-21,0 13-57,0 0-40,2-9-61,-2 9-26,8-10-40,-8 10-9,14-11-8,-2 4 7,3-1-18,6-1-4,4-1-13,4-2 13,9 0 2,0 0 2,1 0-3,3 0 0,-2-1 1,2 2 3,43-11 104,-43 11-92,-1 3 10,0-2-40,-7 3 10,-2 1-37,-6 1 15,0 0-32,-4 1 20,-5 0-26,-1 1 34,0 1-28,-4-1 25,0 1-25,-12 2 7,26-5 22,-26 5-68,13-4-20,-13 4-63,0 0-74,0 0-85,0 0-96,0 0-139,0 0-111,-9 8-141,0-4-683,-7 1-1027</inkml:trace>
  <inkml:trace contextRef="#ctx0" brushRef="#br1" timeOffset="456913.7149">7051 17273 458,'0'0'380,"0"0"-54,0 0-20,0 0-29,-10-5-1,10 5-4,0 0-9,0 0 3,-10-6-6,10 6-20,0 0-32,0 0-31,-10-4-39,10 4-32,0 0-33,0 0-13,0 0-14,-9 6-16,9-6-3,-5 13 0,2-3 3,0 5 0,0-1-9,-2 3 6,4 1 1,-2 0 14,2 2-9,1-1 5,3 19 37,-1-20-39,1-1 3,2 0-3,-2-3 6,4 1 3,-1-1 3,3-3 3,4-1 16,-1-2-22,3-5 10,2 0-24,2-2 12,1-3-21,0-3 13,25-16 1,-25 7-47,1-3 40,0-1-24,-5 1 16,-1 1-14,-2 1 39,-2 5-3,-2 0 15,-1 1-27,-1 1 7,-7 8-23,13-11-19,-13 11 11,8-6-20,-8 6 5,9 6 15,-9-6-32,6 15 35,-6-15-23,4 21 22,-2-10-14,1 1 18,0-1-16,3 3 15,-1-2-14,1 1-1,-1 1-49,3-2-24,-2-2-55,12 11-306,-10-13 122,1 1-82,1-3-71,-1-1-110,1-1-357,-10-4-510</inkml:trace>
  <inkml:trace contextRef="#ctx0" brushRef="#br1" timeOffset="457437.7355">7719 17509 490,'0'0'568,"0"0"-83,0 0-49,4-11-51,-4 11-68,0 0-61,0 0-59,0 0-49,0 0-38,0 0 58,0 0-87,0 0 0,5 14-6,-5-14-8,-1 19 0,1-6 2,-2-1 14,0 0-7,1 0-4,-2 1-14,2-2-12,1-11-13,-1 24-1,1-24-4,0 17-3,0-17-4,-1 16-6,1-16 7,2 13-1,-2-13 11,9 13 1,-9-13-5,11 11-8,-3-5-5,0 1-34,3 1 24,0-2-16,1 4 28,-1-1-31,13 11 25,-12-10 33,-2 2-20,1-1 33,-2 0-19,0-1 46,-2 1 0,0 1 37,-4-2-2,0 2 13,-2-2-10,-1 3-3,-1-2-8,-2 0-22,0 2-6,-11 10 45,6-13-81,-2 1-7,-1-2-42,-1-2-56,1 1-65,-3-3-53,4-4-92,10-1-153,-23-1-137,9-3-213,2-6-395,-1-4-781</inkml:trace>
  <inkml:trace contextRef="#ctx0" brushRef="#br1" timeOffset="457697.7188">7758 17634 1204,'0'0'700,"8"-5"-134,-8 5-112,7-6-53,-7 6-34,6-7-22,-6 7-25,10-7-70,-3 2-22,4 0-51,2-1-13,3-1-45,5-2-14,1 2-33,-1-2-1,6 0-28,1-2-19,0 2-65,-1 1-23,1-1-94,-3 3-91,-2 0-94,1 1-62,2-2-103,0 2-59,1-2-454,-2 2-632</inkml:trace>
  <inkml:trace contextRef="#ctx0" brushRef="#br1" timeOffset="457980.7146">9248 17545 955,'0'0'721,"0"0"-140,0 0-97,0 0-42,4 9-24,-4-9 323,0 0-430,0 0-3,0 0-60,0 0-9,0 0-62,0 0-8,0 0-53,7 7 3,-7-7-41,13 0 9,1 0-8,2-3-30,6 3 11,4-2-30,39-6 40,-30 4-15,2 0-24,-2 0 28,2-1-24,0 1 15,-3 1-17,0 0 10,-3-1-11,-5 2 15,1-1-9,-7 3 24,-1-3 4,-1 2 19,-6-2 15,14 2 73,-26 1-95,20-2-11,-20 2-14,15-2-8,-15 2-13,14-1-17,-14 1-62,11-1-77,-11 1-103,0 0-86,15 0-113,-15 0-147,0 0-130,0 0-233,0 0-441,-3 10-977</inkml:trace>
  <inkml:trace contextRef="#ctx0" brushRef="#br1" timeOffset="466125.2502">10233 17270 1075,'0'0'675,"0"0"-145,0 0-126,0 0-72,0 0-43,0 0-32,-2-9-15,2 9-18,0 0-13,0 0-45,0 0-13,6-9-38,-6 9-4,7-8-27,1 1 83,-8 7-89,8-10-12,-8 10 4,10-5-33,-10 5 4,9-5-28,-9 5 11,0 0-23,13-2 15,-13 2-16,11 4 18,-2 1-16,-2 1 10,2 3-4,12 13 12,-10-10 9,2 2-7,-1 1 9,-1-1-24,2 1 13,0-1 1,0-1 9,-1 1-19,2-2 18,-4-1-21,2-1 15,0-2-13,-1-1 21,-1 1-1,0-1 39,0-5-2,-1 2 31,-9-4-19,20-1 21,-10-3-34,3-5 9,-3-2-6,2-5-24,-1-3-27,0-5 23,-1 4-30,-2-1 17,-1 1-32,0-1 28,5-13-7,-8 19-37,0 0 0,0 3-47,0 2-23,-2 1-65,1-1-38,-3 10-82,6-16-88,-6 16-74,5-10-11,-5 10-35,0 0 4,9-7-24,-9 7 9,13-2-1424</inkml:trace>
  <inkml:trace contextRef="#ctx0" brushRef="#br1" timeOffset="466433.2445">10789 17127 547,'18'-2'496,"-18"2"-55,14 0-39,-14 0-3,13 1-9,-13-1-3,14 7 7,2 9 390,-8-4-401,1 6-51,3 5 0,-2 5-73,1 10-37,-1 1-47,-1 5-24,0 4-21,1 0-87,-1 3-60,-3 0-104,3 2-95,-3-4-87,0 1-138,-4 47-954,-3-51 207,-3-5-797</inkml:trace>
  <inkml:trace contextRef="#ctx0" brushRef="#br1" timeOffset="466922.8028">9580 17252 507,'0'0'501,"0"0"-101,0 0-56,0 0-34,0 0-17,2-6 234,-2 6-273,0 0-42,4-9 7,-4 9-24,0 0-21,0 0-18,0 0-15,0 0-16,0 0-18,0 0-14,5-8-12,-5 8-5,0 0-18,0 0-11,0 0 35,0 0-46,0 0-2,0 0-3,0 0 2,7 8 11,-7-8 9,8 7 3,-2 1-7,2-2 8,1 6 10,4 1 13,0 1-5,7 4 6,0 0-22,34 28 96,-25-21-70,1-1-31,1 0 11,0 0-32,2-1 16,-2 0-25,-2-1 24,-3 0-22,-3-3 32,-3-2-24,-1 0 29,-4-3-11,-4 1 41,-3 3-17,-5 19 69,-8-13-97,-9 8-54,-9 1-88,-5 2-114,-8 3-127,-9 1-231,0 1-211,-6-4-739,-3-3-1146</inkml:trace>
  <inkml:trace contextRef="#ctx0" brushRef="#br1" timeOffset="469351.8897">7370 18470 485,'0'0'485,"0"0"-107,3-10-84,-3 10-48,0 0-29,2-11-14,-2 11-24,0 0-7,0 0-3,3-10-6,-3 10-12,0 0-18,0 0 0,2-10 2,-2 10-29,0 0 29,0 0-13,0 0 25,5-8-35,-5 8 171,0 0-166,0 0-18,0 0-15,0 0-7,0 0-9,0 0-6,0 0-7,4-9-4,-4 9-4,0 0-6,0 0-7,0 0-2,0 0-4,0 0-6,0 0 3,0 0-18,0 0-1,0 0-1,0 0-2,0 0-4,0 0 0,0 0 2,0 0-12,0 0 6,0 0 4,0 0-10,0 0 16,0 0 3,0 0 0,4 3 16,1 4-10,-5-7 3,0 0 4,0 0-6,4 12 3,-4-12 8,0 0-8,2 14-14,-2-14 17,3 10-12,-3-10 6,2 12-14,-2-12 21,2 15-7,1 2 45,-3-17-35,3 20 1,-2-11 8,2 5-5,-1-3 7,1 3-13,-1-2 6,0 3-17,0-6 9,2 5-13,-2-4 1,1 1-4,-3-11 12,8 16-9,4-1 28,-12-15-9,18 5-10,-18-5 5,28-5-12,-9-2 12,1-3-12,2-4 5,0-3-24,0 1 9,-4-3-11,0-1-2,-2-1-2,-1 4 5,-4 2 3,9-14 12,-12 18 17,-1 0 14,-1 2 10,-3 1 6,-3 8 5,9-14-5,-9 14 24,7-11-54,-7 11 17,5-8-38,-5 8-7,0 0-1,0 0 7,0 0-6,11 1 1,-11-1 2,3 13-2,-3-13 3,5 19 1,-1-7-10,-1 1-7,4 1-28,-2 1-23,1-1-45,0 1-13,3 2-62,3 0 0,-3-3-97,1-4-67,12 7-500,-10-13 328,-2 0-42,3 2-374,-2-3-522</inkml:trace>
  <inkml:trace contextRef="#ctx0" brushRef="#br1" timeOffset="469716.8874">8166 18499 583,'0'0'634,"5"-11"-93,-5 11-28,0 0-86,4-15 335,-4 15-425,0 0-52,0 0-51,1-11-52,-1 11-42,0 0-27,0 0-42,0 0 16,-7 11-25,4 0 28,-2 0-9,0 6 12,-1 2-18,1 5 18,-7 27 82,7-27-96,1 6 6,2-7-23,-2 4-2,4-6-19,0 3 1,1-6-16,3 6 5,0-6-19,1-2 12,0-2-1,3 3 0,0-5-10,1 0 7,0-1-6,2-2-7,0-3-11,-1-1 6,0-2-15,-10-3 4,16-1-13,-16 1 21,15-3 5,-15 3 24,11-7-13,-11 7 12,7-8 6,-7 8-4,5-9-44,-5 9-68,-4-15 22,4 15 49,-7-11 39,7 11 3,-10-9-2,10 9-14,-12-4 1,12 4-15,-15 2 9,5 3-21,1 0-3,0 0-40,0 2-26,1-2-71,-5 7-237,8-4 126,5-8-78,-9 9-74,9-9-118,-5 7-74,5-7-428,-3 12-647</inkml:trace>
  <inkml:trace contextRef="#ctx0" brushRef="#br1" timeOffset="470243.8932">8766 18646 918,'0'0'1610,"0"0"-1056,0 0-139,0 0-53,0 0-103,0 0-28,4-9-67,-4 9-11,0 0-46,0 0-22,0 0-44,14 0 35,-14 0-35,20 3 26,-8-3-35,29 0 38,-20 0-24,6-3 7,2 1 10,0 0-11,0 1 9,0-2-13,0 2 18,1-1-26,-3 0 3,-1 1-20,-4-2 3,-3 3-1,2-1 28,-5-2 14,9 0 131,-12 0-76,-13 3 6,19-4-1,-19 4 10,16-2-17,-16 2-6,13-3-11,-13 3-5,0 0-28,15-4-21,-15 4-2,0 0-21,13-3 4,-13 3-42,0 0-47,0 0-50,13 0-57,-13 0-59,0 0-91,0 0-54,0 0-133,11-3-69,-11 3-118,0 0-641,0 0-935</inkml:trace>
  <inkml:trace contextRef="#ctx0" brushRef="#br1" timeOffset="470838.8882">9695 18444 223,'0'0'512,"-8"-5"-129,8 5-78,0 0-50,-9-9-41,9 9-22,0 0-15,0 0-19,-6-7-11,6 7-1,0 0 162,0 0-147,0 0 9,-8-7-21,8 7 30,0 0-24,0 0 23,0 0-44,0 0 28,0 0-27,0 0-20,0 0-9,0 0-1,9 6 16,-3-1-6,8 12 74,-3-7-117,1 3 4,3 3-26,-1-2 5,4 4-23,0-2 9,0 5-20,2-1 12,-2 0-18,3-1 8,-4 2-17,2-5 7,-1 2-15,-4-6 18,13 13 4,-16-16-16,-1-1 24,-2-1 10,-1-3 35,-7-4 19,14 5 31,-14-5 24,0 0 15,15-2 4,-15 2-33,12-12-12,-6 5 0,-1-7-64,0-9-250,0-8 28,0 2 90,1 1 100,-2 4 74,0 3-55,0 3-2,-1 3-60,-1 0 1,-1 3-48,2 1-2,-2 0-28,-1 11 1,3-16-64,-3 16-23,2-16-69,1 5-613,-3 11 199,0 0-680,-5-13-946</inkml:trace>
  <inkml:trace contextRef="#ctx0" brushRef="#br1" timeOffset="471310.8924">10422 18423 840,'0'0'620,"0"0"-154,9-4-90,-9 4-92,0 0-51,0 0-26,0 0 0,9-4-29,-9 4 6,0 0-37,0 0 29,0 0-27,0 0 31,-4 12-7,4-12-9,-10 15-26,5-4 34,-3-1 2,-1 1 12,-1 0-17,3 2 7,-2-1-14,0 0-7,0-1-20,1 1-15,1 0-17,-1 0-18,1-1-17,2-2-12,-4 8 33,9-17-52,-4 14-5,4-14 6,1 13-5,-1-13 9,12 11-16,-2-9 7,2 0 52,4-1-43,2-2-47,3-1 21,0 0-15,5-2 10,-1-1-20,28-7-11,-28 5-18,-1 1-21,2 2-23,-4-1-11,-1 1-31,-5 1-23,2 1-51,-4 0 1,0 0-47,-2 0-9,-12 2-60,19-5-43,-19 5-35,13-4-33,-13 4-625,6-8 119,-6 8-505</inkml:trace>
  <inkml:trace contextRef="#ctx0" brushRef="#br1" timeOffset="471585.8861">10594 18427 577,'-5'-8'898,"5"8"-142,-8-11-146,8 11-67,-6-9-34,6 9-26,-5-6-8,5 6-36,0 0-13,-5-8-28,5 8-77,0 0-59,0 0-10,0 0-10,-1 17-25,2-4-45,0 4-28,2 9-33,-1 4-64,0 7-76,-1 8-132,0 3-179,2-4-173,-6 24-329,1-15-1049</inkml:trace>
  <inkml:trace contextRef="#ctx0" brushRef="#br1" timeOffset="474944.8905">6803 12312 163,'0'0'274,"0"0"-54,-15-2-41,15 2-4,-15 1-34,15-1 20,-17 1-46,17-1 37,-19 3-60,19-3 38,-20 2-64,20-2 42,-29 5 21,29-5-110,-19 6 63,19-6-77,-21 6 62,10-1-74,-2-2 57,0 3-5,-2 1-4,1 1 8,-5 0 5,1 1-2,-1 3 10,-5 1-3,0 1 1,-24 17 46,24-16-53,-5 4 0,4-2 2,-3 3-10,0 0-8,5-3 9,0 1-22,1 0-4,-1 0-5,2 1-2,1-1-2,0-1-3,2 2 0,1 0-3,-1 2 1,0 0-1,3-1-2,-1 1 2,-1 2-42,2-3 56,1 5-49,-1-1 64,1 1-50,-1 0 66,-1 6-57,3-4 53,-3 4-6,1 1-2,3 0 9,-16 36 56,13-35-44,2 3 3,-1-1-2,0-2 7,0 4-10,2-2-6,0 1-6,-2 1-6,3 0-53,-2 1 60,2 1-54,2 0 55,-2 2-59,2 3 57,-9 45 18,10-40-35,1-1-3,2 0-1,0 3-5,0-2-4,0 2 10,1 1-48,0 0 66,1 1-45,2 0 44,-1 2-62,0 1 56,0 0-6,1-1-6,-2 57 10,2-57-20,1-1-1,-2 4-2,0-3-3,2 1-53,-1 0 60,0-1-46,-1 1 60,1 0-60,0-2 50,-1 2 5,2-1-5,-1-1-6,0-1-2,1 52 5,1-53-10,0-2 4,1-2-2,-2 1-1,2-3-57,0 4 63,0-3-52,2-1 57,-3 0-1,2-1-5,-1-1 0,1 0-2,-2-1-3,1 1 6,2 30-11,-2-38 0,-1 3-1,1-3-1,0 1-3,0-2 3,3 2-4,-2-2 3,-1 0-1,1 0-49,-1 1 63,1 0-53,1-2 59,-2 2-4,2-2-1,5 32-16,-5-32-7,1-3 2,-2 2 2,4 0 1,-1 1 2,0-1-6,1-1 3,-1-1-2,0 1-1,2-2-9,0 1 8,-2-1 4,2 0 0,-3-1-24,8 29 5,-6-29 29,-1-2-2,-1-4-1,3 6-5,-3-5 4,0-2 1,0 2 3,0-2-1,3 3-6,-3-3-2,1 2 1,-1-2 9,0 0-7,3 1 5,2 21-2,-4-22-11,-1-1 10,0 1-3,3 0 3,-3 0-5,0 0 5,1-1 2,3-1 1,-3 1-4,1-1-8,1-1 2,-1 1 8,2-1-1,-2 0 0,12 18 1,-8-17-6,9 16 6,-10-17-3,0-1-1,1 1 0,1-1 1,-2 1 2,3-2-5,-2 3 5,-3-3-3,4 2 8,2 3 0,-1-5-2,-2 0 4,16 22-2,-16-21-2,3 0-7,-1-1 2,-1 0-12,1-1 21,1 2-22,-1-1 31,-1-1-34,3 2 29,-2-2-25,4 4 27,-6-4-27,5 4 24,1-1-22,15 22 13,-16-21 17,-1 0-34,3-1 25,-2 0-31,2 0 43,0 0-32,-2-2 29,3 1-25,-2 0 32,0 0-26,2-1 29,-1 0-32,1 1 29,0 0-37,19 15 25,-20-17 11,-1-2-36,-1 0 30,4 3-35,-3-5 26,0 4-43,3-3 42,-3 1-12,0-1 28,3 2-7</inkml:trace>
  <inkml:trace contextRef="#ctx0" brushRef="#br1" timeOffset="476712.4203">8403 19022 3014,'24'-12'19,"-13"7"-13,1-3-1,-1 3-1,0-2 3,-1 2 1,2 0 0,-2-4 8,0 5 3,1-3 3,11-6 15,-13 6-16,1 0 8,2 2-2,-1-6 5,0 5-19,3-6 20,-3 4-5,2-1-6,1-2-3,-1 2-5,2-3 0,-4 2-4,4-3-3,-3 3 0,12-15 11,-13 11-8,0 3-2,1-3 1,-3 2 13,1 0 34,-3 3 26,2-2-11,0-2 1,-1 0-36,-1 0 22,2 0-19,0-2 8,-1 1-26,-2 0 10,8-14 5,-8 13-37,-1 1 28,-1 0-2,0 0 28,1 0-7,-2-2-13,0 1-3,0-1-5,-2 1 40,-1 3 25,1-1 13,1 0 5,-2 1-50,0-5-11,1-15-17,-1 18-1,-1 1-6,1-1 2,0 0-4,0-3-17,0 0-15,1-1-10,-1-1 18,1 2 16,-1 1 12,0 3 0,0-1 3,0 0-1,-1-2-22,-2-19-11,1 18 7,-1 1 11,0-1-12,0 1 26,0 0 10,1 2 7,-1-1-1,0 2-9,-1-1 3,0 2 37,0 0 5,-1-1 38,1 1-27,-1-2-9,-10-22-215,6 15 30,0-1 67,0 2 36,-1 0 69,3 2-13,-2 0 12,1 1-29,-3-2-42,1 1-44,-2-4 1,0-1 10,-1 0-6,1 1 21,-15-23-10,3 1 6,13 24 3,-1 0 27,1-2-22,-1 3 28,1-1-23,0 1 18,-1 0-17,2 0 30,-3 1-23,4-3 19,-3-1-20,-1 1 17,0-2-19,4 3 18,-12-25-9,10 20 7,3 4 1,-1-1-6,2 0-1,-3 0 5,2 1-9,-1-4 9,0 4-3,2 0 0,-2-1-27,1 1 31,0 0 1,0 1-14,0 1 2,-9-22 6,9 21 9,-1 1-6,-1 0 1,1 1-4,1-3-1,0 0-1,-2 1-1,1-2 1,0 1 2,-1-3 0,1 2-17,1 0 19,-1 0-4,2 0 3,-10-26 0,7 24-2,3 1 2,-1-2-2,0 3 1,0-1-4,1 0 2,-2-3 0,1 0 0,1 3-29,0-4 35,-1 1-30,-2 1 40,2-2-37,1 5 32,-11-30-26,9 27 22,2-1 1,-2-1-3,-1 0-8,1-1 15,0-1-2,-1 0-5,1 1-1,1-1-2,-2-1 2,3 1-4,-2-2 4,1 1-3,1 1-1,-1 0-1,2-2-28,-2 2 37,1 0-33,-1 1 13,2-1-3,-1 3 30,0-3-31,0 3 34,1-3-29,0 2-2,-1-1 1,1 3 30,1 1-36,0-1 36,-7-21-30,5 22 1,2 1 34,-1 0-39,-1 1 34,1 1-33,-2-3 20,1-2-19,-1 1 25,-1-2-26,0 1 29,2-2-27,-2 2 15,1-1-14,0 0 32,-9-28-23,8 26-5,2 0 24,-1 1-25,0 0 2,-2 0 1,3 0 3,-1-1-9,0 0 33,-2 0-30,3 0 30,-2 0-34,0 0 31,0-2-54,0 2 39,-10-38-31,10 30-13,1 0 37,-1 5-39,4-1 49,-2 0-44,2 0 47,1 0-46,1 1 52,-2 1-42,4 2 5,-2 2 4,3 1 6,0-1 4,1 1-1,2-23-2,-2 26 5,0 0 40,3 1-44,-3-1 40,2 2-45,1-2 43,-2 3-44,2-1 32,-2-1-41,2 0 50,1 0-29,0 1 28,0-1-41,-1-2 37,5-22-16,-4 21-37,-1 1 55,1 0-47,-1-1 57,-2 1-52,2 0 40,-1-2-40,-2 0 0,2 1 9,-2-2 1,0 1-4,0 0-19,-1 0 36,0 0-4,-1-24 4,-1 25 32,0 1-46,-2 0 40,1 1-44,-1 1 43,-1-2-47,-1 1 38,0 1-38,0 0 38,0-2-42,-1 2 43,0-2-40,-1 3 44,1-1-59,-11-22 42,9 24 17,0-1-40,0 0 44,0 3-7,1-1 31,-4-1-41,3 4 27,-1-4-32,-2 3 24,1-2-35,-1 2 28,-1 0-33,-1-2 28,0 3-36,-15-16 38,14 16 12,0 1-37,-2 1 19,1 0-5,-4-2-4,-1 1-2,0 2-3,1 1 0,-3-2 2,0 5-5,-2-1-20,1 1 13,1 3-37,-2-2-47,-32-3-273,29 9 96,0 2-179,-1 4-72,-4 1-563,-1 2-701</inkml:trace>
  <inkml:trace contextRef="#ctx0" brushRef="#br1" timeOffset="478290.7329">10493 11961 308,'-10'-6'319,"1"1"-58,1 1-43,-2-2-33,0 1-18,-1 0-2,-3-1-24,-15-4 130,13 4-150,0 1-12,-1 0-5,-1 0-20,-3 1-12,0 0-16,-2 1-11,-1 0 3,-2 0-20,-2 2-5,1 1 2,-2 1 1,-3 0-3,-4 2 0,-39 4 21,37-1-27,-5 2 5,8-3-6,0 3-4,2-1 0,2 1 20,0 1-7,2 0-5,0 4-6,0-2-3,3 1-1,-1 2-4,2 2 4,1-1-2,-26 20-38,26-18-7,-2 4 54,4-1-46,-3 2 57,0 2-52,-1 0 58,2 1-52,3 1 52,-2-2 6,4-1-5,1-1-3,1 1-9,-1 0-4,3 0-5,-16 27 8,16-25 4,1-1-19,-1 2 4,2 1-7,-1-1 19,-1 1-6,3-2 6,-2 4 6,1-2 8,-1 0-3,3-1 1,-3 1-5,2 0-3,1-1-54,-12 31 26,13-29 28,-1 2-52,2 0 53,1 1-1,0-1-6,0 4-4,2-2 0,-2 5-2,0-2 0,1 2-2,-1 3 9,2-1 8,1-6 5,-3 7 5,-4 40 47,5-40-106,-2-1 61,4 2-55,-1 1 59,1-2-65,-2 1 56,4 1-6,-3 1-6,2-1-2,0 2-2,0-2 0,0 2-1,2-1 1,-2-1 0,1-6-2,1 1-3,1 0 1,-2 0-3,2 1 4,0-1-49,1 1 60,-2 1-43,1-2 57,1 3-44,-1 3 50,0-5-7,-1 0-5,-2 4 3,2 3 4,1 38 42,-3-41-54,1 1-8,-2 0 2,2-1 0,-1 1-4,0-2-51,-1 2 61,0-4-53,1 4 56,-2-8-50,2 0 48,0 0-53,-1 6 44,0-2 9,-5 42 28,5-39-37,1 0-6,-1 0-15,0 0 3,1-2-1,-1 0 4,0-4 3,0 3-8,1-3 7,0-2-12,-1 7 7,0-6-50,0 1 61,0 4-47,-3 31 29,3-29 25,1-7-5,2-1-5,-2 2 7,1 0-9,0 0-6,2-1 1,-1 1-1,1-1-4,-1 0 0,2-2-1,-2 0 2,2 2-11,2-3 12,-2 35-3,1-34 1,0 0-1,0 1 5,2 1-1,-2 0-3,2-1-3,-1 0 3,2 1-10,-2 0 10,1-1-11,2 2 13,-1 0-14,0-1 14,0-1-20,9 45 22,-8-45 3,3 5-15,-3-8 6,3 3-8,-2-2 11,2 1-6,-1-2 9,1 1-9,-1-1 8,1 0-8,0 0 9,2-2-11,-3 2 10,1 0-12,10 28 0,-11-28 2,1 0 3,2 0-8,-1 4 15,-2-3-5,1 0 0,2-1-8,-2 1-19,1-1 35,-1-1 0,1 2-4,0-3-2,0 0 0,1 1-1,9 27-1,-9-30-1,8 28 9,-8-30-5,0 1 0,0-1 3,2 1-6,-2 0 6,0-1 0,1 1-39,1-1 50,-2 0-46,2 0 46,1-1-44,0-1 45,12 25-15,-12-27-26,-2 4 43,2-4-42,-1 3 42,1-2-35,0 1 36,-3-4-27,4 3 14,-4-4-26,0 1 37,5 1-38,-3 0 39,0-2-40,-2 1 38,17 20-19,-14-17-21,-1-7 44,1 5-50,-1-4 50,0 2-50,1-2 50,-1 2-52,1-3 52,-1 2-46,1-2 48,0 2-41,-1-2 30</inkml:trace>
  <inkml:trace contextRef="#ctx0" brushRef="#br1" timeOffset="479609.7074">11464 19012 4962,'20'-28'29,"-1"-4"-41,0 3-3,-4-3-10,4 3 30,-4-2 24,3 2-37,-5 0 28,4 0-26,-4 2 31,16-31-15,-13 26-30,-6 4 37,2 2-6,-1-3-2,0 1 0,2 0-4,-3 1 0,-1-2 0,2 1-4,-2-2 1,0 1-2,-2 1 2,1-3-3,0 2 8,1-32-5,-3 31-12,-3 0 9,2-3 6,-3 3 1,0-3-2,0 1-1,-2-2-2,0 1-8,0-1 6,-2 0 15,0 0-14,1-3-3,0 4 15,-1-2 18,-1-34 7,2 32-34,-1-1 9,2 1-6,-2-1-1,0 1 0,2-1 7,-1 1 6,-1-6 17,0 4-18,2 1 6,-2-6-15,0 0 24,0 1-10,-2 2-2,-3-37 46,2 36-30,-2 2-5,1 1-19,-1 1 18,-1 1-16,0-3 13,-1 3-21,-1-2 8,-1 0-15,1-2 16,1 2-17,-1-4 17,1 0-15,1-3 6,-11-46 21,13 45-18,-3 2-3,1-1 2,2 0-11,2 0 14,-3 2 10,1 1-2,-1-2 3,2 3-6,-3-2-2,3 1-7,-3 1 9,0-1-2,0-1-6,-11-44-5,10 45-5,-1-2 8,-2-1-10,2-2 14,-6-8-15,4 1 11,-1 7-12,-2-6 20,2 8-5,-1 0 2,1 0-2,-1 0 3,-1 0-12,-1 2 25,-14-44 21,16 45-31,-3 2 1,1-2-2,0-1-2,0 3 6,0-1-7,2 1 1,-2-2-6,1 0 1,0-2-6,1 0 2,1-2-4,-1-8 4,1 6-8,-6-49 8,9 49-5,0 1 3,3 2 2,2-2 0,-1 5 2,0 1-3,1 1 0,1 7 4,0-1-6,0 1 7,-2-1-15,0 2 12,1 1-4,-1 0 6,-5-30-9,2 30 4,3 1-2,-2 0 1,1-1-2,-2 1 1,0 0 1,1 0-9,-1 0 9,-1 2 0,0 0-1,1 1-2,-1 0-5,0 1 11,1 1-3,-10-28 0,13 28-6,-4 4 15,4 0-9,-2-2 8,2 1-6,-1 0 1,-1-5-7,1 1 3,1 0-3,-1 0 4,0-2-1,1 0 2,-1 1-3,2 1 3,-7-30-1,7 32-2,-1 1 3,0-4-5,1 4 6,-2 0-8,1-2 6,1 4-2,-1-2-5,0 1 5,-2 0-1,1 0-8,0 0 7,-2-3 2,1 5 0,-6-22-4,6 23 6,-1 0 8,3 0-8,-2 0 0,0 2-2,0 0 2,1 0-4,1 2 8,0-1-14,-1 3 10,1-1-1,0 1 2,1 0-3,0 0 4,-8-12 1,8 14-7,-1 0 9,1 0-8,-1 2 12,-1-2-13,1 0 8,-1 1-5,1 0 4,-1 0-11,-1 1 14,1-2-1,1 0-1,-2 1-7,0 0 6,-8-11-10,9 10 5,-2 2 4,1-2-3,1 1 2,-1 1-12,-2 0 4,2-1-38,0 2-37,-2 0-93,-1 0-105,-1 2-49,-5 0-120,-2 5-10,-1 1-67,-12 6-66,-4-1-379,-11 3-562</inkml:trace>
  <inkml:trace contextRef="#ctx0" brushRef="#br1" timeOffset="484310.4812">10058 12855 145,'-4'9'299,"4"-9"-116,0 0-94,0 0-46,0 0-54,0 0-255,0 0 113</inkml:trace>
  <inkml:trace contextRef="#ctx0" brushRef="#br1" timeOffset="488533.4871">8645 13875 688,'0'0'582,"0"0"-61,-3-9-122,3 9 3,0 0-101,0 0 29,-8-8-77,8 8 36,0 0-89,0 0-20,0 0-26,0 0-25,0 0-20,-4-8-11,4 8 82,0 0-110,0 0-13,0 0-14,0 0-6,0 0-3,0 0 0,15 4 17,-7 0 18,2 3-21,8 1 93,1 4 9,5 1-21,5 5-8,4 3 4,35 19 69,-34-18-122,-1 0-18,-1-3-9,-3 3-9,-1-2 4,-5-2-6,-4 0 3,-2-2-9,-5 4 17,-3-3-7,-3 5-4,-5 1-15,-3 2-70,-7 4-120,-28 44-666,6-31 129,-9 1-825,-6-1-1166</inkml:trace>
  <inkml:trace contextRef="#ctx0" brushRef="#br1" timeOffset="489225.2904">8924 15187 160,'0'0'269,"-16"-5"-28,16 5 29,-12-5-12,12 5 24,-10-2-27,10 2 25,-11-5-24,11 5 13,0 0-21,-11-5 2,11 5-6,-10-4 205,10 4-251,0 0-26,0 0-30,-8-7-80,8 7 16,0 0-8,0 0-14,0 0-1,0 0 20,0 0-31,13 8 55,-1 0-31,3-1 22,1 6-35,30 17 64,-22-12-50,0 3-35,-2-1 26,-2 2-27,-2 2 23,-2 0-6,-5 3-1,-1 1-4,-5 2-9,-3 2-3,-4 1-36,-3 1-86,-6 5-129,-3 1-167,-4 0-236,-4-4-732,-9 7-956</inkml:trace>
  <inkml:trace contextRef="#ctx0" brushRef="#br1" timeOffset="501159.0457">14737 12167 652,'0'0'592,"-4"-12"-96,4 12-157,-7-12 35,7 12-46,-5-12 34,5 12-102,-6-8-6,6 8-102,0 0 9,-4-9-86,4 9 30,0 0-14,-12 8-89,9 0 63,-1 5 67,-2 2-9,2 2-1,-2-2-49,2 6 14,3 1 1,-2-3-8,2 0-14,1-1-16,0 0-8,0-3-8,1 2-4,3 8 15,-2-14-17,3-1 2,-1-2 4,1-1-2,2-1 5,-7-6 1,13 6 9,-13-6 19,13 2 21,-13-2-7,19-13-21,-6 0-14,3-4-2,1-3-6,17-21 51,-18 22-12,-4 4 24,0 1 16,-4 2-17,1 1-22,-3 5-27,-1-4-17,2 5-23,-7 5-9,8-10-18,-8 10 0,0 0-1,13-2 7,-13 2-4,15 17 10,-8-5 14,-1 0-12,3 0 9,-2 2-9,2 2 6,1 0-17,0 0-16,1 0-34,-2-2-24,3 3-44,-1-2-44,1-1-48,-1 0-62,2-1-14,13 9-595,-10-15 324,-1 0 17,0-2 15,0-1-297,2-1-376</inkml:trace>
  <inkml:trace contextRef="#ctx0" brushRef="#br1" timeOffset="501581.0459">15450 12472 171,'0'0'929,"-6"-5"-292,6 5-59,0 0-166,1-14-68,-1 14-61,6-17 178,-6 17-258,9-12-39,-9 12-37,11-10-33,-11 10-40,13-5 8,-13 5-15,15-4-6,-15 4-9,17 1-9,-7 2-7,-10-3-11,16 5-3,-16-5-1,18 17 56,-18-17 13,6 12 2,-6-12 9,3 15 3,-3-15-2,0 14-3,0-14-13,0 13-12,0-13-27,0 14 9,0-14-9,2 10 2,-2-10-15,5 12 14,4 0-6,-1-5-28,-1 0 21,4 3-17,2 1 27,2 4-19,1-2 30,-1 1-18,0 1-11,-1-1-2,0-2-1,-5-1 9,0-1 33,0 2 41,-6-1 32,0 13 151,-7-10-152,-3 0-16,-3 0-16,-3 2-12,-4-2-17,2 0-12,-3-1-47,1-3-63,0-1-103,2 0-83,2-4-142,2-1-180,11-4-161,-20-1-682</inkml:trace>
  <inkml:trace contextRef="#ctx0" brushRef="#br1" timeOffset="501887.043">16090 12355 826,'10'-4'777,"0"0"-156,6-1 311,-16 5-550,13-3-66,-13 3-6,14-2-37,-14 2-12,17 0-37,-17 0 2,23 0-41,-4 0-10,1 0-42,0 0-10,8 0-8,2 0 25,9 0 21,36-2 126,-38 1-187,-8 1-18,0-1-17,-2 1-10,-6-1-11,-2 1-5,0 0-2,-3-2 2,-3 2 10,0 0 23,-13 0 12,20 0 9,-20 0-17,18 0-12,-5-1 24,-13 1-50,11-1-19,-11 1-64,0 0-103,14 0-102,-14 0-141,0 0-156,0 0-216,11-3-91,-11 3-580,0 0-1044</inkml:trace>
  <inkml:trace contextRef="#ctx0" brushRef="#br1" timeOffset="504617.763">17476 12339 556,'0'0'442,"-12"-5"-68,12 5-45,-9-7-14,9 7-15,-9-7-35,9 7-10,-12-15 236,12 15-263,-8-9-18,8 9-10,-6-12-33,6 12 27,-5-11-47,5 11 8,-4-9-25,4 9 12,-5-10-1,5 10-5,-4-7-22,4 7-19,0 0-5,-2-7 16,-2-3-70,4 10-13,0 0-25,0 0 15,0 0-16,8 14 38,-2-5-16,0 4 12,3 4-10,-1 1-3,3 1-2,-1 0-3,3 5-7,-1-4 3,2 2 4,0-1-1,-1-4 1,1 0 6,-1 0-1,-1-2 3,2-2 0,-2 0 10,-1-4 18,0-1 17,-1 0 8,0-1 31,-1-3 24,-1 1 25,-8-5 1,23 1 195,-17-7-202,0-7-147,7-12-14,4-6 9,-1-2 12,0 0-29,0-1 40,-5 8-9,0 2 5,-2 4-23,-1 1 19,-2 3-49,0 3-59,-1 0-74,4-4-418,-9 17 172,7-12-17,-7 12 16,0 0-109,14 1-45,-14-1-133,10 13-308,-4-5-618</inkml:trace>
  <inkml:trace contextRef="#ctx0" brushRef="#br1" timeOffset="504944.7609">18240 12310 1121,'8'-5'531,"-8"5"-54,13-9-41,-13 9-35,9-7-62,-9 7-11,8-6-86,-8 6-15,0 0-82,9-7 1,-9 7-64,0 0 35,0 0-30,-5 14 23,-2-7-17,1 3-13,-2 1 13,-2 4 9,-1 0 15,-2 3 8,-2 1-9,2 2-18,-1-3-18,4-1-15,-1 2-14,2-3-7,3-2-6,1 0-3,1 0-4,0 9 23,8-12-27,0-1 1,3 0 0,4-2-4,4 0-6,0-3 1,5-2-2,1 0-13,0-2-40,3-1-50,1-1-60,2-2-66,-2 0-80,-2-4-15,20-5-524,-27 6 325,1 0-37,-6-2-462,0 0-606</inkml:trace>
  <inkml:trace contextRef="#ctx0" brushRef="#br1" timeOffset="505215.7562">18378 12396 300,'-12'-9'760,"2"2"-140,0 1-97,3 0-98,7 6-83,-13-8-67,13 8-48,-10-5-11,10 5 45,0 0 27,-10 4 35,10-4 19,-4 30 352,4-12-369,0 6-25,0 3-54,0 4-31,-1 3-59,-1 11-12,1 3-45,-4 0-5,-2 4-26,-2 10-166,-3-2-112,1-1-151,2-6-195,-1 5-161,0-11-90,1 1-621,0-4-1037</inkml:trace>
  <inkml:trace contextRef="#ctx0" brushRef="#br1" timeOffset="508041.8526">15122 13404 507,'0'0'430,"2"-14"-72,-2 14-57,0-15-28,0 15-15,-2-13-4,2 13-5,-2-14-8,2 14-19,-5-11-39,1 3 74,4 8-173,0 0-17,-15 0-21,15 0-11,-13 14-9,4-2-4,-2 5-9,2 0-1,-1 5-4,0-3-2,1 6 0,1-1 4,0-3-7,4 1 3,-1-2-55,3-3 65,1 2-53,1-5 60,3 1-51,-1-1 63,2 1-52,2-4 59,0 0-45,3-1 62,2-5-36,5 0 48,-2-4-56,4-3 46,4-3-59,25-14 41,-22 7 5,-1-3-9,-1 1 22,-5 2-1,1 0-7,-5 3 1,1 1-50,-5 0 39,-1 2-59,1 1 39,-10 5-11,13-5-1,-13 5-6,14 1-2,-3 5-29,-11-6-10,9 12 56,-5-3-46,3 0 47,-2 2-68,2 3 5,-2-3-93,1 2 24,0 0-85,1-1 17,0 2-110,1-2 10,0 0-52,3-2-38,10 7-1538</inkml:trace>
  <inkml:trace contextRef="#ctx0" brushRef="#br1" timeOffset="508436.8456">15814 13518 549,'7'-10'490,"-7"10"-76,4-9-81,-4 9-15,0 0-63,7-8-39,-7 8-56,0 0-24,0 0-41,0 0-11,0 0-19,0 0 16,0 0-14,-6 9-9,-2 8 68,3-8-32,-1 4 32,-3-1-5,1-1-45,1 2 62,-1 0-46,1 1 30,-1-4-68,2 4 39,-1-2-65,1 0 41,1-2-58,1 0 43,2-1-57,-3 11 41,5-20 2,-2 15-52,2-15 50,3 12-49,-3-12 53,7 11-53,-7-11 50,17 10-52,-7-7 49,4-2-51,0 0 51,6-1-51,-1-2-1,3-1-23,24-3-107,-27 2 42,2 0-92,-5 1 20,2-3-104,-2 3 5,-2-2-68,-4 3-49,0-3-94,-10 5-232,13-8-224</inkml:trace>
  <inkml:trace contextRef="#ctx0" brushRef="#br1" timeOffset="508710.8435">15908 13557 93,'0'0'680,"-6"-13"-137,6 13-76,-6-8-67,6 8-85,-6-7-71,6 7-18,0 0 2,0 0-29,-11 5-29,6 3 16,1 1-75,-1 3 32,-1 4-73,2 0 35,0 5 16,0 2-22,0-1 20,3 1-65,-1 4 37,2-2-58,0 1 43,0 1-60,1 1 32,0-1-100,2-3 8,1 3-53,-1-4-43,10 21-301,-4-24 105,1-3-72,2-3-75,0-3-408,1-3-453</inkml:trace>
  <inkml:trace contextRef="#ctx0" brushRef="#br1" timeOffset="509007.839">16448 13804 791,'0'0'667,"0"0"-91,10-5-172,-10 5-33,0 0-88,9-3 32,-9 3-78,0 0 32,14-3-64,-14 3-10,20-4-23,-7 2-15,25-3 131,-13 2-158,3 0-13,1 1 30,5-2 10,2-2 16,2 4 1,-2-4-6,1 1-12,-1 4-12,-7-3-18,-3 0 3,0 2-2,-6-1-11,0 1 20,13-1 99,-20 1-140,-2 2 11,0-2-13,-11 2-18,18-2-3,-18 2 4,14-2-25,-14 2 2,14-1-26,-14 1 7,0 0-29,13-2-30,-13 2-75,0 0-88,0 0-493,12 0 153,-12 0-117,0 0-167,-8 9-732,8-9-1184</inkml:trace>
  <inkml:trace contextRef="#ctx0" brushRef="#br1" timeOffset="511771.8445">17927 13607 128,'0'0'527,"-5"-10"-116,5 10 273,-2-14-368,2 14 1,0 0-13,-1-12-11,1 12-26,0 0-92,0 0 14,0-13-94,0 13 21,0 0-75,0 0 41,0 0-67,3 8 58,-3-8-43,7 34 90,-5-18-47,2 1-56,-2 1 45,2 3-59,0-1 47,1 1-57,1-1 49,-1-2-53,1 2 49,0-5-53,2 3 51,-1-4-51,-1-1 53,1-1-40,9 10 74,-8-16 27,-1-1-22,2-1 36,-9-4-37,23 0 19,-11-4-25,1-1 45,-1-5-51,3-4-16,1-4-9,-1-3-10,0 0 16,-3 4-32,-1-2 21,8-11-9,-12 20-24,-1-2-2,-1 2-71,0 3-24,0-2-148,-5 9-42,8-11-28,-8 11-35,0 0-54,11-2-44,-11 2-32,10 5 38,-10-5-314,13 7-264</inkml:trace>
  <inkml:trace contextRef="#ctx0" brushRef="#br1" timeOffset="512070.8448">18535 13721 539,'0'0'647,"0"0"-109,0 0-143,0 0-12,0 0-104,0 0 24,0 0-90,0 0 28,-9 12-80,9-12-26,-8 8 1,8-8-56,-7 11 31,0 8 19,7-19-101,0 20 46,1-7-59,5 1 98,1 0-21,2 3 19,4 0-22,1 3 22,2-1-40,-2 2 22,1-6-23,-2 4 38,-1-3 11,1 3 17,5 11 106,-11-16-129,0 1-5,-2-3 5,-1-2 2,-2 2 17,0-2-18,-2-10 20,-2 20-10,-2-11-11,-1-2-13,-1 3-20,-4-3-20,-3 0-6,-1-1-7,-17 1-98,13-3-76,-1-3-76,1-1-82,-1-3-128,1-1-100,0-3-137,1-4-95,2-1 43,2-5-399,1-4-718</inkml:trace>
  <inkml:trace contextRef="#ctx0" brushRef="#br1" timeOffset="512362.8402">18508 13812 156,'9'-8'1030,"-3"0"-265,1 1-159,1 2-129,3-3-43,0 0-22,3 2-7,0-2-23,5-1-17,1 0-22,-1 3-31,4-3-29,1 2-20,0 1-24,-3-1-55,1 2-30,-3 0-21,1-2 19,2 3-48,24-6 86,-13 2-85,-1 1-2,-8 2-8,-1 1-31,-4-1 5,-4 2-20,1-1-4,-3 1-22,-2 1-16,0-1-60,-11 3-33,17-2-83,-17 2-95,14-3-103,-4 1-921,-10 2 371,0 0-607,0 0-1156</inkml:trace>
  <inkml:trace contextRef="#ctx0" brushRef="#br1" timeOffset="515227.8415">15422 14783 610,'0'0'453,"0"0"-137,0 0-52,0 0-77,-11 9 97,11-9-175,-8 17-38,4-4-2,2 0-37,-2 3 18,0 0-22,2 0 13,2 1-25,0-1 15,0-2-27,0 3 20,2-2-23,-2-1 24,5 1-15,4 6 66,-1-13-22,-3 2 0,4-3 2,0-3 21,3-1-17,1-3 6,2-2-3,3 0-4,-2-5-21,4-1 12,-2-2-7,2-2-5,-2-3-5,0 3 31,12-14 129,-16 12-71,-3 4 13,0 0-5,-2 2-24,-1 1-20,-8 7-28,12-13-25,-12 13-5,10-5-10,-10 5-5,0 0-6,14-1 0,-14 1-1,9 6-1,1 7 2,-5-5-1,1-1-3,0 5 7,1-2 5,4 2-20,-2 0-39,1-2-62,1 2-28,3-2-48,1 1-12,1 0-39,1-2 0,1-3-48,1 0-2,1-2-14,-1-3-24,3-1-30,-2-1-205,2-3-67</inkml:trace>
  <inkml:trace contextRef="#ctx0" brushRef="#br1" timeOffset="515493.8464">16177 14962 621,'8'-7'491,"-2"2"-108,2-5 264,-8 10-370,0 0-55,0 0-5,-1-12-40,1 12-14,0 0-40,0 0-3,-17 2-26,17-2 4,-10 11-16,3-5-9,2 1-19,-1 1-5,3 1-18,-2 11 26,3-10-30,2-10-10,3 24 4,1-11-12,1 1 1,2 0 7,3 2 10,2-1 21,2 0-7,-2 2-4,1-2-6,0-1-10,-2-2 5,-1 1 2,7 8 52,-11-12 25,-1 2-28,1-2 60,-6-9-30,4 15 27,-4-15-37,-2 15 13,2-15-39,-13 13 6,4-7-34,-2-1 13,-4 2-32,1-2 15,-4-1-59,-16 0-155,17-3 18,2-1-79,0-1-93,0-1-92,1-3-163,2-4-535,1 0-735</inkml:trace>
  <inkml:trace contextRef="#ctx0" brushRef="#br1" timeOffset="515745.8448">16169 14957 401,'7'-6'841,"-7"6"-228,12-10-154,-12 10-73,12-8-29,-3 3-3,0-1-19,5 0-28,1-1-38,5-1-48,4 0-39,4-1-30,1 0-30,2 1-25,-2 2-23,-1-2-14,0 4-13,26-6 10,-26 6-64,-2 1-46,-1 0-40,1 1-59,-7 0-58,1 1-51,0-1-77,-4 2-35,0 2-67,-3-1-25,2 0-458,-4 0-495</inkml:trace>
  <inkml:trace contextRef="#ctx0" brushRef="#br1" timeOffset="516029.837">17174 15047 898,'0'0'659,"0"0"-136,8 10-116,-8-10-66,0 0-30,10 6 263,-10-6-327,0 0-32,15 5-28,-15-5-37,23 1-26,-8-1-18,6-1-13,3 1-2,2-2-11,3 2-12,2-3-12,0 2-13,0 0-6,-2 0-11,27-1 17,-34 2-34,1-1-27,-4 1-31,1 0-45,-2 0-61,-4-3-61,1 3-51,-2 0-83,-2 0-51,2-2-114,-2 1-492,-1-1-608</inkml:trace>
  <inkml:trace contextRef="#ctx0" brushRef="#br1" timeOffset="516420.8515">18085 14887 511,'0'0'728,"0"0"-142,0 0-88,0 0-73,0 0-23,0 0-17,-3-9-23,3 9-35,0 0-52,0 0 143,0 0-274,0 0-32,5-8-29,-5 8-20,0 0-17,0 0-12,9 5-10,-9-5-5,10 8-6,-3-1 2,2 2-2,0 3 2,2-1-5,0 3-3,13 17-10,-14-14 18,2 0-12,-2-1 9,1-1 4,0 0-24,-1-1-1,-1-1 29,-1-1-22,2-3 32,-3-1 2,1 0 54,1-2 29,-2-1 28,-7-5 17,24 3 83,-14-9-157,1-1 6,1-2-27,0-5 21,-1-2-34,3-6 4,-1-4-35,3-5 14,-3 4-26,-1 3 71,-1-1-5,-4 7-14,2-2-11,-3 7-11,1-1-10,-2 2-17,-1 1-43,1 2-85,-1 2-81,-4 7-98,6-14-180,-6 14-35,0 0-28,0 0-79,0 0-104,0 0-446,2 9-781</inkml:trace>
  <inkml:trace contextRef="#ctx0" brushRef="#br1" timeOffset="516673.8395">18699 14911 1460,'0'0'548,"12"2"-92,-12-2 2,11 5 19,-11-5-13,9 10-27,-5-2-40,-1 3-43,3 4-1,-2 7-11,0 2-39,0 5-61,0 2-57,0 1-29,5 36 49,-6-37-269,2 4-33,-1 8 34,0 5-47,-1-1-55,-2 0-210,1 0-193,-2-2-126,-2 1-798,-2-12-1116</inkml:trace>
  <inkml:trace contextRef="#ctx0" brushRef="#br1" timeOffset="526089.0862">15834 16533 582,'0'0'543,"2"-20"-127,-2 20-75,0-15-51,0 15-47,2-11-26,-2 11-19,0 0-24,0-14-28,0 14-32,0 0-20,0 0 124,0 0-80,0 0-1,-1 14-3,-2-3-9,2 5-1,-4-1-6,3 3-33,-1 1-9,1 1-16,0-2 2,1 1-12,-1-1 4,2 2-17,2-4 3,5 16 17,-4-17-37,3-3 11,2-3-15,0 1 10,2-5-36,3-3 35,-1-2-7,5-2-1,-1-5-13,4-1 7,3-6-13,1-3 5,0-5-15,0-2 12,17-20-12,-24 24 4,1-1 12,-5 4 1,-2 2 34,-1 4-9,-1-1 8,-1 3-25,-1 1 5,-7 8-14,10-5 28,-10 5 10,0 0 9,8 10-6,-8-10 3,3 31 41,-3-17-63,1 3 8,0 0-20,0 0 13,2 2 1,2 1-9,0 1-2,-1-1-28,2-1-24,1 0-46,1-4-17,0 0-48,2-4-46,1-1-40,15 5-366,-12-12 242,0-1-21,1-2-20,0-4-8,1-2 33,2-4 0,1 0 54,4-5 73,-4-1 130,2-1 79,1-2 116,-2 1 18,-1 0 37,0-1 3,10-11 250,-17 18-130,-1 0 8,-4 4-20,-1 2-23,-6 6-17,6-10-13,-6 10 4,0 0 10,0 0 29,-9 7-22,3 1 3,-4 4-32,-1 2-7,1 3-31,-10 21 164,12-19-190,1 1-23,2 2-31,2-5-1,2 3-24,2-4-7,2 1-8,4-2 14,0 1-17,4-2 12,-1-3-24,4-1 16,-1-4-20,2-1 8,13-1-15,-15-7-6,3 0-15,-3-4-8,2-2-6,-5-1 5,0 0 8,1-3-2,-4 2 5,-3 1 5,-2 1-13,-2 9 19,0-15-9,0 15 19,-9-12-22,-8 6 8,17 6 17,-20-1-18,8 2 20,2 3-17,0-2-45,0 2-49,1 1-47,2 0-69,7-5-55,-12 12-39,12-12-40,-5 10-64,5-10-76,0 0-79,9 13-1587</inkml:trace>
  <inkml:trace contextRef="#ctx0" brushRef="#br1" timeOffset="526353.0895">17043 16729 513,'24'-8'693,"1"3"-147,2-3-54,2 2-41,1-2-1,3 1-38,-1 0-14,1-1-51,-2 1-37,4 0-51,0-1-23,2 2-60,4-1-19,1 0-46,-3 1-8,-2 1-39,1 1-28,-1 1-72,-1-2-54,1 2-100,-3-1-136,-6 2-115,0-1-147,-2 1-705,0-1-896</inkml:trace>
  <inkml:trace contextRef="#ctx0" brushRef="#br1" timeOffset="526622.0901">18232 16387 462,'0'0'894,"0"-14"-168,0 14-127,1-11-102,-1 11 224,2-11-463,-2 11-14,0 0-7,0 0 33,5 7-33,-5-7-22,6 19-62,-2-6-7,2 3-29,2 2-8,1 1-37,-2 0 5,3 0-30,1-2 7,6 21-7,-7-22-17,1 0-3,-2-3-4,-1-1 6,0-1-2,1-2 1,-3 0 10,2-1 25,-2-2 18,-6-6 23,11 8 9,-11-8 13,12 4 19,-12-4-57,20-24-37,-9 5-53,1-7-4,-1 1 2,0-5-1,0 2-7,0 1-2,-1 1-6,-2 4-3,-1 3 1,1 0-55,-3 4-47,0 1-66,-1 4-75,0 0-94,-4 10-78,5-13-85,-5 13-75,0 0-190,0 0-371,0 0-772</inkml:trace>
  <inkml:trace contextRef="#ctx0" brushRef="#br1" timeOffset="526947.0855">18669 16511 53,'9'-8'897,"-9"8"-252,11-9-142,-11 9-98,17-10-58,-8 5-30,6 0-37,-3-1-35,5 3-41,-2-1-24,3 1-32,18 6 93,-17 1-118,1 3-18,-3 2 17,-1 3-28,-2 3 44,-2 0 19,-4 4 39,-1 5 7,-6-2 1,-2 5 4,-3 2 32,-4 1-36,-2 0 9,0-1 25,-11 25 151,13-33-211,0-1-6,0-1-11,3-4-6,1-1 2,1-2-88,6 0-69,2-4 0,9-1 0,4 0 0,8-5 0,11-2 0,11-4 0,2-4 0,68-17 0,-52 8 0,1-1-11,-2 3-581,-5 1-277,-12-3-1247,-1 4-1886</inkml:trace>
  <inkml:trace contextRef="#ctx0" brushRef="#br1" timeOffset="533217.924">16069 17493 159,'0'0'621,"0"0"-177,0 0-104,0 0-36,0 0-21,-7 9-28,7-9-40,-2 16-28,2-16 5,-1 35 144,2-22-220,0 2-15,0 1-19,3 0 29,-1 0-22,2 0 15,-2 0-29,3-1 19,0-2-38,0 0 35,2-1-43,2-3 17,0-2-40,3-1 19,13-4 9,-9-5-21,0-2-8,2-2-4,0-2-6,-1-3 1,2-3-5,-1-3 4,-2 0-5,-3 1 14,-2 2-16,-1 0 36,-1 3 30,-3 0 4,0 2 27,5-7 114,-12 17-114,8-12-2,-8 12-39,6-10 0,-6 10-23,0 0 13,0 0-19,0 0 9,16 5-25,-16-5 21,8 16-3,-3-5 37,0 3-25,2 4-4,8 23 52,-8-17-65,2 0 2,3 3-8,-3-1-25,-1-1-32,1-4-35,0-1-86,-1 1-35,2-1-120,-3-5-84,0 1-80,-1-4-94,0 0-160,1-5-278,-7-7-605</inkml:trace>
  <inkml:trace contextRef="#ctx0" brushRef="#br1" timeOffset="533515.9213">16781 17736 434,'6'-6'901,"-6"6"-200,11-6-89,-11 6-42,0 0-48,13 4 0,-13-4-63,7 12 4,-7-12-54,5 20-29,-3-6-42,1 4-92,4 27 116,-4-19-231,1 1-31,0 2-21,-1 1-54,1 0-66,1-1-46,-1 0-87,2-2-73,-3-5-88,2 2-118,-4-1-160,2 0-155,-3-4-673,0-2-1053</inkml:trace>
  <inkml:trace contextRef="#ctx0" brushRef="#br1" timeOffset="533904.9245">17892 17853 205,'0'0'638,"-11"-9"-112,11 9-47,-15-8-21,15 8-35,-15-9-52,15 9-8,-10-7-36,10 7-46,-8-5-44,8 5-50,0 0-49,-8-8-12,8 8-21,6-7 77,-6 7-106,15-2-18,-2 1 16,5-1 0,7-1 6,2-1-5,3 2-10,4-1-7,0 1-24,-3 2-10,-2-2 0,-3 2-9,-4 0-1,-1 0-7,16 0-44,-21 2-19,-3-2-42,-13 0-18,24 0-39,-24 0-56,20 0-24,-20 0-45,14 0-46,-14 0-46,14 0-121,-14 0-104,0 0-269,10-3-415</inkml:trace>
  <inkml:trace contextRef="#ctx0" brushRef="#br1" timeOffset="534251.914">18473 17576 533,'0'0'706,"7"-11"-141,-7 11-74,4-9-88,-4 9-62,0 0-36,8-10-8,-8 10-17,0 0-15,0 0-52,15 5-15,-9 0-44,1 2 11,0 5-30,3 1-7,0 3-35,1 1-28,1 2-4,2 3-14,-1-3-8,-3-2-9,1 3-5,2-4-3,7 16 19,-10-20-22,-1 0-1,-1-4 2,-1 2 2,0-3 17,-1 0 27,-6-7 2,11 5-6,-11-5 0,14-4-16,-7-2 8,-1-2 18,-1-1 61,1 0-37,4-11 188,-6 13-147,0-2-20,-4 9-22,5-15-18,-5 15-8,6-12-31,-6 12-28,4-9-36,-4 9-37,0 0-76,5-13-49,-5 13-96,0 0-52,5-9-125,-5 9-662,0 0 511,9-6 49,-9 6-501,13-8-682</inkml:trace>
  <inkml:trace contextRef="#ctx0" brushRef="#br1" timeOffset="534601.9174">19290 17469 591,'10'-6'572,"-2"0"-100,-8 6-40,7-8-31,-7 8 331,0 0-384,0 0-5,0 0-49,-5 10-4,-2 0-40,0 4 18,-4 2-36,2 6-2,-2 3-44,-3 7 6,1 5-53,2-2-18,2 2-19,3-5-17,2 0-15,1-2-15,3-1-6,1-2-11,2-1-6,1-2-5,1 1-4,1-3-2,3-2-2,-1-2-3,-2-3-2,2-1 1,0-3-2,-1-1 2,-1-3-2,7 1 16,-13-8-12,14 1 17,-14-1-39,12-18-147,0-1 29,-5-3 33,1 2 42,-3 0 15,-2 2 22,0 1-26,-5 0 20,-2 2-24,-1-1 23,-1 5-20,-17-5-49,11 14-26,-1 2-63,-1 2-101,-3 6-161,-1 3-157,-3 5-829,1 0-1032</inkml:trace>
  <inkml:trace contextRef="#ctx0" brushRef="#br1" timeOffset="538165.6059">16451 18641 447,'0'0'432,"0"0"-81,0 0-42,-3-11-20,3 11-2,0 0-29,-5-7-7,5 7-3,0 0-12,-7-5-9,7 5-27,0 0-15,-7-7-30,7 7-24,0 0-12,0 0 9,-9 5 3,9-5 9,-5 19-26,1-6-3,2 1-3,-2 5-15,3-2 1,0 2-11,0 0-1,2 1-4,1 22 50,2-21-76,0-1-8,2 1-6,-1-5-7,4 2-1,1-6-6,2 5 4,-1-9-10,3 1-1,1-5-3,3-1-1,-3-3-3,5-4-9,0-1-15,21-15-22,-20 5 8,0-3-8,-4-2-5,0-6 11,-1 2 0,-2 0 6,-2 6 12,-3 0 25,0 2 17,-2 1 4,-1 6-6,-1-2-4,0 4-13,-5 7 5,10-12 82,-10 12-39,0 0-3,3 10-9,-3-10-6,3 18-4,-3-18-7,1 23-10,0-10-2,3 3-1,0-1-1,-2 2-4,1-1-3,3 5-27,-2-4-32,6 22-142,-5-23 16,0-3-7,1 3-88,-1-4-65,1-4-56,-1 1-24,-5-9-99,10 11-32,-3-5-394,-2 1-521</inkml:trace>
  <inkml:trace contextRef="#ctx0" brushRef="#br1" timeOffset="538273.6067">16962 18930 252,'4'-10'562,"-4"10"-117,5-12-75,2 1 265,-7 11-354,10-16-30,-3 11-20,-7 5-50,11-9-30,-11 9-29,14-2-4,-14 2-29,13 0-4,-13 0-8,15 6 40,-7 0 17,-2 1 15,-1 6 12,5 16 183,-6-12-186,-2 0 9,0 3-12,-2 1 7,0-3 1,0-18 1,0 0-12,0 0-35,0 0-9,0 0-1,0 0-24</inkml:trace>
  <inkml:trace contextRef="#ctx0" brushRef="#br1" timeOffset="538776.6036">17585 19015 3982,'0'0'305,"0"0"-34,8-8-20,-8 8-19,18-6-22,-2 3-34,2-2-18,6 2-39,3-2-37,2 1-2,6 1-12,0 0 17,24 0-6,-29 1-52,1 4-4,-3-5-5,-2 3-3,1-3-6,-8 3-1,1 0 0,-5-1 1,-1 0-2,-2 2-2,-12-1-3,20 1-19,-20-1-37,10 3-41,-10-3-228,0 0 109,7 5-47,-7-5-74,0 0-94,0 0-47,0 0-61,-12 1-553,12-1-707</inkml:trace>
  <inkml:trace contextRef="#ctx0" brushRef="#br1" timeOffset="539060.6096">18440 18834 381,'0'0'676,"0"-15"-122,0 15-64,0 0-81,2-12-56,-2 12-45,0 0-38,0 0 2,1-10-6,-1 10-19,0 0-16,9 8-14,0 4 147,-2-3-219,3 3-2,-3-2-10,6 4-26,-3-4-39,2 3 7,-2-1 1,0-1-9,1-2-8,2 1-15,-2-2-2,2-1-5,-2-2 6,3 0-11,11-1 27,-12-5-40,2-2-2,-1-4-1,4-3-4,-4-5 1,4-3-3,-4-4 6,-2 0 17,0-2 18,-6 3 16,1-2 20,-3 6 68,0 0 15,0 2-4,0 1-17,-2 2-30,-1 2-21,2 0-25,-3 10-31,4-14-35,-4 14-71,2-14-79,-2 14-79,0 0-114,5-12-58,-5 12-172,0 0-43,0 0-45,0 0-60,0 0-2471</inkml:trace>
  <inkml:trace contextRef="#ctx0" brushRef="#br1" timeOffset="539411.6089">19091 18701 688,'0'0'653,"3"-18"-155,-3 18-96,2-14-94,-2 14-44,6-14-18,-6 14-26,10-14-37,-10 14-34,12-12-28,-4 7-21,-8 5-13,19-4-15,-19 4-11,23-1 6,-12 2-7,-11-1-5,21 7 3,-8-2 4,0 3 1,-4-2 1,0 3 12,-2 1 8,2 1 37,-5-1-12,-2 1 10,-2-11 10,0 21 10,0-21 6,-9 29 159,3-20-150,0 0-18,-1-1-22,2 1-17,0-1-3,-1 1-12,4 0-8,2-9-20,-3 17-5,6-7-8,3 0-10,1 0 4,4 1 0,2 0 15,23 15 70,-13-10-5,-2-1 2,5-2-13,-4-1 26,-3-2 7,0-1-1,-2 1 2,-6 0 37,-2 4 25,-4-6-134,-5-8-66</inkml:trace>
  <inkml:trace contextRef="#ctx0" brushRef="#br1" timeOffset="547329.2526">19886 17624 208,'0'0'719,"0"0"-195,0 0-121,-8 15 167,8-15-378,-1 12-34,1-12-31,4 14-22,-4-14-13,8 12 0,-2-6-13,4-2 20,1-3 0,4-1-17,7-5-6,7-4-9,10-3-7,1-3 1,3-4 4,7-5 26,-7 5 25,0 0-12,-5 1-1,-2 0-20,-3 0 1,-8 5-11,-1 0 9,-5 4-19,-4-1 0,-2 4-18,-1-3 3,-1 6-22,-3-4 6,9 0-4,-17 7-57,11-7-22,-11 7-67,12-5-58,-12 5-59,0 0-76,0 0-53,7 4-128,-7-4-79,0 0-242,-2 14-345</inkml:trace>
  <inkml:trace contextRef="#ctx0" brushRef="#br1" timeOffset="548806.5068">20001 18813 333,'0'0'322,"0"0"212,-5-8-295,5 8-47,0 0-8,0 0-30,0 0-18,-4-10-14,4 10-17,0 0-25,0 0-11,0 0-13,0 0-8,0 0-10,0 0 3,0 0 1,-1-5 58,1 5-51,0 0-5,0 0 12,0 0-12,0 0 11,0 0-5,0 0-3,0 0-2,0 0-1,0 0-10,0 0-9,0 0-3,0 0 3,0 0-1,0 0 57,0 0-41,0 0-7,0 0-1,0 0-3,5 9-3,-5-9 0,0 0 2,4 9-9,-4-9-3,0 0-5,4 8 5,-4-8 0,0 0 1,5 9 0,-5-9-1,0 0 1,5 10 7,-5-10 30,4 10-11,-4-10-4,7 9-9,-7-9 5,5 11-14,-5-11 1,7 11-4,-7-11-4,6 10-6,-6-10 1,9 11 5,0 0 0,-9-11-8,11 8 5,-11-8 0,16 3 0,-16-3-5,24-2 6,-7-3-3,4-4-10,5-4-1,-1-1 13,9-7 0,-2 0 0,1-4 2,-3 1 0,33-26 77,-34 24-1,-2 3-26,-5 4 24,0 1-47,-1 1 28,-6 3-42,1 1 36,-3-1-42,-1 5 27,-1-1-37,-1 0 31,-1 4-35,-3-2 29,2 3-37,3-7 24,-11 12 2,10-6-33,-10 6 28,8-6-36,-8 6 31,6-7-37,-6 7 23,6-6-55,-6 6-11,0 0-52,0 0-18,12-7-73,-12 7-81,0 0-52,10-4-556,-10 4-2,0 0-463</inkml:trace>
  <inkml:trace contextRef="#ctx0" brushRef="#br1" timeOffset="550488.0686">18964 12446 441,'5'7'343,"0"2"-60,1 2-86,-2 3-17,2 0-66,-1 0-1,0 1-48,0 0 13,2-1-37,-2 1 14,4-1-34,-3-2 28,3 1-34,1-1 35,0-1-16,19 9 80,-12-12-64,3-1-24,1-2 28,0-2 5,1-3-24,4 0 7,1-4 12,5-3-2,0-2 0,7-2 16,0-5-12,-1 0 17,-1-2-23,1 0-7,34-17 23,-39 18-40,-7 4-6,0 2-7,-7 2-3,0 1-5,-4 1 0,1 3-9,-3 0-32,1 2-22,-14 2-39,23 0-39,-11 2-58,0 3-41,0 1-74,0 1-314,-3 2-136</inkml:trace>
  <inkml:trace contextRef="#ctx0" brushRef="#br1" timeOffset="552851.8003">19365 13868 334,'0'0'388,"-4"-17"-133,4 17-18,-1-9-99,1 9 13,0 0-66,0 0 39,5-8-50,-5 8 48,7 5-62,-7-5 65,13 10-20,-7-5 10,3 6-34,0-3-11,1 4-13,-1-1-9,0 1-11,1 2 2,0-3-1,-1 0-7,1 0 11,0 0 36,0-1-2,14 9 208,-9-13-116,1-1-14,4-3-16,0-3-23,8-4-12,6-2 5,7-7-2,0-4-59,9-6 52,-2-3-58,1-2 62,-3 2-56,-7 3 42,-4 0-55,29-18 61,-39 26-40,-2 1-58,-7 3 31,1 2-75,-5 1 1,1 2-97,-3 2 27,-1 0-87,0 2 21,-9 3-26,16-2-33,-16 2-59,14 1 14,-14-1-25,17 17-441,-17-17 161,6 16-103</inkml:trace>
  <inkml:trace contextRef="#ctx0" brushRef="#br1" timeOffset="555731.7979">19620 15071 363,'0'0'283,"-1"-11"-9,1 11-53,0 0 20,0 0-56,0 0 11,-1-10 5,1 10-37,0 0 5,0 0-43,0 0 0,0 0-23,0 0 6,0 0-26,0-12 14,0 12-23,0 0 15,0 0-23,0 0 6,0 0-20,0 0 15,0 0 43,0 0-65,0 0 11,0 0-15,0 0 15,0 0-11,0 0 4,0 0 6,0 0 2,0 0-1,0 0 1,-3-9 1,3 9-7,0 0-9,0 0 2,0 0 41,0 0-51,0 0-6,0 0-7,0 0 2,0 0-4,0 0-1,0 0-4,0 0-2,0 0-2,0 0 1,0 0-6,0 0 3,0 0-3,0 0-3,0 0 3,0 0 5,0 0-3,0 0-1,0 0-1,13 2 3,-13-2 9,7 6 13,-7-6-6,9 5-1,-9-5 3,12 12-7,-12-12-10,11 15-2,-3-8 2,8 12-31,-7-6 19,1-3 61,1 4-53,0-5 65,-1 2-43,1-1 34,-1 1-43,-1-1 34,1-2-29,-2 1 37,-1-1-40,0-3 32,0 1-34,-7-6 29,10 11-21,-10-11 36,8 8-18,-8-8 32,8 7-11,-8-7 16,6 7-12,-6-7 7,0 0-12,8 7 1,-8-7-16,0 0-2,0 0-9,7 8 3,-7-8-12,0 0 19,0 0-30,0 0-3,7 5 2,-7-5-5,0 0-1,0 0 3,0 0 1,0 0-2,0 0 1,0 0 1,0 0-2,0 0 2,0 0 0,8 5-1,-8-5 13,0 0-13,0 0 3,0 0-1,0 0-4,0 0-3,8-6-3,-8 6 0,10-12-2,0 3-1,4-5-1,5-3 2,3-3-2,7-4 1,1-1-2,51-36-2,-33 29 2,0-3-1,3 1 0,-2 4-6,2-2 9,-3 5 0,-9 3-2,-1 4-2,-4 1 4,-1 2-4,-8 4 1,-3 2-2,-3 2-3,-4-1 5,12-3 4,-16 7 3,-1 0 1,-1 2 3,-9 4-3,15-8 4,-15 8-5,12-5 4,-12 5-12,8-7 4,-8 7 2,9-5 4,-9 5-9,0 0 6,12-3-9,-12 3 5,0 0-10,0 0-17,9-6-26,-9 6-49,0 0-23,0 0-65,0 0-2,7-5-105,-7 5 18,0 0-36,0 0-24,0 0-15,0 0-64,0 0-24,0 0-910,0 0-44</inkml:trace>
  <inkml:trace contextRef="#ctx0" brushRef="#br1" timeOffset="556981.4468">19962 16266 575,'2'-12'608,"-2"12"-137,5-14-74,-5 14-90,4-10-23,-4 10-1,0 0 311,0 0-288,9 10-22,-6 0-22,-1 6-46,3 1-19,-2 7-28,1 0-22,1 6-17,0-1-20,2 0-17,2-1-13,1-1-9,3-3-4,3-2-1,24 14 44,-15-23-59,4-5-1,5-6-10,4-4-1,10-5-6,3-8-6,8-5-4,-1-7-10,2-4 9,-3-3 13,1-2 21,-3-1 16,-5 2-2,-2 2 13,28-22 45,-46 33-91,-6 3 13,-3 4-7,-5 1-8,0 4-10,-4 1-7,-2 1-17,0-2-43,0 6-63,-3-3-45,-7 7-30,9-6-105,-9 6-28,0 0-89,0 0-64,0 0-105,2 13-72,-2-13-492,-7 12-750</inkml:trace>
  <inkml:trace contextRef="#ctx0" brushRef="#br1" timeOffset="559663.2384">23673 12414 349,'5'-13'456,"0"4"-97,2-7 132,-7 16-312,4-12-30,-4 12-23,0-13-2,0 13-42,-7-7 5,7 7 4,-18-3 16,4 4 12,-4 0 65,0 2-65,-3-2 26,1 0-76,1 2 58,0 1-67,3-2 43,-1 1-72,3 1 43,3-2-67,-2 1 50,1 2-64,-1 1 53,2 6-44,-3 2 73,1 3-63,3 1 59,-3 5-59,4 3 48,3 2-63,0 39 80,6-30 8,0 12-32,3 1 20,-1 6 25,-2 12 9,0 2-4,-3 1 36,1 1-37,-2-5 8,3-9-35,0-4 20,-1-1-2,4-4-3,-1-1-9,7 36 71,-4-51-93,4-1-24,0-2 11,2-3-9,1-3-4,2 0-5,3-4-5,0-4-4,1-4-7,2 0-52,1-5-72,3-1-72,-2-4-27,2-2-76,3-3-150,5-6-94,8-6-41,3-6-493,9-8-683</inkml:trace>
  <inkml:trace contextRef="#ctx0" brushRef="#br1" timeOffset="560026.237">24791 12462 566,'8'-16'569,"0"3"-85,-2 1-155,2 1-71,0 1-10,-1 2-102,2-1 19,2 2-82,0 2 29,1 2-73,-1 0 42,4 1-62,19 3 48,-12 3-9,3-1-61,0 5 55,2 1-53,-2 3 56,2 2-34,-8 1 83,1 2-44,-6-3 66,-1 4-33,-3 1 79,-6 2-41,-3-3 50,0 3-37,-3 2 18,0 1-52,0-1 23,-3 1-52,1 1-8,2 1 1,0 1 4,2 1 7,0-1 4,3 7-16,1-2 7,4 6-1,3-1-3,1 1-7,-1-3-15,16 34 27,-16-40-51,0-3-4,-4-1-3,0-2-1,-3-2-2,-1-2-2,-8 0 3,0 3-6,-6-2 0,-7 2-37,-8-1-31,-2 1-80,-8-4-30,0-2-134,-45 11-466,41-19 226,2-2-158,7-6-329,-3-3-634</inkml:trace>
  <inkml:trace contextRef="#ctx0" brushRef="#br1" timeOffset="560566.2394">26932 12248 212,'0'0'443,"-8"-8"-121,8 8-61,-26-7 121,11 4-236,1 1-17,-1 0-9,-3 1 16,-1-1-5,4 1 0,-1 0 29,3 1-69,-3 0-13,5-3-19,11 3-11,-21 0-12,21 0-8,-15 3-7,15-3-3,-7 4-1,7-4-1,0 0-5,3 17-1,1-9 45,3 4-58,1 2 52,2 3-66,-3 5 54,1 6-60,2 4 60,-6 7 21,0 5 40,-6 3 18,-10 56 129,0-45-139,1 0 22,-3-9 30,5-1 29,-3-4-3,3 0-13,-1-2-11,0-2-6,5-5-9,1-3-36,2-6-5,2 1-19,2-3 1,3 0-26,19 18 51,-5-21-70,0-6-12,4-1 2,2-1-50,2-4-28,-2-3-88,4-5-79,0 2-18,9-6-145,5-2-35,4-5-133,0-4-626,12-8-783</inkml:trace>
  <inkml:trace contextRef="#ctx0" brushRef="#br1" timeOffset="560897.2491">27930 12316 461,'2'-23'619,"-1"5"-73,0-3-169,2 0-20,1 1-140,3-1 10,0 4-95,4-3 29,14-12 36,-3 16-140,-2 1 54,3 3-17,1 3-19,3-1-5,0 4-10,-1 2-9,1 4-5,-1 3-52,-1 1 61,0 3-55,-1 5 102,-8 2-45,0 2 71,-7 3-36,-2 2 25,-3 3 26,-5-1 4,-2 4 33,-2 0-12,-2 4 11,-1-2-20,-2 0 2,2 2-3,1 1-15,0-1 8,1 1-33,2 1 3,3 1 1,6 35 110,3-29-133,3-3-3,4 1 11,4-1-12,3-1 15,2-2-2,0 0-10,0-1-19,-1-2-42,1-1 11,-4-2-24,-7-5 22,-6 0-38,-4-2 22,-27 31-91,-8-26-100,-14 6-106,-12 2-91,-8-3-191,-11-2-171,-19 8-149,-6-6-587,-12-4-1072</inkml:trace>
  <inkml:trace contextRef="#ctx0" brushRef="#br1" timeOffset="562314.7723">24263 12291 213,'0'0'537,"8"19"99,-8-19-456,2 12 28,-2-12-106,1 15 42,-1-15-78,0 0 75,0 16 27,0-16 16,0 0-24,1 12 71,-1-12-63,0 0 32,0 0-84,0 0 27,0 0-81,0 0 37,13-8-67,-8-1 44,1-4-60,5-5-2,-4-2 38,2-7-61,1-3 54,0-7-66,-1-6 46,1-1-66,0-4 49,1-12-64,16-63 5,-12 63 12,3 2 12,1 1 53,0 6-55,-2 10 65,0 1-59,1 5 54,3 3-61,1 4 57,3 1-58,1 2 56,4 5-57,3 3 59,5 2-54,46-7 75,-35 13-84,2 4 60,5 1-55,2 2 58,4 2-56,15 3 57,3 1-56,7-1 57,3 2-56,4 1 65,0-3-59,3 0 56,-2-3-43,1 0 79,-2 0-49,-4-3 66,-2 0-47,-7-2 51,-7 2-60,-14-3 70,-6 4-31,-6-4 70,-10 2-27,-4-1 31,-3-1-44,-2-3 3,-4 1-36,-2 0 44,-4 1-19,17-9 86,-20 11-102,-3-1-28,1-1 0,-5 3-27,0 1 5,-9 3-19,16-5 5,-16 5-21,15-3 13,-15 3-23,16 6 23,-9-1-19,2 4 16,1 3-18,5 26 0,-8-18 13,0 5 3,-3 4 1,2 2-2,-3 0 5,1 1 1,-2 0 13,0 1-23,2 0 20,-4-1-14,2 1 14,0-5-12,-2 0 14,0 0-18,0-2 10,-2-1-55,0 0-1,2-3-52,-4-2 17,2-3-76,-2-2 44,0 1-58,-1-4 49,1 0-57,-3-4 44,0-1-4,0-2-15,7-5-11,-17 3 18,-2-6-77,9-2 144,0 0 15,3-2 20,-3 1 34,2 0 35,8 6 24,-13-9-4,13 9-14,-11-8-6,11 8-6,-12-2 6,12 2 41,-8 2 13,8-2 31,-15 16 27,11-7-91,0 0 55,4-9-54,0 19 75,0-19-56,4 19 58,0-10-34,2 0 56,5-2-31,3-2 21,3 0-26,2-5-7,2-3-27,4-1 5,2-2-29,0-4 3,0-1-22,0-4 8,-2-2-59,-3 1 11,-3-2-55,-4 2-3,-3 2-111,-6 3-55,-6 11-137,2-12-37,-2 12-123,-22-3-116,0 7-308</inkml:trace>
  <inkml:trace contextRef="#ctx0" brushRef="#br1" timeOffset="562895.7795">23883 12005 530,'8'-4'436,"-8"4"-91,15-5-77,-15 5-41,11-5-17,-11 5-2,12 2-3,-4 3 26,-1 2 10,0 6-32,-2 2 51,2 6-61,0 0-19,0 1-32,-1 7-19,2-2 10,2 0 27,0-1-4,1-2 4,4 0 10,20 18 190,-13-26-189,6-3-10,2-4-24,6-4-22,3-5-22,10-4-26,1-4-6,2-3-15,10-4-8,-7-3-86,-10 1-99,-2-2-145,-4-2-166,-1-1-247,18-24-3224</inkml:trace>
  <inkml:trace contextRef="#ctx0" brushRef="#br1" timeOffset="567841.0193">15225 12247 286,'0'0'557,"0"0"-135,-8 8-103,8-8-58,0 0-44,0 0-43,0 0-33,0 0-21,0 0-17,-13-2-16,13 2 38,-6-18 72,2 8-88,4-1 61,-3 0-74,1-5 31,0 1-6,1-4 13,-1-6-425,2-3 167,3-7 28,1-11 21,3-3 16,2-12-41,4-1 18,2 0 20,22-64 2,-15 67 66,5 2 0,-1 3-2,0 7-2,3 1 4,-4 10-3,2 3-86,2 2 30,1 3-3,1 2 23,1 1 9,3 4 6,-2 1 6,3 5 1,31-7-6,-34 15 11,1 1 5,2 2 10,2 1 1,5 3-1,10 0 0,1 0-2,6 3 1,2-2 2,12 3-7,2 1 12,1-1-3,3-1 2,3 4 2,3-3 6,2-1-4,4-1-3,3-1 2,3-1 3,0-1-5,0-3-4,-1 0-6,-2-4-8,-1-2 3,-3 0-2,-2-4 12,-5 2 19,-4-2 13,-5-1 18,58-14 0,-83 18 5,-3 0-35,-7 1 68,-7 3-59,-4-3 49,-5 5-62,-2 0 46,-4 1-71,-2 0 44,-1 2-61,-3 0 49,-12 2-54,23 0 45,-12 2-56,9 9 20,-10 1 33,-2 2-6,-2 6-3,-1 4 0,-2 3-10,-1 6 14,-2 4-26,0 9 50,-2-1-52,1 0 7,-2 1 55,2 0-40,-2 0 77,1-1-55,-1 34 55,2-45-26,-1-1-10,1-5-10,0-1-2,0-2-8,-1-1-4,1-1 1,-2-4-75,1-2 8,-2 1-61,1-3-76,-4 1-92,0-3-95,-5-1-128,1-1-319,-5-5-341</inkml:trace>
  <inkml:trace contextRef="#ctx0" brushRef="#br1" timeOffset="568171.0125">17967 11792 530,'-11'-7'341,"11"7"-25,0 0-129,-11-3 18,11 3-52,0 0 288,-10 3-229,10-3-29,0 0-12,-1 12-11,1-12-21,2 13-24,-2-13-21,8 19 8,-2-9 12,3 2-18,0-1-18,0 2-15,3-1-11,1 2-10,15 9 22,-12-12-37,2-2-10,2-1-16,1 0-14,3-4-22,1-3-1,1-1-3,2-1-5,3-6 13,0 0-1,1-5 0,1-4 8,-2-1 6,-4 1 45,-3-1-13,-4 5 104,-3-2-23,-3 3 49,-3 2-77,-2 1 27,-3 2-64,-6 6 33,5-10-65,-5 10 56,0 0-65,-15 3 35,-3 6-144,-8 3-48,-7 6-142,-53 36-1162,36-24-173</inkml:trace>
  <inkml:trace contextRef="#ctx0" brushRef="#br1" timeOffset="568900.6267">15009 11794 355,'0'0'350,"-3"-9"9,3 9-109,0 0 49,0 0-96,-4-10 54,4 10 142,0 0-249,0 0 49,0 0-68,-2-11 24,2 11-60,0 0 35,0 0-79,0 0 35,0 0-73,0 0 47,0 0-61,0 0 57,0 0-66,6 8 56,0 9-12,-2-6-41,0 1 57,-1 2-63,3 0 54,-1 3-60,-1-2 60,5 2-61,-1 0 56,0 0-60,3-2 58,-1-1-56,2 0 61,0 0-37,1-5 33,1-2-58,2 0 64,7-2-14,0 0 81,-3-4-44,7-1 70,1-1-26,-3-5 41,12-5-111,2-9-22,1-1-48,5-8 51,-9 4-50,-2 1 55,-3 4-51,12-14-64,-28 23-71,0 0-233,-5 4-144,-1 2-481,-9 5-627</inkml:trace>
  <inkml:trace contextRef="#ctx0" brushRef="#br1" timeOffset="570097.6253">18823 10454 253,'-2'-14'592,"2"14"-57,-3-14-151,3 14 18,-1-15-109,1 15 16,0-13-82,0 13 31,0-13-71,0 13 32,0-13-95,0 13 19,0-12-8,0 12-118,0 0 37,0 0-55,0 0 50,0 0-60,5 16 53,-4-3-61,0-1 56,1 5-56,-1 0 52,0 2-54,-1 1 8,0-1 3,0 2 3,0-3 8,0 1 0,0-2-4,-1 2 1,1-2-29,0 0-39,-1 0-48,-1-4-40,2 0-47,-1-1-38,1-12 10,0 18 14,0-18-27,-2 11-80,2-11-418</inkml:trace>
  <inkml:trace contextRef="#ctx0" brushRef="#br1" timeOffset="570448.6323">18603 10539 361,'-18'-15'632,"3"1"-147,-1 2-9,-13-10 249,18 13-441,1 0 30,0 0-86,3 2 17,1 0-101,6 7 15,-5-14-80,9 6 32,4-2-73,5 0 41,6-2-71,8-1 2,10-1 40,5 0-49,50-12 27,-44 13 4,2 3-55,-2 1 13,-2 1-114,-1 3-14,-7 1-117,-7 4-13,-2 0-101,-2 3 1,-5 1-37,-6 3-395,-5-1-328</inkml:trace>
  <inkml:trace contextRef="#ctx0" brushRef="#br1" timeOffset="570525.6256">18783 10611 4,'-24'13'657,"3"-3"-190,4-1-94,2-1-67,-11 6 116,17-10-275,2 3-23,7-7 9,-12 7 13,12-7-5,0 0-16,10 6-27,-10-6-20,30-2-15,-5-1-23,8-2-44,3-2-13,8-1-111,4-1 8,48-16-263,-47 12 169,-2-2-22,1-2-5,-2 0-20,-2-2-40,-2-3-147,-4 0 78</inkml:trace>
  <inkml:trace contextRef="#ctx0" brushRef="#br1" timeOffset="570820.6321">19467 10368 492,'9'-13'363,"-3"1"-91,-3 4 27,-3 8-91,1-16-8,-1 16 36,-6-12-78,6 12 29,-11-8-81,11 8 27,-17-2-48,6 6 67,-1 1-54,-2 3 44,0 1-63,-15 14 110,18-9-81,0-2-69,3 1 48,2 1-68,2-2 51,1 2-62,3-2 56,3 4-50,2-2 59,0 0-44,6 2-6,-1-3 4,3 2-5,2-1 3,14 9 11,-16-13-23,0-2-6,-3 2-1,-1-3-1,-2 0 1,1 0 6,-2-1 16,-6-6 14,5 9-3,-5-9 2,-2 12-12,-6-5-29,-2-1 28,-3 0-10,-16 5 14,15-5-21,-2-2-14,2 1-32,1-3-51,1 2-34,0-1-48,12-3-58,-16 1-44,16-1-94,-9-4-53,9 4-426,0 0-384</inkml:trace>
  <inkml:trace contextRef="#ctx0" brushRef="#br1" timeOffset="571808.628">19552 10502 428,'8'-5'544,"-8"5"-81,12-7-162,-12 7 174,0 0-286,0 0-89,0 0 55,7 7-84,-7-7 36,0 0-66,0 11 42,0-11-60,0 0 46,2 14-35,-2-14 39,8 12-45,0-7 51,0-1-54,17 2 68,-11-4-28,1-2-56,1 0 63,1 0-42,0-4 72,-2 0-40,-1 0 61,0-4-60,-4-1 34,-2 2-68,-3-3 46,0 0-70,-5 10 42,-2-19-61,-1 10 49,-2 2-66,-3-1 60,-1 2-62,-1 1 30,0 3-85,-2 0 22,-1 1-102,1 2 16,0 1-89,0 1 32,3 1-49,-1-1 10,3 2 4,7-5 9,-13 15-180,13-15 251,0 0 25,-1 14 27,1-14 24,5 7 31,-5-7 38,0 0 42,9 4 33,-9-4 16,11-1 26,-11 1-25,13-7 48,-6 2-39,1 0 69,11-7 151,-12 7-161,3-1 38,-1 2-71,-1-1 28,2 1-78,-10 4 38,18-5-63,-18 5 44,19-3-14,-19 3-10,21 3-59,-9 1 54,-1 1-61,2 0 51,-1 2-55,0-1 53,2 1-50,-3 0 51,2 1-52,-3-2 72,1 1-52,1-2 55,-2-2-47,0 2 43,2-1-57,1-3 52,1-1-65,0-3 62,2 1-60,19-8 31,-20 4 17,2 0-59,-1-1 62,0 2-69,-2-2 55,-3 5-68,1-3 53,-1 3-56,-11 2 56,17 0-46,-17 0 53,17 4-51,-17-4 55,16 7-51,-3 2 28,-5-4 28,-8-5-50,14 8 51,-14-8-49,16 6 57,-16-6-46,18 4 45,-5-3-57,-2-2 56,3-2-58,-1 1 55,2-2-60,-1 0 57,1-1-56,-1 0 54,1 1-57,-5 1 52,2 1-62,-12 2 52,17-4-63,-17 4 59,16 0-51,-16 0 58,16 5-53,-16-5 57,14 8-57,-14-8 51,14 10-64,-14-10 58,16 12-43,-16-12-5,12 6 55,-12-6-48,10 6 59,-10-6-52,14 2 54,-14-2-55,14-1 59,-14 1-58,16-3 55,-16 3-57,14-4 53,-14 4-57,14-1 55,-1-1-44,-13 2-14,10 3 57,-10-3-36,10 7 37,-10-7-52,9 7 56,-9-7-49,7 9 50,-7-9-53,8 8 60,-8-8-56,7 8 52,-7-8-52,7 6 70,-7-6-27,0 0 80,7 7-35,-7-7 46,0 0-78,0 0 50,13-5-74,-13 5 51,11-13-58,-4 5 44,-1-4-60,3-2 54,-3 0-60,2-2 73,0 2-33,7-15 192,-10 17-75,1 0-72,-1 4 35,-1 0-80,1-1 35,-5 9-65,7-10 45,-7 10-52,0 0 51,13-2-54,-13 2 51,10 7-44,-10-7 45,9 13-55,-1 2 34,-4-6 16,-1 0-49,1-1 54,-4-8-53,8 16 52,-8-16-53,6 11 54,-6-11-42,8 11 41,-8-11-51,11 5 57,-11-5-60,14 0 49,-14 0-56,32-11-15,-21 4 35,3-2-53,-3-1 54,2-1-51,-2 2 62,0 1-56,-2 1 57,-1 2-58,1 2 51,-9 3-49,14-4 59,-14 4-51,13 2 58,-13-2-52,15 8 59,-9-1-53,0 0 59,2 3-57,1 1 60,-2 1-79,0-1 21,0 3-107,0-1-10,-2 1-113,-1 2-33,-4-1-23,-2 0-45,-3 1-411,-6-1-288</inkml:trace>
  <inkml:trace contextRef="#ctx0" brushRef="#br1" timeOffset="572132.6415">18741 11044 644,'-37'3'520,"8"-2"-77,-18 3 141,28-1-415,5-2 9,14-1-75,-12 1 59,12-1-39,15-2 67,9-3-57,18-2 59,15-1-51,17-4 3,14-1-9,8 0-6,27-5-8,7 3-13,134-16 61,-130 17-133,1 3 26,-5 0-29,-1-1 20,-5 2-33,-23 3 17,-3 1-35,-6-1 29,-6 2-42,-9 1-26,-19 2-96,-7 0-73,-11 2-91,-9 0-64,8 3-1068,-30 1-158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3-04T10:30:11.6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86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1" timeString="2021-03-04T10:43:04.415"/>
    </inkml:context>
  </inkml:definitions>
  <inkml:trace contextRef="#ctx0" brushRef="#br0">4351 3196 482,'0'0'426,"0"0"-40,0 0-82,0 0 256,-9 4-312,9-4-59,0 0-20,0 0-41,0 0-23,-10 5-36,10-5-2,-10 7-28,10-7 3,-11 15-17,3-5 8,-1 2 0,3-1-2,-2 4-7,-6 14 22,7-16-28,2 0-1,0-2 4,1-2 3,1 0-2,3-9 4,-5 17 9,5-17 26,0 12 51,0-12 9,5 7-15,-5-7-16,17-3-20,-6 0-19,21-13 43,-16 6-60,2-3-6,-3 1 6,0-3-3,-2 2-4,1-1 7,-5 3-2,0 0-6,-2 0 22,-2 1-13,0 0-4,-5 10-11,4-15-20,-4 15-1,-5-16-11,5 16-2,-11-3 10,11 3-12,-18 4 4,8 2 8,-1-1 9,-1 3 2,1 2-17,1-1 11,1 0 3,-1 1-4,3 1-3,2-1-3,0-2 1,1 2 7,4-10-1,-4 14 1,4-14 5,3 12 4,-3-12 0,10 7 6,-10-7-3,18 3 1,-8-6-2,0 2 3,1-3-4,0-1 4,-1-2-14,1-1 6,3-7 8,-7 7-12,-7 8 0,9-14-18,-9 14-63,4-12-89,-4 12-122,0 0-80,0 0-109,-10-4-102,10 4-297,-10 8-433</inkml:trace>
  <inkml:trace contextRef="#ctx0" brushRef="#br0" timeOffset="824.9397">8194 3188 498,'0'0'529,"0"0"-81,0-15-59,0 15-56,0 0-30,-1-13-57,1 13-34,0 0-54,-4-9-18,4 9-40,0 0-18,-7-7-31,7 7 2,0 0-25,-13 3 6,13-3-24,-11 6 15,11-6-15,-12 9 9,12-9-9,-9 11 7,9-11-15,-8 11 16,8-11-8,-6 16 42,6-16 0,0 0 23,4 11 21,-4-11 13,10 2 0,-10-2-17,19-2-7,-8-3-10,2-1-23,1 1 7,-1-3 2,0-3-3,-1 3 0,-1-1 16,6-11 56,-12 11-82,0 3 4,-5 6-40,5-14 11,-5 14-15,-5-8 2,5 8-7,-12-4 1,12 4-12,-17 4 12,7 0 1,-1 0-2,0 2-9,1 1 8,-7 4-5,9-6 3,1 2-2,7-7 2,-10 10 0,10-10 4,-5 7 8,5-7 0,0 0 1,0 0 10,9 5 2,-9-5-11,14-4 18,-14 4 3,16-8 19,-4 3 75,-12 5-76,10-7-41,-10 7-90,0 0-145,0 0-168,-10-10-174,0 14-794,-4-3-959</inkml:trace>
  <inkml:trace contextRef="#ctx0" brushRef="#br0" timeOffset="1867.468">4594 5228 316,'-11'9'543,"11"-9"-109,-12 11-128,5-5-43,0 4-70,1 0-12,0 0-56,-2-1-2,3 1-32,-5 7 80,6-9-85,4-8-3,-8 14-7,8-14-1,-4 12 3,4-12 9,-2 10 6,2-10 10,0 0 0,8 10-2,-8-10-5,10 1 0,-10-1-10,11-1-6,7-5 76,-18 6-78,14-10 11,-7 3-5,-7 7 0,12-10 13,-12 10-57,6-12 39,-6 12-60,4-12 39,-4 12-13,0 0-15,-1-12-21,1 12-16,-8-5 11,8 5 0,-20 4-9,11-1-42,0 1 63,2 2-58,-3-1 58,2 1-54,0 0 51,8-6-52,-11 12 59,11-12-53,-8 9 58,8-9-52,0 0 63,-1 11-53,10-7 34,-9-4 26,18-2-60,-7 0 58,4-4-65,-2-1 61,2-2-55,-3 1 57,-1 0-41,2 0 59,-5-1-26,0 2 33,0 0-19,-8 7-26,10-12-43,-10 12 2,4-11-47,-4 11-67,0 0-61,0 0-51,-7-5-93,7 5-56,-7 9-125,3-1-451,-2 2-565</inkml:trace>
  <inkml:trace contextRef="#ctx0" brushRef="#br0" timeOffset="2738.4764">8595 5363 589,'0'0'885,"0"0"-575,-12-3-53,12 3-35,0 0-34,-12 1-22,12-1-16,-10 5-15,10-5-14,-13 7-68,6-2 54,-1 2-59,2 0 39,-1 0-68,0 0 49,-3 8-4,4-9-63,6-6 64,-7 14-58,7-14 59,-4 12-49,4-12 67,0 0-38,-1 11 67,1-11-49,0 0 6,9 6 2,-9-6-3,11-2-10,-11 2-5,22-10 76,-16 5-43,0-2-53,2-1 63,-8 8-40,9-10 38,-9 10-50,5-10 20,-5 10-47,2-9 30,-2 9-57,0 0 37,-6-9-45,6 9 39,0 0-50,-20 4 5,11 1 3,-1-2 5,-2 6 2,1-3 4,2 3 1,-2-2 2,2 3-1,0-1 4,2-1 2,1-1 4,1 0 4,5-7 0,-5 12 19,5-12 8,4 14 54,-4-14-53,12 3 1,-12-3-3,20-5-6,-8-2 1,3 1 0,-2-3-4,0 0-1,1-3 19,-3 1-32,-2-1 22,0 2-35,-3 1 11,0-2-93,-3-2-462,-3 13 86,0 0-154,-15-4-514,5 6-744</inkml:trace>
  <inkml:trace contextRef="#ctx0" brushRef="#br0" timeOffset="3814.7404">4209 2520 525,'8'-14'603,"-8"14"-120,5-11-79,-5 11-66,3-13-64,-3 13-17,2-13-21,0 2 204,-2 11-245,0-12-24,0 12-9,-4-11-35,4 11-10,-7-9-31,7 9-13,-10-7-20,10 7-17,-16-3-18,16 3 5,-22 4-16,10 2-5,-1 0 8,-16 17-3,15-9-5,1 1 8,2 2 0,2-3-9,1 1-1,2-1 1,0 1 9,2-3-6,3-2 1,1-10-8,1 18 16,4-12-7,4-1 14,-9-5-2,33-1 9,-18-3-10,0-3-10,2-2 5,-1-2 3,1 2 16,-4-1 38,-1 3 31,-1-1 16,-3 3 1,-1 0-15,1 1-29,-8 4-22,13-8-18,-13 8-15,5-2 8,7 5-17,-12-3-15,13 14 1,-5-4-49,-1 4-7,4-2-80,2 3-117,4 0-143,3 2-241,0-6-621,4-4-872</inkml:trace>
  <inkml:trace contextRef="#ctx0" brushRef="#br0" timeOffset="6354.4696">8291 2116 10,'0'0'612,"0"0"-183,0 0-102,5-10-85,-5 10-53,0 0-35,0 0-31,0 0-29,0 0-19,0 0-18,0 0-16,4 11-12,-4-11-5,-1 13-1,1-13-14,-1 19 3,1-8-6,0 3 8,-2 1-14,1 3 23,1-2-25,-1 3 22,0-2-16,-1 3 3,1-1-1,0-1-5,-1 0 7,1-1-2,-1 14 18,0-19-7,1 0-3,1-12-4,-2 21 17,2-21 33,-2 15 35,2-15 41,-1 13 37,1-13 5,0 0 27,0 0-40,0 12-41,0-12-21,0 0-60,13-12-43,-8 4-9,4 2-3,-2 0 1,2 2-3,0-1 0,2 2-10,-1-1-4,-10 4 9,24 1-2,-12 2 8,0 0-1,0 4-9,-1 1 15,1 1 1,3 10-17,-10-7 25,-1-3-10,-2 2 4,-3 1 23,-4 0 19,-1-1 49,-3 2-10,-6-1 17,-2 0-5,-2-1 0,0-5-8,-2 1-19,2-4 1,1-2-16,-18-8-26,20-3-124,5-3-121,2-3-72,6 0-76,5-5-50,3-1-517,6-2-515</inkml:trace>
  <inkml:trace contextRef="#ctx0" brushRef="#br0" timeOffset="7088.0046">8752 6003 594,'10'-8'1230,"-10"8"-774,0 0-100,5-10-69,-5 10-62,0 0-43,-11-4-16,11 4 1,-17 4 17,2 3 41,-4 3-74,-5 5 31,-4 4-52,-1 3-14,0 1-24,-13 20 35,23-24-67,4 2-18,2-3-2,3 0-8,1-2-4,3-3 4,4 2-7,3-5 5,5-1 5,4-2-8,7-2-38,6-3-98,6-4-98,7-3-135,57-16-1466,-49 6-335</inkml:trace>
  <inkml:trace contextRef="#ctx0" brushRef="#br0" timeOffset="7933.0075">4656 6116 844,'0'0'715,"1"-17"-157,-1 17-134,0 0-105,2-13-74,-2 13-50,0 0-43,0 0-31,0 0-20,-2 11-21,1 1 0,0 4 52,-2 8-43,2 1 28,-1 1-68,-1 1 38,0 4-63,3-2 46,-1 2-64,-1 28 43,2-33-4,-2-1-58,2-3 54,0-2-63,0-4 59,0 3-56,0-4 57,0-3-56,0 1 61,-1-4-53,1-9 60,0 19-53,0-19 96,0 12-33,0-12 52,0 0-105,0 0-62,-15-2 55,7-3-64,-2-3 72,-2 1-45,0 2 54,-2-4-40,2 5 45,0 1-60,-2 2 54,0 2-46,-2 2 55,-2 6-53,-22 18 18,21-12 32,2 0-53,3 0 53,2 0-51,2-1 52,2-1-48,2-2 58,3 1-42,3-12 79,4 17-35,3-12 27,5-2-42,7-1 33,3-5-59,37-8-146,-20-1-79,-9 2-180,-1-4-255,2-5-422,-9 2-704</inkml:trace>
  <inkml:trace contextRef="#ctx0" brushRef="#br0" timeOffset="10412.2832">5549 3849 366,'0'0'291,"-3"-9"196,3 9-271,0 0-5,-4-9 6,4 9 3,0 0-2,-5-9-18,5 9-20,0 0-20,0 0-36,0 0-29,-3-9-24,3 9-23,0 0-11,0 0-10,0 0 7,0 17-35,0-17 19,2 21-15,-1-4 39,1 4-15,1 2 9,-2 3-9,0-1 22,2 1-14,-2 2-2,2-2-12,-2 2 11,1-2-11,1 0 13,0-3-16,0 1 15,0-2-21,-2-5 12,3 1-15,-3-1 9,2-1-10,-2-2 13,0-2-58,0 1-8,1 1-57,-2-2-15,-2 0-36,2-12-42,-1 18-61,-3-2-410,4-16-15,-6 8-188</inkml:trace>
  <inkml:trace contextRef="#ctx0" brushRef="#br0" timeOffset="11699.2852">5548 3912 163,'0'0'368,"0"-14"-94,0 14-52,0 0 141,0 0-209,1-10-15,-1 10-46,0 0 28,0 0-10,0 0-23,8-8-8,-8 8-5,0 0-5,16-5-11,-16 5-6,21-3-1,-9 2 2,4-2-6,2 1-1,2-1 6,4 0 8,1 1-3,4-1-21,3-3 8,0 3-7,4-1-14,2 1-8,0-1 4,1 3-5,8-4-2,0 1-1,1 0-1,-1 0-7,51-1 11,-51 3-9,2 0 2,-2-1-4,-5 3-1,0-2 4,0 1-3,-1-1-22,0 2 28,-2-1-5,3 1-3,-4 0 4,0-1 0,-2 1-1,-3-2-7,27 1 4,-30 0-5,0-1 1,-2 1 4,1-2 2,-1 0-2,-1 2-2,1-1 2,-2 0-2,-1-1 2,-1 1-1,-3 0-1,-1 0 0,0-1-2,-3 1 2,17-2 0,-20 1 2,-3 0 2,-11 3 0,22-1-1,-22 1 4,15-3 8,-15 3 3,15-2-1,-15 2 5,11-1 1,-11 1-3,0 0-4,16-3-4,-16 3-4,11-1 0,-11 1-14,0 0-2,0 0 0,14 0 0,-14 0-1,0 0 0,0 0 5,10 5 0,-10-5 0,0 0 2,6 12 0,-6-12 4,3 14-19,-1-5 23,1 14-11,-2-9-1,-1 2 11,2 1-10,-1 0 16,-1 3-11,2-3 9,-2 4-13,1-2 12,-1 2-6,2-2 24,-1 0-17,0 3 12,1-3-14,0 0 13,-1 1-15,2-1 13,-2 1-15,2-4 17,-2 1-17,2 1 18,-2-4-14,0 1 14,0-4-21,2 2 15,-2-2-23,-1-11 23,3 18-16,-3-18 12,2 19-15,-1-6 15,-1-13 0,2 12-15,-2-12 16,1 12-17,-1-12 15,1 11-14,-1-11 14,0 0-14,0 15 13,0-15-13,0 0 13,-1 13-17,1-13 22,-3 10-17,3-10 14,-6 11 0,6-11-18,-5 8 17,5-8-16,-9 7 17,9-7-16,-10 6 17,10-6-15,-16 5 10,5-2-12,-1-2 14,-1 0-16,-2 2 15,-1-2-21,-20 1 12,15-1 8,-1 1-16,2-1 16,-3-1-17,-3 0 16,-2 0-6,1 3 3,-1-3-12,5 0 8,-4 1-19,-1 0 20,0-1-4,-1 2 16,0-2-18,-33 1 6,26 2 6,1-2-13,-2 0 14,2 1-14,-1 0 12,1 1-12,-2 1 11,1-2-11,-1 3 14,1-2-14,2 0 14,0 1-16,1 1 21,4-1-12,-27 3 21,30-3-5,1-2-12,-1 2 11,2 1-18,0-2 14,0 1-15,0 0 17,0 1-14,5-1 7,0-3 5,1 3 22,2-2-6,2 0 7,0 0-17,3-1 8,-2 3-15,13-4 4,-22 3-9,10 0 17,0-1-20,-1-1 18,0 1-19,1 0 11,-1 1-12,1-1 15,0 1-15,0-1 16,1 0 2,11-2 6,-34 7 18,22-6-24,1 1 20,-2 0-3,3 0 11,-1-1 3,11-1 15,-23 2 1,23-2-4,-22 3-9,22-3-13,-21 1-5,21-1-9,-19 2-2,19-2-2,-25 2 9,25-2-19,-17 0-4,17 0 0,-14 2-1,14-2-11,-16 1 6,16-1 1,-14 1-5,14-1 6,-15 1 0,15-1 2,-12 2 7,12-2-5,0 0-15,-21 0 16,21 0-5,0 0-6,-13 2 4,13-2 0,0 0 2,-14 0-7,14 0-11,0 0-21,0 0-26,-14 0-29,14 0-21,0 0-46,0 0-24,0 0-70,-6-2-523,-5-3-137,11 5-481</inkml:trace>
  <inkml:trace contextRef="#ctx0" brushRef="#br0" timeOffset="12107.8509">5547 4318 26,'0'0'536,"0"0"-136,2-12-69,-2 12-66,0 0-42,2-11-38,-2 11-24,0 0-25,0 0-25,2-10-25,-2 10-18,0 0-21,0 0-8,0 0 5,0 0-29,0 0-1,7-6-3,-7 6-4,0 0-2,0 0-1,7 9 2,-7-9 4,6 11-3,-6-11 3,7 12 6,-5-2 16,1-1-4,-1 3-4,1 9 18,-1-9-18,0 1 8,-2 2-3,1-2 13,-1 1-19,0-1 7,-1 1-14,1-1 12,-2 0-17,2 0 13,-1 0-17,0-2 16,1-11-18,-3 21 16,2-7 3,1-14-15,-2 15 20,2-15-14,0 0 17,-2 16-19,2-16 12,0 0-20,0 13 16,0-13-17,0 0 15,0 0-15,2 12 18,-2-12-13,0 0 21,16 9 8,-16-9-28,20 0-29,-6-2-83,0 1-88,5-2-202,-1 2-491,3-6-443</inkml:trace>
  <inkml:trace contextRef="#ctx0" brushRef="#br0" timeOffset="15557.8328">5606 3473 566,'0'0'468,"0"0"-107,0 0-85,5-9-59,-5 9-41,0 0-43,0 0-28,0 0-25,0 0-17,0 0-10,0 0-20,0 0-3,7-5-10,-7 5-1,0 0-5,0 0-6,0 0 5,0 0-4,0 0-4,0 0 11,0 0-13,0 0 4,9 3 0,-9-3 0,0 0 2,0 0 3,0 0 49,0 0-8,0 0 11,13 0 3,-13 0-9,0 0 7,9-8 2,-9 8-10,5-8-9,-5 8-12,4-10-1,-4 10 0,4-11-2,-4 11-11,0-12-2,-2 0 13,2 12-26,-4-10-3,4 10-4,-7-7-3,7 7-8,-7-7 4,7 7-7,0 0 7,-18 2-1,18-2 2,-16 8 5,7 1 2,1 0-1,-1 3-3,-5 16 0,8-14 2,1 1 0,1 0-2,0 1 3,2 0 2,-1 0 2,3-2-2,0-2 2,2 3 7,-1-1-8,3-1 4,-1-1 3,3 0-1,0 0 1,10 7-10,-7-9-40,0-2-49,1-2-55,-1-1-62,1-1-76,3 2-101,-2-6-357,-11 0-245</inkml:trace>
  <inkml:trace contextRef="#ctx0" brushRef="#br0" timeOffset="16279.5665">7064 3239 117,'0'0'394,"0"0"-51,0 0-79,1-11 3,-1 11-61,0 0 30,0-14 232,0 14-262,0 0-9,0 0-48,-2-9-19,2 9-47,0 0-12,0 0-34,0 0 8,0 0-24,0 0 14,-9 9-18,9-9 7,-4 20-17,2-5 13,-1 2 0,2 1 1,-1 0-7,1 3 5,1-2 1,-1 2 1,2 0-3,-1-1-1,1 1-5,-1 0 0,2-4-2,-1 4 2,-1-3 0,1 0-6,1 1 6,-2 15-70,-2-22-33,1 3-38,0-2-35,-2-2-31,1 0-41,-2 0-27,-1-2-61,-3-3-340,2 0-174</inkml:trace>
  <inkml:trace contextRef="#ctx0" brushRef="#br0" timeOffset="16379.5519">6855 3602 256,'0'0'546,"0"0"-130,-4-10-103,4 10-54,0 0-36,13-12 158,-13 12-231,19-9-21,-6 4-26,2-1-21,4-1-12,2 2-19,1-1-53,-2 1-101,3-3-149,0 3-207,-3-2-226,-1 1-192</inkml:trace>
  <inkml:trace contextRef="#ctx0" brushRef="#br0" timeOffset="18977.3689">7609 4428 245,'0'0'421,"-1"-12"-70,1 1 182,0 11-325,0 0-2,-1-16-39,1 16-12,0 0-56,-5-10 3,5 10-40,0 0 4,-9-8-41,9 8 17,0 0-31,-13 0 18,13 0-28,-15 7 19,-2 4 1,6-2-24,0-1 20,1 3-22,-2 0 19,1 0-20,2 1 23,-2 0-21,2-2 21,1 0-29,1-1 25,2 0-17,-1-1 21,6-8-20,-7 12 22,3 1 3,4-13-21,0 0 18,3 14-17,-3-14 14,7 5-17,-7-5 19,13 2-22,-13-2 17,16 0-23,-16 0 19,19 0-22,-19 0 19,21 0-22,-21 0 21,31 7-32,-21-4 11,0 3 18,-1 1-14,4 1 0,-7 2 8,2 2 14,-4 1-18,0 1-1,-2 1 10,0-1-1,-4-1-1,2 4 2,-2-3 2,-1 2 10,0-3 23,1-1 17,-2 0 23,1-3 17,0 1 24,3-10 21,-5 15 26,5-15 24,-5 10-31,5-10 30,0 0-81,0 0 35,0 0-87,0 0 37,-7-10-86,16-17-43,-4 12-7,4-4-35,1-6-37,4 2-36,-1 1-22,1 0-83,1 2-57,-1 4-124,2-4-452,-3 6-452</inkml:trace>
  <inkml:trace contextRef="#ctx0" brushRef="#br0" timeOffset="19836.3669">5582 4620 346,'0'0'499,"0"0"-67,0 0-98,3-10 145,-3 10-305,0 0-64,0 0-14,0 0-39,0 0 3,0 0-25,0 0 17,2 15-24,-2-15 22,2 17-13,-1-4 5,0 0-4,-1 3 13,1 0-17,2 19 83,-2-17-63,1 0-23,-1-1 7,0-1-15,3 1 8,-3-2-19,2-1 14,-2-2-17,3 0 13,-2-2-13,2 2 18,0-5-13,1 3 18,1-4-6,9 3 84,-15-9-58,24 0-14,-11 0 16,1-3-17,1 1-7,2-2-11,-5 1-6,2 3-5,0-3-4,0 3-2,0 1-1,0 1 0,1 2 0,1 1 3,0 3-22,1 4-43,-1-1-115,1 2-91,-1 1-152,0 0-479,-2 2-461</inkml:trace>
  <inkml:trace contextRef="#ctx0" brushRef="#br0" timeOffset="20911.3728">5592 4567 165,'0'0'431,"0"0"-133,0 0-40,0 0-73,0 0-44,0 0-52,0 0 7,0 0-44,0 0 19,-6 5-27,6-5 44,0 0-26,-8 10 33,8-10-44,-10 9 29,10-9-24,-12 13 41,4-6-30,-3 3 13,1-1-33,-3 1 16,-19 13 52,13-10-56,-2 2 22,-3 2-25,2-1 8,-2 0-24,-1 1 10,2-1-17,0 3 22,-2-4-11,-3 6 5,4-3-20,-2 3 8,3-4-20,4-1 5,-25 16 5,22-15-32,2-1 19,-2 1-3,3-2 16,-1 1-16,0-1 12,2-1-21,2 0 13,-1 0-14,1-2 12,1 3-12,-1-3 12,1 0-16,0 3 13,-13 10-2,14-12-13,0-1 17,0 1-9,1-1 17,1-2 7,1 1 28,-1-1-5,1-2 18,1 1-5,-1 1 2,-1-3-14,1 2-6,2-2-8,-1 1-5,-9 7 15,10-10-28,1 2-8,1-2 5,-1 1-2,8-6-3,-11 8 9,11-8 10,-10 8 11,10-8 5,-8 6 7,8-6 0,0 0-11,-9 6-9,9-6-3,-8 5 12,8-5-39,0 0-21,0 0-30,0 0-49,-8 7-31,8-7-60,0 0-33,0 0-88,0 0-54,0 0-41,0 0-69,0 0-265,0 0-243</inkml:trace>
  <inkml:trace contextRef="#ctx0" brushRef="#br0" timeOffset="22063.5582">8131 3153 208,'0'0'248,"0"0"-32,0 0-70,0 0-7,0 0-48,8-4-1,-8 4-33,0 0-10,0 0 4,0 0 2,0 0 4,0 0-6,-6 10 2,6-10-6,-6 7 11,-2-2 13,1 3 15,-4 4 6,-2-1 1,-1 4-7,-7 2-2,1 3 3,-6 3-9,-4 2-4,1 0 7,-38 28 63,31-28-69,-1 1 6,-1-1 7,1-1 5,0-1-2,-2 0 6,1-1-12,2 1-14,-2-1-11,-1 2-8,2 0-4,-1-4 2,0 1 1,0 1 15,-29 16 46,40-24-63,1 1 2,3-2-19,3-2 5,1-1-18,2-1 4,3 1-11,2-3 7,-1-1-13,3-1 7,2-1-9,-1 3 8,9-7-7,-13 7 4,2 0-12,11-7-5,-7 6 16,7-6-14,0 0 12,-10 8-10,10-8 0,0 0-36,-5 8-9,5-8-37,0 0-19,0 0-57,0 0-28,6 8-95,-6-8-70,15-2-501,-5-4-403</inkml:trace>
  <inkml:trace contextRef="#ctx0" brushRef="#br0" timeOffset="23212.5488">8279 3050 212,'0'0'222,"0"0"-26,0 0-70,0 0-4,0 0-42,0 0 22,-8 7-27,8-7 38,-4 10-30,4-10 12,-4 14-20,4-14 18,-5 20 6,4-8-4,0 0 32,-2 5-27,3 0 19,-1-2-15,1 4-9,0 0-22,0 1-10,1 4 9,1 1 0,-1 0-5,0 2-8,4 28 79,-2-23-74,1-1 6,-2 1-10,3 1 0,-4-3-6,2 2 1,-1 0-12,1 1 31,-2 0-20,2-3 7,-2-1-6,0 3-1,1-5-8,-1 1-7,3 30 61,-3-31-46,0 1-11,2-2 1,-1 0 2,1 0 1,-2 0 2,1-2-5,0 1-10,0-3 0,1 2-7,-2-3 5,2 2-2,-2-5 5,0 3-1,2 19 57,-1-21-43,-2 0 5,2-1-14,-1 0 1,1 0-9,-1-1-6,-1 1-5,2-2-1,-1 1-4,2 0 14,-2-3-55,-1 1 55,2-3-47,0 0 49,-1 0-50,0-1 58,0 0-54,1 0 58,-1-1-56,-1-10 57,3 20-52,-3-20 49,2 18-50,-2-18 43,3 19-45,-3-19 46,2 19-43,-2-19 45,3 17-45,-1 2 29,-2-19-28,3 17 38,-3-17-42,1 17 45,-1-17-36,4 17 36,-4-17-20,2 19 23,-2-19-21,3 16 26,-3-16-27,2 17 27,-2-17-31,3 15 26,-2 1-4,-1-16-33,3 15 31,-3-15-38,2 17 29,-2-17-32,4 18 24,-2-9-25,0 1 31,-2-10-30,2 21 26,1-11-24,-2 1 23,0 0-21,2-1 28,1 12-7,-3-12-20,2 0 27,-2 2-25,1-2 27,1-1-20,-1 2 26,1-1-19,-1-1 24,-2-9-34,4 19 22,-1-10-14,-3-9 24,4 20-17,-2-11 17,2 11 9,-1-11-31,-1 1-14,2 1 15,-3 0 8,3-2-6,-3 3 9,2-3-12,-1 2 12,-2-11-12,4 20 9,-2-11-15,1 1 13,-3-10-9,4 19 5,1-2 17,-5-17-2,2 14 2,-2-14 6,3 14-1,-3-14-1,2 12-3,-2-12-3,3 13-2,-3-13 0,4 12-23,-4-12 24,2 12-5,-2-12 0,2 12 0,0-3 12,-2-9-20,3 9-2,-3-9-3,0 0-2,1 14 2,-1-14-3,0 0 2,0 0-18,3 10-40,-3-10-63,0 0-79,0 0-103,0 0-145,-6 9-117,-6-9-1461,-1-1-77</inkml:trace>
  <inkml:trace contextRef="#ctx0" brushRef="#br0" timeOffset="24403.5568">4698 5423 148,'-13'-5'523,"13"5"-337,-12-4 26,12 4-51,-14-3 11,14 3-48,-16-2 25,16 2-41,-16 0-12,16 0 1,-15-2-9,15 2-8,-15 0 14,15 0-29,0 0-6,-22 0 43,22 0-52,0 0 7,-14 0-33,14 0 17,0 0-29,0 0 12,0 0-21,-12 2 24,12-2-27,0 0 1,0 0-2,0 0 11,0 0 7,5 10 19,11-5 97,-3-2-48,2-1-5,4 1 10,6-1 1,3 0-3,4-2-9,6 2-8,1-2-7,4 0-3,9-2-59,0 0 57,3 0-10,3-2-7,2 0-9,72-3 17,-62 0-27,0 1-5,-9 2-3,-1-1-5,9 0-5,-8 0 2,-3-2-2,1 3 0,2-1 1,-2 0-6,0 2 1,-1 0 0,-3-1-7,-1-1 5,-1 2 3,-1 0-2,-3-1 1,-2 1 2,-1-1-3,-7 1 3,-1 1 1,-2-1-4,2 1 1,-4 0 3,2-1 0,-2 1 1,-4 0-2,-1 0-9,0-1 6,30-1 2,-30 3 0,0-2-1,0 1-1,1 1 2,-1 0-4,2-2 1,-1 3 1,0-1 1,0 0 4,0 1-7,-1-3 0,-2 3 4,2-3-2,0 2 4,27-2-6,-29 2 4,1 0 2,0 0 0,-1-1 0,-1 1 2,-1 0-3,1 1-4,0-3-6,0 2 9,-1 0 1,0-1 2,2 0-5,-3 1 0,3-2 0,24 1 3,-23-3-3,-1 4 2,1-2 3,-1 1-3,1-1-2,-1 0-1,2 1-2,0-1 5,0-1-3,2 1 1,-2 1 0,0-1-1,0-1 1,-1 3-2,29-6 7,-30 5-5,1 2-8,0-3 7,-1 2 2,-3 0-1,2-1 0,1 1 0,-4 0 2,-1 2 4,-1-1-2,0 0 3,-1-1 3,0 1 18,0 0 15,14 1 69,-19-1-48,-1 0-10,0 0-60,-2 0 50,-12 0-9,24 0-3,-24 0-56,18 0 55,-18 0-55,18 0 51,-18 0-59,13 0 13,-13 0-50,0 0-73,7-1-540,3-2 141,-10 3-385,0 0-500</inkml:trace>
  <inkml:trace contextRef="#ctx0" brushRef="#br0" timeOffset="25819.5508">4294 3193 238,'0'0'203,"0"0"-70,0 0-12,0 0-42,0 0 1,0 0-34,0 0 47,0 0-47,0 0-26,0 0 15,0 0-21,0 0 24,0 0 5,0 0-10,0 0-5,0 0 3,5 9-6,-5-9 9,0 0-5,4 11-9,-4-11 2,6 19 39,-3-9-24,0-1-16,-1 3 16,1 0-18,-1 2 15,1 3-3,0 0 60,1 3-16,0 1 7,0 3-6,0-2 7,-1 0-25,1 2 3,0 1-12,2 0 17,-2 0 2,1 4-12,0 0-14,-1 2 14,0-1 5,2 0-6,-2 0-6,0 2-16,0-1 31,-1 1-17,1 0 10,0-1-25,0 1 14,1-1 2,1 34 83,-2-36-60,-2 2-13,1-5-14,1-2-11,-2 2-7,1 1 9,0-1 2,0 1 14,0-1 8,-1 0 4,1 0-9,-1 0 0,1 0 0,-2-1 22,3 24 63,-3-26-74,0 1-8,1-4-6,-1 1-5,-1-1-12,0-1-14,1 2 6,-1-3 2,3 3-7,-3-2 2,1 0 4,-1-1 2,1 1-6,-1-1 4,1 20 17,1-21-31,-1-1-1,0 2-5,1-1-3,-1-4-3,-1 1-4,1-2 3,0 0-5,-1 0 4,2 1 5,-1 2 49,0 2 44,2-2-19,-2 2-14,3 14 35,-2-18-65,1 4-8,-1-6-4,-1 0-6,2 3-3,-2-3 3,1 2-5,0-1-1,-1-1-5,2 1-4,-2-1 5,1 1 0,-1-2-4,-1-10 3,4 31 4,-4-31 1,1 20 2,-1-20 6,2 19-19,-2-19 38,2 20-37,-1-9 35,-1-11-27,0 18 28,0-18-26,1 21 21,2-11-31,-3-10 33,0 19-42,0-19 35,1 17-31,-1-17 29,1 17-27,-1-17 27,1 15-31,-1-15 20,2 14-21,-2-14 21,1 12-17,-1-12 24,0 13-24,0-13 20,0 0-20,1 14 28,-1-14-8,2 10-19,-2-10 5,0 0-52,0 0 16,0 0-51,1 12-8,-1-12-200,0 0-113,6-15-174,-2-2-662,1-5-851</inkml:trace>
  <inkml:trace contextRef="#ctx0" brushRef="#br0" timeOffset="26979.8469">4528 3341 93,'0'0'336,"0"0"-50,0 0-47,0 0 11,-9-4-45,9 4-23,0 0-19,0 0 118,-6-7-162,6 7-13,0 0-13,0 0-9,0 0-10,0 0-15,-3-9-8,3 9-13,0 0-13,0 0-8,0 0-1,0 0-6,8-9 3,-8 9-9,19-6 3,-7 5-3,0 0 2,3-2 16,2 1-7,3-1 9,2 2 0,4-2-1,1 0-2,2 1-6,6-1 3,2-1-10,0-1 5,7 0-1,3 1-16,2-2 18,-1 1-3,4 0 0,2-1-6,-2 1-4,2 0 1,-1 0 1,1 0 0,-1 2-3,3-2 4,1 0 0,0 1 1,1 2-16,-1-3 15,2 1-1,60-4 5,-49 3-4,-9 1-2,-2 0 4,2 0-5,-2 2 3,2-3-3,-2 1 4,1 0-3,-1 1-2,-2-2-4,3 1 13,-6 2-12,2-1-1,-2-1 6,51-1 7,-53 3-8,-3-1-5,0 2 5,-6 0 1,-3-1 0,-1 2-2,0-1 0,0 1-2,-8 0 4,1 0 4,-1 1-1,0-1-1,-1 0-2,-1 0 0,31 0 4,-30 0-2,-2-1 0,1-1 1,-1 2-5,1-1 4,-1 1-8,0-1 2,-1 1 1,-1 0-4,2 0 5,-2-3-2,-1 3-1,2 0 3,-4-1 1,22 1 0,-22 0-1,0-2 16,-3 2-15,3 0-1,0-1 5,-1 1-7,-1 0 4,2-1-7,-1 0 3,0 1 6,4-1-1,0 0-1,-1-1-4,-1 1 0,25-1 2,-26 0 0,-1 2-2,0-2 3,-1 2-4,0 0 5,-1-2-2,-1 2 2,3-1 1,-3 0-1,0 1-3,0 0 2,-4 0-6,1 0-6,0-1 12,-1 2-4,-1-1 5,1 0-5,-1 0 7,0 0-3,-1 0-1,0 0-1,-1 1-1,-12-1-1,22 1 4,-22-1-2,18 0 0,-18 0 2,18 0 5,-18 0 9,24 0 36,-24 0-19,14 2-2,-14-2-6,0 0-5,18 0-2,-18 0-3,0 0-7,15 0 15,-15 0-3,0 0 2,12 0 6,-12 0 4,0 0-4,0 0 5,12 2 19,-12-2-25,0 0 4,0 0-5,0 0 3,0 0-3,0 0 11,0 0 2,0 0 7,14 0 9,-14 0-2,0 0 10,0 0 5,0 0 23,0 0-13,0 0 82,0 0-81,0 0-21,0 0-3,0 0-15,0 0-1,0 0-11,0 0 1,0 0-15,0 0-3,0 0-59,0 0-121,0 0-133,0 0-204,0 0-642</inkml:trace>
  <inkml:trace contextRef="#ctx0" brushRef="#br0" timeOffset="30188.6729">6438 6769 497,'0'0'576,"0"0"-85,0 0-37,0 0-39,0 0-40,0 0-53,0 0 49,0 0-66,0 0 16,0 0-51,0 0-13,-7-3 148,-7-1-265,14 4-14,0 0-44,-12-5-6,12 5-39,-14 2 9,14-2-35,-23 4 9,9 2-20,-2 3 22,-7 6-30,0 1 5,0 4 2,-2 3-3,-23 27-10,30-28 15,2 1 1,-1-3-3,5 2 1,1-2-2,2-4 4,2 1 0,2-5 2,2 3 2,1-5 3,2-10 6,2 20 2,4-12 2,1-3 1,19-2 12,-9-3-20,1-3 0,5-3-1,1-2-3,2-2-3,1-1 3,-3-1-4,-3 4-9,-2-3 6,-2 3 4,-2 2-6,-4-1-3,1 3-8,-3 1-11,7-2-16,-16 5 23,14 3-5,-14-3 0,11 8 21,-5-1 2,0 0 0,-1 2 0,-1 1-1,1 3-1,0 0 21,-1 0-15,2 2 12,-1-3-20,0 2-14,6 15-184,-2-17 6,-1 2-8,-1-2-98,2-2 19,3 0-40,-1-2-42,3-2-28,-1-3 50,1-3 80,2-3 12,2 0 52,-2-4 67,3 0 101,0-1 58,-1 1 135,-3 0-4,-1 3 76,-1-3-59,-2 4 45,-11 3-67,17-4 51,-17 4-25,16 2 115,-16-2-39,14 12 11,-8 0-41,0 2-42,1 8-35,-3 3-21,1 39 44,-5-27-244,1 0-225,0 9-195,-1 2-154,0-2-594,0 3-847</inkml:trace>
  <inkml:trace contextRef="#ctx0" brushRef="#br0" timeOffset="32866.6553">22164 3135 130,'-8'-5'604,"8"5"-142,0 0-99,0 0-64,-7-6 170,7 6-313,0 0-45,0 0-10,0 0-35,0 0-3,-13 3-26,13-3 11,-8 6-26,8-6 15,-9 9-17,9-9 16,-9 14-24,4-7 10,5-7-13,-9 18 22,9-18-8,-2 10-15,2-10 38,0 0 8,0 14 41,0-14 11,0 0-3,13 4-22,-13-4-4,16-4-28,-6 1 0,-1-2-22,2 0 15,0 0-21,-3-4 4,2 1-15,-3 0 9,-2-1-7,0 2 18,-1-2-8,-4 9-6,1-13-11,-1 13 4,-4-12-10,4 12 4,-11-9-5,11 9-11,-17-3 5,17 3-5,-31 2-5,21 2 15,-1-1-11,1 1 13,2 1-5,0 1 7,8-6-5,-11 8 17,11-8-5,-5 10 3,5-10-1,0 0 6,5 9-1,-5-9 15,12 4 6,3-6 42,-15 2-26,17-2 15,-17 2 18,13-3 11,-13 3-24,11-4-3,-11 4-18,0 0-28,7-9-26,-7 9-42,0 0-49,-6-5-78,6 5-67,0 0-102,-18 2-58,10 1-111,8-3-393,-18 9-470</inkml:trace>
  <inkml:trace contextRef="#ctx0" brushRef="#br0" timeOffset="33736.6593">26645 2860 372,'13'-4'787,"-13"4"-434,9-4-11,-9 4 0,0 0-23,14-5-11,-14 5-19,0 0-16,8-5-16,-8 5-14,0 0-40,0 0-39,0 0-50,7-5-23,-7 5-22,0 0-7,0 0-27,0 0 1,-15 4-12,15-4-5,-18 8-10,9-3 5,0 1-5,-5 2-9,5 0-7,-1-1 8,0 1-7,1 1 17,3-2-7,-3 0-2,-3 8 11,6-7-4,6-8 7,-5 12-15,5-12 9,-4 10-1,4-10 23,4 9-4,-4-9 16,9 7-19,-9-7 9,16 2-11,-16-2 10,17 0-16,-17 0 20,21-4-32,-21 4 29,17-6-11,-9 2-8,-8 4-1,13-10 16,-13 10-9,9-9 16,-9 9-30,5-9 17,-5 9-31,0 0 14,-5-9-13,5 9 9,0 0-11,-26 1-14,14 1 24,5 3-17,-2-2 19,9-3-25,-18 7 1,18-7-14,-13 5 13,13-5-4,-12 6 20,12-6-5,0 0 17,-4 8-17,4-8 26,0 0-25,4 2 30,15-2 0,-19 0-13,19-6 16,-9 2-8,-10 4 12,15-9-22,-15 9 13,12-6-29,-12 6-7,6-9-63,-6 9-118,0 0-119,-11-4-111,-3 7-152,-4 1-554,-10 3-750</inkml:trace>
  <inkml:trace contextRef="#ctx0" brushRef="#br0" timeOffset="34750.6584">22556 6123 320,'0'0'410,"0"0"-21,0-7 118,1-5-341,-1 12 69,0 0-70,1-10 58,-1 10-52,0 0 45,0 0-60,0-13 52,0 13-72,0 0 40,0 0-84,0 0 32,0 0-75,0-11 32,0 11-76,0 0 54,0 0-70,0 0 56,0 0-63,0 0 56,-4 7-60,4-7 57,0 0-59,-1 12 58,1-12-52,0 0 53,3 14-59,-3-14 64,0 0-56,11 15 6,-11-15 16,11 2 7,-11-2-4,16-1 5,-5-2 50,-1 0-58,-1-1 45,2-1-60,-3 0 52,1-2-59,-3-1 51,0 0-59,0-1 58,-6 9-60,6-21 69,-6 21 2,-3-11-47,3 11 37,-7-5-52,7 5 52,-14 0-60,14 0 58,-18 6-63,8 1 59,0 0-56,0 1 55,1 1-54,1-1 15,3-1 6,0 2 1,5-9 15,-5 15 3,5-15 12,3 12-3,-3-12 10,6 10 5,-6-10-4,10 4-5,-10-4-3,15 0 2,-15 0-7,14-4-8,-14 4 2,15-9-5,-4-3-9,-11 12-25,3-15 33,-3 15-74,0-13 43,0 13-69,-5-12 21,5 12-110,-9-5 3,9 5-117,0 0-28,-16 4-84,16-4-520,-8 9-500</inkml:trace>
  <inkml:trace contextRef="#ctx0" brushRef="#br0" timeOffset="35510.6545">26995 5835 231,'0'0'719,"0"0"-199,0 0-178,0 0-14,0 0-76,0 0-110,-6 11 22,6-11-83,-7 13 36,7-13-75,-7 15 43,-2 2 3,9-17-70,-4 17 75,4-17-49,-3 15 55,3-15-56,-2 13 43,2-13-45,2 13 68,-2-13-50,7 12 72,-7-12-56,12 5 51,-12-5-59,15 1 51,1-5 29,-7 0-121,1-2 56,-2 2-57,1-4 76,-3 1-41,-1 0 31,-5 7 12,10-12-1,-10 12-12,4-11-17,-4 11-17,0 0-13,-4-10-11,4 10-11,-10-3-9,10 3-4,-13 0 3,13 0 15,-14 3-25,14-3 24,-13 4-27,13-4 2,-11 2-1,11-2-9,-8 5-30,8-5-47,0 0-65,-9 5-63,9-5-213,0 0-1390,0 0-183</inkml:trace>
  <inkml:trace contextRef="#ctx0" brushRef="#br0" timeOffset="38198.6583">23657 3941 201,'0'0'264,"0"0"-13,0 0-49,0 0-12,0 0-17,0 0-34,0 0-13,0 0-4,0 0 0,0 0 0,0 0-2,0 0 5,0 0 4,0 0-2,0 0 112,0 0-139,3-8-6,-3 8-17,0 0-6,0 0-14,0 0-14,0 0-7,0 0-10,0 0-11,0 0-9,0 0-5,0 0-1,0 0 2,0 0-4,0 15 13,0-15 21,0 23 8,0-7 6,0 1 6,0 3 1,0 1 18,3 4 11,-3 1-8,0-1-12,1 0 22,-1-1-6,0 1 11,1 1-7,-1-3-6,3 24 78,-1-25-98,0 2-57,0-2 57,-1-3-69,2 0 53,0 0-52,-1-3 51,2 2-54,-3-2 48,2-2-51,0-2 27,-1 1-92,0-3 3,-1 1-114,2 6-206,-3-17 148,3 14-56,-3-14-80,0 0-473,0 0-410</inkml:trace>
  <inkml:trace contextRef="#ctx0" brushRef="#br0" timeOffset="39177.6628">23683 3935 219,'0'0'415,"0"0"-67,-2-9-103,2 9-51,0 0-21,0 0-6,-4-9 0,4 9 16,0 0-31,0 0 1,0 0-40,0 0-4,0 0-38,-3-11 3,3 11-31,0 0 5,0 0-27,9-3 18,-9 3-24,15-3 13,-15 3-20,23 0 13,-6-1-18,3 0 21,0 1-5,8-1 25,4-1-17,3 0 14,5-2-14,57-4 40,-47 4-25,3-3-21,2 0 12,-1 0-19,2-3 13,1 4-20,0 0 8,0-1-13,0 2 14,1 0-17,0 0 14,-4 0-19,2 0 16,-3 2-20,-1-1 19,-1 1-15,-3-1 13,0 1-17,-10 1 20,3-1-12,-3 0 2,0 0-22,-2 0 21,2-2-17,-2 1 17,0 1-17,0-2 18,0 0-17,-2 1 19,34-6-34,-33 5 19,-3-1 16,-1 1 0,-3 0-5,-2 1 1,-1 0 1,-3 2 0,-3-2 0,1 3-9,-5-2 8,-2 0-5,1 2 3,-3-2 0,1 2 3,6 0-2,-18 1 2,15-3 9,-15 3-1,0 0 7,16-3-16,-16 3 24,0 0 22,14-2-3,-14 2-11,0 0-6,0 0-14,13 0 1,-13 0-2,0 0-12,0 0 8,6 8-1,-6-8-14,3 12 16,-3-12-16,0 14 14,0-14-14,-1 22 20,-1-10-8,2 3 9,0 0-11,-4 3 22,4 0 16,0 3 6,-2-4-12,2 28 53,0-21-48,0 0 8,0 2 12,2 0-3,-2-1-8,4 1-7,-4 1 7,3-1 10,0-1 4,-1 1-7,0 0-16,0-3-3,1 1-5,1-2-3,2 22 45,-3-23-45,1-2-13,1-1-1,-3-1 0,1 1 1,1-3-55,0-1 58,-2 0-54,1-1 45,1-2-32,-2 0 53,0-2-50,1 1 53,-3-10-58,2 16 65,-2-16-59,3 13 54,-3-13-53,2 9 57,-2-9-54,0 0 46,-5 15-43,5-15 55,-7 8-58,7-8 53,-17 9-63,8-4 55,-5 0-53,-1-1 54,-26 4-20,16-3-28,-1 0 40,-7-1-54,-3 1 66,-1-1-66,-8 0 59,-4 1-55,-1-1 56,-4 1-60,0-1 59,-4 1-55,-1 0 51,-11 1-8,0 2 48,-68 5-7,80-6-55,3 0 6,0-1 19,7-1-3,-1 2-2,11-2-4,3-1-6,1 1-1,6 0-2,2-2-8,-1 2-19,3-1-24,0 0-23,3 1-11,0-1-97,1 0-18,2-2-161,0-1-59,-1 2-128,1-3-411,-1-1-533</inkml:trace>
  <inkml:trace contextRef="#ctx0" brushRef="#br0" timeOffset="39859.9446">23546 4421 74,'8'-4'361,"-8"4"-58,0 0-98,0 0-10,0 0-64,0 0 18,0 0-25,12 4 30,-12-4-31,6 13 36,-6-13-15,5 19 5,-1-5-45,-1-1-8,1 3-14,1-1 0,-1 3 7,0 1 3,2 1-60,-2-4 51,1 5-56,0 1 42,-2-4-49,2 1 54,2 17 48,-3-15-71,0-3-2,-2-1-6,1 0 4,1-1-13,-2-1-5,2 1-3,0-5-5,-2 1-1,2 0-1,0-2 2,0-3-2,0 3 6,1-3 11,11 5 49,-7-7-41,1-1-11,3-1-8,-1-2-1,7 1-6,-1-2 1,4 0 0,4-3-1,2 0-1,9-1 2,-1-2-54,11-1 73,4 0-53,-1-1 59,5 0-57,9-2 57,1 0-53,2-2 76,-3 0-76,2 2 54,-1-1-43,-9 2 57,-1 1-59,-2 0 55,-1-1-53,-1 1 54,-4 3-60,-3-1 46,-9 2-58,23-4 29,-34 4 16,-3 2-58,-5 0 54,-1 1-56,-1-1 54,-2 0-76,-12 2 40,22-2-93,-22 2 25,15-3-73,-15 3 27,15-2-87,-15 2-30,10-4-138,-10 4-562,12-11-524</inkml:trace>
  <inkml:trace contextRef="#ctx0" brushRef="#br0" timeOffset="42918.9261">22166 3278 65,'0'0'311,"-9"-5"-92,9 5-47,-11-10 127,11 10-154,-9-5-31,9 5 28,-6-9-38,6 9 32,-5-7-33,5 7 43,0 0-45,-8-10 21,8 10-32,0 0 2,-6-8-46,6 8 17,0 0-38,0 0 10,-4-8-29,4 8 14,0 0-23,0 0 19,0 0-22,0 0 17,0 0-25,0 0 29,9 5-12,-9-5 37,11 8-15,-2-3 42,2 3-30,-1 0 34,20 14 83,-12-9-73,3 2 5,2 3-4,-1-1-2,6 6 11,0 0-11,0-1 5,2 2 19,3 0-12,-1-1-25,1 1 4,-2-1-6,3-1 13,-1 3-16,31 20 54,-31-21-62,-1-1 15,0-1 2,0 2-8,2 0-1,-2-3-8,-1 1-19,2-1 9,-2-1-46,1 1 60,0 0-47,-2-2 54,1 1-42,-4-2 42,-2 0-50,-1-1 31,0-2-40,0 2 35,-4-1-45,1-2 42,1 1-42,-6-1 45,3 1-42,-1-3 48,-3 1-30,2 0 40,-2 0-36,0-4 29,-2 1-32,13 8 85,-13-10-40,-1 0-19,0 0 17,0-3-24,-1 4 10,-1-4-19,0-1 15,-3 2-13,2-4 16,-9-2-5,17 10 10,-17-10-11,11 5 5,-11-5-9,17 6 53,-17-6-50,8 6-8,-8-6-2,0 0-4,12 3-10,-12-3 7,0 0-1,12 4 1,-12-4-4,0 0 7,12 2-5,-12-2 5,0 0-5,13 1-1,-13-1-4,0 0 0,17-1-8,-17 1 5,0 0-11,19 0 6,-19 0-9,12-1 11,-12 1-11,0 0 7,19 0-12,-19 0 13,0 0-8,15 0 5,-15 0-4,15 0 9,-15 0-10,0 0 1,0 0 14,15 0-10,-15 0 14,0 0-9,0 0 10,14 1-6,-14-1 8,0 0-1,0 0 14,0 0-19,0 0 11,13 0-16,-13 0 6,0 0 3,0 0-21,0 0 17,0 0-17,0 0-11,0 0-47,0 0-52,0 0-48,0 0-88,0 0-54,0 0-107,0 0-56,0 0-33,4 9-106,-4-9-601,-12 13-816</inkml:trace>
  <inkml:trace contextRef="#ctx0" brushRef="#br0" timeOffset="43745.9357">23732 4945 80,'0'0'333,"0"0"-49,0 0-28,0 0-13,0 0-18,0 0-11,0 0-5,0 0 2,0 0 193,0 0-211,0 0-4,0 0-13,0 0-13,0 0-17,0 0-65,0 0 39,0 0-44,9 4 46,-9-4-66,0 0 50,0 0-75,0 0 39,0 0-73,0 0 52,0 0-61,0 0 51,-5 11-55,5-11 64,-7 15-55,0-6 63,0 3-41,-2 1 70,-1 2-50,-4 2 63,1 0-50,-3 2 48,0 1-67,-2 1 62,-24 24 31,16-22-81,2 2 11,-1-2 2,-1 2-4,-1-3-5,2 0-7,-2 0-2,2 1-4,-2-2-20,1 2 26,-2-3-1,1 2-13,2 1-2,-2-2-2,-26 23 14,27-21-19,4-5 4,1 2-6,-1-3 0,-1 3 2,1-1 3,1 1 0,1-1 3,-1 1-4,3-1 1,-1 0 14,1-2-3,1 2 0,2-5-17,2 0 18,0 0 2,-1 0 8,4-2 6,0-2-3,0-1-4,2 1-3,-1-1-3,1-1-5,1 0-5,1-2-7,-1 1 0,1 0-3,6-7-3,-11 12-2,-2 3 9,13-15-8,-12 14 3,5-6 1,-1 0 3,2-1 2,-3 4 1,1-2 27,0 0 8,-1 1-3,0-2 19,2 0-2,-1 0 12,-1-1-4,2-2 0,-5 8 93,12-13-91,-11 9-19,11-9-3,-8 7-43,8-7 33,-6 7-19,6-7 7,-7 7-22,7-7 8,0 0-10,-6 5 6,6-5-14,0 0 3,0 0-21,-9 7 26,9-7-16,0 0 12,0 0-10,0 0 10,0 0-25,-6 8-23,6-8-35,0 0-41,0 0-55,0 0-88,0 0-65,0 0-103,0 0-85,0 0-133,0 0-3292</inkml:trace>
  <inkml:trace contextRef="#ctx0" brushRef="#br0" timeOffset="46170.6197">22179 3130 17,'0'0'269,"0"0"-47,-7-10-40,7 10-27,0 0-16,-6-7-16,6 7-10,0 0-20,0 0-16,0 0 119,-13 4-110,13-4 47,-5 13-28,5-13 40,-5 19-26,4-5 25,-1 2-25,0 2 11,0 4-8,0 3 14,1 1-19,0 1 18,1 2-26,-1 4 6,-1 0-13,2 2 1,2 0-16,-2 1 7,2 0-2,-1 0 5,2 3 7,1 2-1,-2-7-20,4 7-57,-2 2 64,1-3-40,1 1 47,-3-8-43,2 2 42,5 41 69,-4-41-99,-3 0 39,2 7-41,-1-8 17,2 7-45,-2-5 23,0-2-35,0 2 42,0 0-29,0-1 20,-2-3-33,2 3 18,1-3-29,-3 1-1,5 28 22,-5-34-22,1-1 1,-1-1-4,1 0-2,-1-2 8,0 0-4,0 0 17,1 0-18,-1-1 12,-1 1-15,1-3 9,-1 0-16,0 0 18,1 0-14,-1 1 8,-1-1-11,1-1 13,-1 1-14,0-1 12,0 0-12,1 0 10,-1-1-10,0 2 10,-1-2-14,1-1 11,0 0-14,0-1 2,0-2 2,0 0 1,1 15 2,-1-17 0,0 0 0,0 1 1,2-2-2,-2 3 4,0-1 1,0 1-2,0-2-2,0 2-2,0 1-8,1-2 20,-1 3-19,0 1 23,1 0-21,-1 16 16,1-15 7,1-1-23,0 0 22,0-1-2,-1-1-4,1 1-4,0-1 0,0 0 3,2 1 0,-2-4 1,0 1 9,1 1 16,0-3 1,-2 1-7,4 11 17,-1-13 1,-1 3-1,-1-1-5,3 0-8,-1 0-3,0 2-3,0-1-7,-1-1-7,1 0 11,0 0-5,-1-2-3,2 2 0,-2-3-1,0 3 4,1-3-6,0 1 6,-1-1-7,0 0 9,1 0-5,-4-9 8,7 15-9,-7-15 11,4 14-2,-4-14 9,5 10-2,-5-10 3,3 10-5,-3-10 1,3 10-3,1-1 22,-4-9-19,3 10 4,-3-10-4,1 11-8,-1-11 9,3 10 0,-3-10-5,3 13-1,-3-13-7,3 12 4,-3-12-8,2 11 5,-2-11-13,3 13 8,-1-1 1,-2-12-8,2 10 9,-2-10-13,2 12 9,-2-12-11,0 0 6,3 15-6,-3-15 6,0 0-2,2 12 2,-2-12 4,0 0-10,2 11-1,-2-11-37,0 0-50,0 0-51,2 10-80,-2-10-37,0 0-105,0 0-33,0 0-46,3 10-53,-3-10-47,0 0-124,0 0-407,5-7-687</inkml:trace>
  <inkml:trace contextRef="#ctx0" brushRef="#br0" timeOffset="48439.4379">22219 3125 23,'-9'-2'398,"9"2"-71,0 0-43,-11-6-30,11 6-65,0 0 7,-10-4-18,10 4-31,0 0-21,0 0-22,-5-3 41,-5-1-91,10 4-15,0 0-14,0 0 5,0 0-7,0 0 0,0 0-15,0 0 34,0 0 20,0 0 5,10 4 3,-10-4-11,20 6 7,-5-5-14,3 3 15,5 0-10,2-2 17,3 1-13,6 0 4,3-1-15,3 1 20,8-2-20,4-1 6,1 3-20,3-6 9,0 2-23,4-3 29,2 0-11,10-1 13,73-4 71,-74 2-73,-2 3 1,2-3-14,-10 3-3,8-1-4,1 0 3,-9 1-10,-1 0-2,2-1-4,-1 3 2,0 0-3,0-2 0,-1 2-6,-1 0 5,56-4 12,-60 3-13,-3 0 3,0 0-15,-3 1 10,-2-1 5,-6 2 7,-1-2-1,-2 2 4,-2 0-6,0-1 5,-4 1-3,-2-1-1,-1 2 5,2-2-29,-5 1 26,4-1 5,-1 2 16,-2-2-8,1 2-4,0-3-10,1 2 9,-2 0-11,2-2 4,-1 2-6,-1-2 3,2 0-9,-2 1 7,-3 0-25,3-2 10,20 0 43,-26 2-18,-2 1-19,1-2 18,-2 1-27,1 0 17,0-1-14,-2 2 12,1-2-21,-1 1 13,2 2-21,-2-3 27,1 2-33,1 0 29,0-2-10,20 1 6,-18 0 1,3-1-8,-1 2 7,4-2-18,-2 2 13,2 0-23,1-2 26,0 2-11,0 0 15,2-2-9,-3 3 7,2 0-19,-4-1 13,2 0-4,-4 0 18,-2-1-27,2 1 24,-2 1-24,1-1 16,0 0-9,-1 1 14,-1-1-19,0 1 22,0-2-17,1 1 12,-1 1-13,0-3 18,-2 2-21,2 0 15,16-1-6,-18 2-8,-3-3-8,0 3 12,0-1 15,-3 1-13,1-1 9,1 0-14,-1 1 17,1-2-20,-3 2 21,2-2-14,1 2 11,-14 0-16,25-3 7,-4 2 8,-21 1-12,19-1 15,-19 1-15,18-2 19,-18 2-19,15-2 19,-15 2-13,15-1 11,-15 1-24,15-2 16,-15 2-4,11 0 7,-11 0-2,13-2 15,-13 2-16,0 0-6,16-3 0,-16 3 13,0 0-15,16-2 14,-16 2-19,13-1 11,-13 1-2,14-1 7,-14 1-26,15-3 27,-15 3-13,16-1 11,-16 1-15,20-4 16,-20 4 3,12 0-16,-12 0 4,13-1-11,-13 1 25,0 0-29,14-2 27,-14 2-16,0 0 23,11-2-28,-11 2 21,0 0-15,14-1 12,-14 1-9,15-2-5,-15 2 10,13-2-20,-13 2 24,14-1-12,-14 1 10,15-1-14,-15 1 17,19-3-18,-19 3 16,18-2-15,-18 2 14,18 0-17,-18 0 16,16-3-23,-16 3 27,13-2-12,-13 2 12,0 0-11,16-1 9,-16 1-12,0 0 14,13-1-15,-13 1 13,0 0-21,0 0 18,14-1-14,-14 1 17,0 0-14,0 0 16,7-1-9,8 1-11,-15 0 17,0 0-24,12-2 28,-12 2-15,0 0 2,0 0 0,15 0 13,-15 0-24,0 0 29,0 0-24,0 0 15,0 0-15,12 0 16,-12 0-13,0 0-8,0 0 9,0 0-10,0 0 14,0 0-8,11 3 1,-11-3 0,0 0 15,0 0-11,0 0 13,0 0-9,0 0 13,0 0-16,10 3-5,-10-3 2,0 0 11,0 0-10,0 0 15,0 0-18,0 0 20,0 0-8,0 0 7,10 5-20,-10-5 15,0 0-13,0 0 11,0 0-19,0 0 21,0 0-23,0 0 10,2 9 9,-2-9-10,0 0 9,3 11-7,-3-11 14,0 14-9,0-14 10,-3 18-19,1-6 7,2 1 12,-2 4-1,-1-1 11,3 2 7,-2 1 3,1 22 39,-1-19-23,2 3-1,0-1 2,0 2 7,0 1-5,0 1 8,0 2 5,0-2-12,0 5-3,0 2 2,-2-1-5,2 0-3,-2 0 0,2 3-10,0 38 19,0-37-29,2 7 1,-2-7-3,0 0 2,2 8 3,-2-7 10,0 0 8,0-1-1,0-1 29,0 2-18,0-3 27,0 0-28,2 0 9,-2-1-25,0-3 22,1 3-26,-1-4 42,0-2 2,0 2-12,0-4-7,0 1-10,0 1-5,0-1 3,0-1 17,-1 1-26,1-1 12,0 1-31,-2-2 15,2 1 5,0 26 35,0-27-41,0-1-2,0 0-38,0-1 39,0 2-23,0-3 26,2 3-12,-1-3 25,1-3-36,-2 0 29,3 0-37,-1-2 27,-2-1-32,2 1 28,1 17-23,-1-17-10,-2-2 32,2 2-40,0-2 36,-2 1-23,2-1 23,0 0-53,-2 0 55,3 3-27,-3-3 38,2 0-19,0 1 24,0 0-5,1 0-3,-1 0-6,0-2-7,-1 2-4,1-2 6,2 1-3,-2-1-4,0-1-4,1 2-9,1-1 16,-2 0-6,2 0 3,0 0-8,0 1 5,-2-1-1,0-1 1,3 16-1,-1-14-2,-2 0 8,2 1-4,-1 0 2,0-2-8,1 2-2,-2-1 5,1 1-7,-1 0 9,0 0-12,2-1 10,-1 1 13,-1-1-15,2 0 0,1 14 1,-2-16 0,-1 0 0,0-1 1,-2-2 0,4 1-3,-4-1 6,4 3-1,-3-4-4,-1 1 4,2 1 13,0 1 13,0-2-20,0 0-5,-2 0 2,5 10 18,-4-11-18,-1-10-2,0 17 1,0-17 0,4 13-1,-4-13-5,0 11-3,0-11 0,0 0 0,2 14 0,-2-14 0,0 0 0,2 12 0,-2-12 0,0 0-38,0 0-43,2 11-24,-2-11-41,0 0-57,0 0-46,0 0-66,0 0-47,0 0-116,-2 15-55,2-15-82,-6 8-48,-2 0-737,0-2-1002</inkml:trace>
  <inkml:trace contextRef="#ctx0" brushRef="#br0" timeOffset="49705.1524">22628 6092 474,'0'0'426,"-13"2"-62,13-2-57,0 0-34,-14 2-29,14-2-25,0 0-23,-12 0-4,12 0-2,0 0 169,-12 3-206,12-3-27,0 0-21,0 0-15,0 0-10,0 0-15,0 0-13,0 0 3,0 0 11,8 9-3,-8-9 15,20 5 1,-7-2-40,3 0 43,2 1-17,6-2 51,4 1-30,1-2 20,6 3-39,5-2 20,8 2-39,2-1 20,1 0-39,3 1 20,1-3-32,2 1 18,1 0-27,1 0 28,2-2-24,65 1 56,-62-1-52,-1 2 20,0-2-26,1 1 23,1 0-20,10 0 24,-12 1-26,2-2 21,1 1-26,-2-1 24,1-1-15,-1 1-16,1 0 12,-2 0-10,61-2 17,-65 2 7,1 0-10,-3-1 27,-1 1-17,2 0 21,-4 0-17,-2-1 12,1 1-22,-1-1 15,-1 1-16,-10-2 1,5 2 10,-6 0-10,3 0 9,39 0 22,-42 0-30,0-1 10,2 1-16,-3 0 4,1 0-5,0 0 8,1 0-15,0 0 10,1-2-14,-1 2 9,1 0-13,-2 0 0,3 0 11,-2 0-8,44 0-3,-44 0 1,2 0 0,1 0 2,-1 0 7,0 0-8,-1 2 8,1-2-10,-3 0 11,0 1-12,0-1 14,-2 0-12,-1-1 10,-7 1-14,3-2 18,-4 2-2,-1-2 21,-1 2 0,-2-2 19,-1 1-5,-4-1 4,0 0-4,-1 2 7,-2-2 6,2 1-2,-6 0 1,3 0-4,-16 1-11,20-2 1,-6-1 3,5 2 38,-19 1-34,19-1-2,-19 1 4,14-3-8,-14 3 6,15-1-42,-15 1 46,13-1-51,-13 1 37,14-3-44,-14 3 37,18-2-40,-18 2 29,15-3-36,2 1 19,-17 2 8,17-2-29,-17 2 43,12-3-23,-12 3 19,13-2-35,-13 2 38,13 0-25,-13 0 6,0 0-8,18-2 38,-18 2-25,16-1 21,-16 1-21,20-1 22,-20 1-15,14-1-18,-14 1 21,11-2-16,-11 2 19,0 0-3,19 0 14,-19 0-5,0 0-32,17 0 37,-17 0-13,14-1 0,-14 1-4,0 0-7,19 0 2,-19 0-5,12-1 7,-12 1-2,0 0 6,17 0 1,-17 0 0,13 0 14,-13 0-16,12-1 2,-12 1-7,0 0-25,15 0 30,-15 0 5,0 0-15,8 0 31,5-2-9,-13 2-26,0 0-6,0 0 0,16 0 0,-16 0 0,0 0 0,0 0 0,0 0 0,0 0 0,0 0-79,11 0-119,-11 0-162,0 0-151,-10-3-1207,10 3 34,-21-9-1356</inkml:trace>
  <inkml:trace contextRef="#ctx0" brushRef="#br0" timeOffset="53528.2361">21824 2383 45,'0'0'155,"0"0"-17,0 0 24,0 0-20,0 0 21,0 0-34,0 0 26,0 0-13,0 0-4,0 0-21,0 0 25,0 0-32,0 0-1,0 0-4,0 0 7,0 0 7,0 0 81,0 0-118,0 0-5,0 0 1,0 0-15,0 0-21,0 0 19,4-8-3,-4 8-3,0 0 2,0 0 1,0 0 2,0 0-5,0 0 7,0 0 2,0 0 72,0 0-71,0 0-1,0 0 0,0 0-14,0 0 0,0 0 1,0 0-10,0 0-7,0 0-25,0 0 11,0 0 0,0 0-2,0 0-2,0 0-11,0 0-34,0 0-23,0 0-41,0 0-68,0 0-75,5-7-96,-5 7-106,0 0-370,0 0-340</inkml:trace>
  <inkml:trace contextRef="#ctx0" brushRef="#br0" timeOffset="54515.2367">21983 2427 224,'0'0'308,"0"0"-44,3-9-18,-3 9-8,4-12 213,-4 12-239,0 0 11,2-10-7,-2 10-28,0 0-8,2-12 1,-2 12 0,0 0-7,-2-11 2,2 11-8,0 0-26,-4-10-23,4 10-30,0 0-24,-8-8-8,8 8-21,-11-2-15,11 2-3,-21 6-2,10-2-9,-3 1-1,1 1 1,0 0-5,0 2-10,-1 0 10,3 1-11,-1-1 17,1 2-1,2-2-6,-5 11-7,8-10 2,2-1-19,3 3 16,1-11-3,2 20 3,3-8-3,4 0 7,3-2-10,1 3 1,3-2-4,1 1 13,0-3-18,-1 2 21,1-1-13,9 6 2,-15-10-9,-2 1 14,-2 0 4,-1-1 35,-6-6 33,5 16 13,-5-16 16,-6 17-3,-3-6 8,-5 2-30,-2-1 20,-3 0-28,-3 2 4,-1-2-28,-2 1 8,4-4-57,0 1-94,1-2-130,0 1-171,3 0-247,2-4-426,4-2-697</inkml:trace>
  <inkml:trace contextRef="#ctx0" brushRef="#br0" timeOffset="55420.825">27074 1903 145,'0'0'777,"0"-14"-171,0 14-112,0-13-60,0 13-103,0-6 179,0-7-339,0 13-39,0 0-26,0 0-31,0-13-22,0 13-10,0 0-18,0 0 1,-2 16 10,0-6 37,0 7-4,-1 4 2,-4 8-12,0 2 2,1 6 11,-3 2 13,-1-1-3,0 1-30,3-1 6,1-6-17,-2 0 18,2-1-3,1 0-5,3-4-14,0-1-6,0-1-3,2-3-11,0-1 5,2-1-5,2 14-3,-2-18-23,1-2-8,3-1-33,2-2-24,-2-2-56,1-2-50,1-3-59,-8-4-34,17 3-76,-7-5-69,-10 2-94,15-10-360,-11-1-423</inkml:trace>
  <inkml:trace contextRef="#ctx0" brushRef="#br0" timeOffset="55552.8209">26903 2327 387,'-9'-3'669,"-7"-1"303,16 4-609,-9-3-82,9 3-54,0 0-26,0 0-10,5-11-23,7 7-24,1-3-29,9 0-23,7-3-19,1 0-87,10-2-139,3-2-186,-3-1-714</inkml:trace>
  <inkml:trace contextRef="#ctx0" brushRef="#br0" timeOffset="58173.8233">27256 6604 538,'7'-9'721,"-7"9"259,0 0-641,0 0-72,0 0-56,2 11-40,-6 0-36,-1 1-62,-1 4 65,-2 2-61,2 1 47,1-1-73,1-2 45,0 2-70,4-2 63,-1 1-61,2 10 50,3-15-39,0-1-1,5 0 13,1-4 9,5 0-14,-1-4-4,5-2-10,0-3-3,1-2 42,2-2-63,-1 0 60,-1-5-45,0 2 63,-2-1-25,0 0 56,-4 1-18,-1 2 16,-2 2-47,-2 0-5,0 0-38,-9 5 2,16 0-14,-16 0 17,13 6-23,-3 2 18,1 3-23,4 5-22,3 0-73,5 2-123,36 29-478,-26-26 161,-1-2-674,1 0-816</inkml:trace>
  <inkml:trace contextRef="#ctx0" brushRef="#br0" timeOffset="59071.8228">22268 6835 460,'0'0'467,"0"0"6,8-4-98,-8 4 47,0 0-81,8-4 39,-8 4-53,0 0 17,0 0-90,0 0-41,7-6-54,-7 6 49,0 0-150,0 0-10,0 0-12,12 8-8,-12-8 3,7 15 10,-2-6 3,2 4-29,1 0 39,0 3-13,0 3 34,2-3-25,0 1 38,0 1-5,13 13 84,-12-17-100,3-1-6,-2-3-2,-1-1 19,3-1 21,-1-1 8,3-7 13,-2 0-7,5 0 7,0-4-12,0-7-14,0 1-13,2-5-9,-3-3-20,0-3-8,-4-1-14,1-1 1,-5 4-18,-1-2-2,0 3-34,-3 4-39,0 2-81,-2 0-135,1 4-203,-5 8-164,4-12-122,-4 12-580,0 0-948</inkml:trace>
  <inkml:trace contextRef="#ctx0" brushRef="#br0" timeOffset="61601.7276">23564 3480 377,'0'0'468,"0"0"-108,0 0-87,0 0-47,0 0-22,0 0-15,0 0-21,0 0-20,0 0-17,0 0-24,0 0 42,0 0-97,0 0-17,-5 8-6,5-8 2,0 0 18,-1 15 3,1-15 2,-1 18-7,1-18-5,-2 25-2,2-13 2,-1 3-5,1-1-3,0-1-9,1 13 41,1-11-27,-1-4-10,0 1 6,2-2-16,-1 0 15,2-1 0,1-1 42,0 0 16,-5-8 13,14 8-21,-14-8-9,18 2-11,-18-2-10,20-5-14,-9 1 4,1-2-4,0-2-3,-2-1-1,1 0 3,-3-1 6,0 3 9,-2 1 4,1-1-9,-7 7-17,11-10-17,-11 10-4,8-9-22,-8 9 3,0 0-16,0 0-7,9 5-17,-9-5-24,0 0-3,3 14 14,-3-14 0,9 11 22,-9-11 1,12 9 16,-12-9 4,16 6 13,-5-3-3,-11-3 4,24-1-1,-11-2 5,2-2-3,-1 1 10,-1-4-9,1 0 11,-4-2-10,2-2-1,-3 1-2,-1-3 9,0 0-13,-1 0 4,0-1 14,-4 3 6,1 0-12,0 2-8,0 0-95,3-4-393,-7 14 164,8-6-50,-8 6-88,13-2-297,-13 2-278</inkml:trace>
  <inkml:trace contextRef="#ctx0" brushRef="#br0" timeOffset="63094.0103">25771 4792 290,'10'-3'506,"-10"3"-62,0 0-168,5 7 4,-5-7-54,5 9-39,-5-9-48,5 12-28,-5-12-23,8 14 1,-8-14 2,7 15 3,-7-15 5,12 11 11,-4-6-10,-8-5-9,15 8-8,-15-8-13,23 1-9,-9-2-9,-1-2-9,2 1-54,0-3 61,3 0-62,9-4 42,-16 5 7,0 0-66,1 2 56,-12 2-64,17-3 60,-17 3-61,18 3 70,-11 2-61,0 1 63,2 2-64,-5 0 75,1 6-2,-1-2 3,0 3 4,-3 18 9,-1-19-39,-1-1 77,-1 1-49,2-1 76,-4-1-58,2-2 78,-3 0-49,1 1 52,-1-4-15,-1 1 28,6-8-9,-10 10-7,10-10-27,-13 4-1,13-4-15,-13-8-12,8-1-20,3-5-22,0-4-24,4-8-18,2-3-29,3-5-23,5-4-34,1 1 9,5 2-65,0 0 14,2 5-159,1 1-85,0 2-204,23-17-2839</inkml:trace>
  <inkml:trace contextRef="#ctx0" brushRef="#br0" timeOffset="65071.0199">23873 5161 337,'0'0'547,"0"0"-97,0 0-82,5-11 204,-5 11-363,0 0-35,6-9-20,-6 9-9,10-8-43,-10 8-9,17-12-16,-8 8-18,1-2-10,2 2-7,0 1-15,-1 1-7,3-1-7,-14 3-1,37 4 8,-27 0-5,1 0-19,0 4 4,-1 0 5,-3 3 13,0 0 8,-4 2 3,1-1 3,-3 0-2,1 1 14,-4 1 13,1 1 13,0-1-58,-2-2 54,1 4-62,-1-5 55,1 1-59,0-1 50,0-2-59,2-9 55,0 19-57,0-19 58,2 17-61,1-6 55,2-3-58,3 2 50,0 2-50,1-1 4,2 0 47,11 18-20,-10-13-39,-2-1 57,-1 2-59,-3-3 71,0 1-38,-1 0 113,-5 1-5,0-1 74,-6 1-8,0-2 50,-2 0 10,-2 0 29,-4-2 22,1-2 16,-12 4 273,11-9-330,3-2-70,11-3 6,-23-5-60,13-3-49,4-4-107,3-5-163,4-7-172,9-12-265,8-5-331,6-15-717,8-2-1348</inkml:trace>
  <inkml:trace contextRef="#ctx0" brushRef="#br0" timeOffset="67385.4453">24564 6602 111,'0'0'853,"0"0"-302,-7-12-72,7 12-158,-7-3-31,7 3-107,-14 0 12,14 0-30,-19 3-2,5 3-14,0 1-17,-5 1-53,-23 17 152,18-7-106,-4 5-66,1 2 37,-1 1-66,3 0 51,0 1-67,1 0 5,3 0 5,3-3-2,4-1-2,0-2 2,3-2 22,2-3 17,3-1-1,1-3-12,-2 2 6,5-4 2,1 0 4,1-10-2,5 14-10,-5-14-3,14 8-6,-14-8-13,22 0-23,-9-1 28,0-3-26,3-2 20,-2 0-33,2 1 25,12-6-18,-18 7 12,2 2-11,-3-2-33,-9 4 31,16-3-37,-16 3 39,15 2-28,-15-2 35,13 7-15,-6 0 18,-1 1-23,-1-1 25,0 4-26,0 0 27,5 15-184,-6-12 27,-1 1-128,0 0-25,0 0-125,0 0-37,-3-2-551,4 0-615</inkml:trace>
  <inkml:trace contextRef="#ctx0" brushRef="#br0" timeOffset="67607.4456">24575 7089 161,'9'-7'654,"-1"3"-163,-1-2-106,3 2-52,-10 4-34,14-8-55,-14 8-39,15-3-30,-15 3-20,0 0-18,18 2 22,-18-2 31,11 10-16,-6-2-28,-1 12 159,-4-6-118,-1 1-37,-2 1 11,0 1 3,-1-1 5,-1 1-5,0 1-17,0-4-10,2 0-8,-2-2-5,3 2-8,-1-6-1,3-8-7,-1 19 19,10-2 107,1-9-142,5-2-17,7 0-45,4-2-75,8-2-106,8-2-257,7-1-289,5-9-992,6-6-1362</inkml:trace>
  <inkml:trace contextRef="#ctx0" brushRef="#br0" timeOffset="72167.6689">12337 6016 670,'-2'13'502,"2"-13"-135,-1 10-80,-3 12 127,4-8-319,-4 3 28,2 2-66,-1 3 33,-1 1-64,2 2 47,-2-1-59,-1 0 47,3 3-4,-1-2-10,1-2-13,0 2-4,0-1-5,-1-6-1,1 18 30,0-21-22,0-2 9,0-1 29,1-2 42,-1 0 43,2-10-20,-7 14 45,7-14-89,-8 5 37,8-5-68,-13 0 80,3-2-49,1-6 58,-2-1-57,-1-4 4,2-1-7,-2-3-19,3-2-12,2-1-24,-2-1 22,5 1-4,-3-2-16,6 3-9,1-1-6,1-1 23,6-2-43,2 3 26,2-3-42,5-1 35,30-19-16,-19 23-19,5 3 37,-7 2-37,4 4 28,-1-1-44,-4 5 33,-2 2-54,1 0 6,-3 3-24,-4-1 52,2 3-49,-7 2 56,3-1-46,-6 1 43,6 10-10,-14-12-12,1 14 63,-5-4-51,-2 4-1,-3-3 9,-5 5 8,-1-1 17,2-1 9,-3 0 0,3-1 0,-1 0-3,3-3 0,1 0-9,1-2 1,-4 7-2,4-8-6,6 0 6,3-7 3,-4 15 3,4-15 3,2 15-7,2-6 1,4-2 0,1 3 1,2-3-9,3 0-29,1 2-35,1-1 3,0-1-91,17 9-207,-14-10 148,-1 1-60,-1-2 55,2 0-46,-2 0 68,1-5-20,1 2 79,-2-2-11,1 0 74,-2-2-11,0-3 84,-1 0-33,-1 1 107,-1-1-12,-1 0 95,-1 1-25,-2 0 65,-9 4-74,16-4 33,-16 4-85,13-5 28,-13 5-73,0 0 60,14 5 10,-14-5 90,6 17-46,-3-5 43,-1 4-70,-2 2 25,4 21 20,-4-18-123,2-1 42,0 3-58,-1-1 43,3-4-59,-1 1-1,-1-1-15,0 0-45,2-2 7,1-3-99,-1-1 12,1 0-96,1-2 12,2-3-123,7 0-405,-15-7-140,20-2-449</inkml:trace>
  <inkml:trace contextRef="#ctx0" brushRef="#br0" timeOffset="72517.6569">13167 6244 372,'4'-10'744,"3"3"-258,-7 7-53,6-9-142,-6 9-8,0 0-65,0 0 29,12 6-76,-12-6 0,4 12 8,-4-12-29,7 15-21,-3-6 38,1-1-57,0 1 17,2 0 16,3 0 2,-1 0 8,7-4-2,-1 0-10,4-1-21,3-3-20,3-2-17,7-4-30,39-12 35,-33 4-47,0-1-22,-1-1 16,-1-3-8,-3-1-4,-1-1-13,-3 1-10,-6 2-59,-3 1-6,-2 5-100,-7 0-44,1 4-135,-4 0 5,-8 7-55,0 0-579,0 0 15,-11 16-545</inkml:trace>
  <inkml:trace contextRef="#ctx0" brushRef="#br0" timeOffset="73164.6579">12322 7582 305,'0'0'752,"0"0"-202,0 0-128,0 0-95,0 0 113,-5 7-273,5-7-5,3 13-7,-1-5-21,2 5-23,0-1-33,-3 2 6,3 1-35,0 2 13,2-1-7,-2-1-9,0 0 1,-2 0 26,2-1 10,-1 11 82,-1-16-71,-2-9-18,2 17 54,-2-17-8,-2 14 31,2-14-39,0 0 5,-6 8-42,6-8 10,-9-5-34,4-2 5,0-6-38,-1-1 3,-1-5 8,-2-28-7,9 20-6,-2-1-10,2-1-6,2-3 3,3 2-5,3 0 0,1 2 0,1 0 0,3 0-3,3 2 1,-1 3-6,4 0 4,1 3-2,0 2-1,-2 6-4,-2 2 3,-1 2-3,1 4 5,-2 4 3,-1 1 0,-1 3 3,1 4 3,-4 1-1,2 2 3,-6 2 0,1 1-20,-4 2 25,-2-1-14,0 2 31,-8 15 51,3-17-10,1 0 27,-4-1-7,2-2 10,-1 1-19,1-2 4,1-1-16,0-2 7,1 1-20,0-2-1,4-7-15,-5 13 0,5-13-15,-4 9 0,4-9-13,-4 10 7,4-10-9,0 0 0,8 8-3,-8-8-1,9 4-1,-9-4-2,16 6-8,-16-6-11,17 4-20,-7-1-23,-10-3-24,18 7-32,-7-5-32,9 7-272,-8-5 137,-1 0-73,0 0-44,3-1-70,-2 2-65,0 0-562,-3-2-715</inkml:trace>
  <inkml:trace contextRef="#ctx0" brushRef="#br0" timeOffset="73476.2012">12931 7570 596,'0'0'631,"4"-13"-83,-4 13-137,4-12-20,-4 12-105,5-12 31,-5 12-111,7-8-38,-7 8-33,9-7-28,-9 7-19,0 0-20,20 1 35,-20-1-65,13 9-4,-13-9-3,9 13 7,-5-2 10,2-1-22,-4 2 47,-2 2-26,0 0 51,0 2-10,0 1 6,-2 0 9,2-1 3,-4 2-13,2-4 5,0 4-30,0-4 12,2-2-31,0 0 10,0-2-21,0 2 15,0-12-22,4 17 16,2-8-25,-2-1 15,3-3-23,-7-5-1,20 7-87,-20-7-41,40-3-428,-23-1 136,0-6-91,3 1-158,-2-2-370,0-6-635</inkml:trace>
  <inkml:trace contextRef="#ctx0" brushRef="#br0" timeOffset="73731.7457">13436 7478 17,'0'0'743,"0"0"-199,0 0-102,-7 8-51,7-8-36,0 0-19,0 0 0,-2 9 7,2-9-93,0 0 19,0 0-42,7 6 14,-7-6-29,13 0 24,15-5 158,-8 2-242,2-3-4,3 1-34,0-2-13,0 3-23,1-3-15,-4 3-17,1-2-17,-2 2-29,-6 0-21,1 1-42,-3-1-43,-1 2-29,-1 0-24,5-1-292,-16 3 181,13-3 31,-13 3-80,0 0 3,0 0-90,0 0-14,0 0-54,0 0-374,0 0-391</inkml:trace>
  <inkml:trace contextRef="#ctx0" brushRef="#br0" timeOffset="74035.7437">13560 7649 689,'-7'8'630,"7"-8"-115,-7 7-94,7-7-52,0 0-48,-7 10 22,7-10 238,0 0-329,-4 9-38,4-9-42,0 0-29,7 6-29,-7-6-20,16 0-16,-16 0-16,22 0-11,-4-3-22,2 3-47,-2-3-50,3-2-38,4 1-105,19-8-433,-21 4 205,-1 0-60,-4 0-469,2-5-556</inkml:trace>
  <inkml:trace contextRef="#ctx0" brushRef="#br0" timeOffset="74339.7347">14092 7257 153,'5'-11'741,"0"0"-160,-5 11-100,4-17-85,-4 17-83,7-11-52,-7 11-42,2-5 207,-2 5-151,0 0-12,9 4-1,-9-4-51,1 18-18,2-1-32,-3-1-18,5 2-15,-3 0-22,1 0-23,1 2 22,2 0-6,-1-2 11,5-1-5,9 14 115,-5-19-101,-1-3-4,3-1-6,2-4-9,2-2-15,3-4-18,1-2-19,10-4 15,0-5-27,4-2-7,-4-3-9,-3-3-21,2-1-58,-5 1-32,17-16-147,-30 24 84,-2 0-103,-3 4-60,-10 9-82,7-8-48,-7 8-48,0 0-70,-18 10-131,2 2-276,-5 1-562</inkml:trace>
  <inkml:trace contextRef="#ctx0" brushRef="#br0" timeOffset="75038.8217">12703 8427 193,'-4'-8'678,"4"8"-129,0 0-112,-5-9-51,5 9-87,0 0-40,0 0-68,-4-8-25,4 8-53,0 0 8,0 0 115,4 12-158,-4-12-14,5 18-12,-1-6-7,1 1-9,0 0-7,-1 3 21,0-1-28,1-1 30,-1 2-14,-2-2 39,1-2-23,-2-2 54,3 0-20,-4 9 148,0-19-97,0 15 6,0-15-1,-2 11 5,2-11 13,-6 10 7,6-10 2,0 0-15,-10 7-9,10-7-48,0 0 25,-14-9-259,7-1 45,-2-4 36,-4-13 116,6 14 17,2-1 26,3-3-185,0-2 43,4 0 3,0 2 5,1-2 22,6 1-6,-4-1 15,5 2-29,-1 0 31,5 1-15,-3 0 11,3 2-12,13-9-2,-16 13 10,5 2-24,-5-1 5,4 4-27,-1 2 13,-1 0-21,-1 2 23,1 2-18,-2 1 19,1 2-26,-1-2 29,-2 3-14,0 2 28,0-2-16,-3 2 29,-1 3-17,-5-10 2,5 16 8,-5-16 1,-2 20 5,-1-10 0,-2 2 4,-1 0-55,-3 0 80,0 0-48,0-1 84,-2-1 0,4 1-1,-4-2-4,-4 5 30,10-6-54,-4-3-6,9-5-7,-9 10 2,9-10-11,-7 9-4,7-9-5,0 0-1,-6 10 4,6-10 0,0 0 2,4 12 0,-4-12 0,13 7-5,7 3 3,-6-7-2,0 4 3,1-2-3,3 0-4,-3 0-22,4-1-68,-4 3-78,3-2-80,1 0-30,-4 0-99,3 0-76,-4 0-28,2-2-126,-1 2-340</inkml:trace>
  <inkml:trace contextRef="#ctx0" brushRef="#br0" timeOffset="75448.3474">13272 8485 686,'0'0'553,"6"-17"-114,-6 17-46,10-12-57,-3 4 3,-1 2-42,1 0-8,-7 6-81,16-7-2,-1 2 104,-15 5-216,16-2-7,-16 2-2,15 4 12,-15-4 7,15 10-61,-11-3 81,0 3-50,1-2 91,-5 5 4,0-1-9,0 1 1,-3 2 4,-1-1-1,0 3-6,-1-2-16,-1-1-19,1-2-25,0 1-18,1-2-21,0-1-10,4-10-15,-5 17-4,5-17-5,-2 15-4,2-15 1,4 16-4,-4-16-3,7 15 2,7 2 8,-5-9-19,-1-1-4,2 0-2,-1 1-2,-3-2 0,1 2-1,-1-1-1,-6-7 0,12 12 1,-12-12 2,7 12 3,-7-12 5,2 12-2,-2-12 3,-9 21 3,3-14-22,-4-1-30,1-1-36,-2 2-53,-3-1-39,5-2-92,-4-2-60,2 0-62,-2-1-67,3-4-72,-1 1-25,2-6-102,-2-1-328,4-2-570</inkml:trace>
  <inkml:trace contextRef="#ctx0" brushRef="#br0" timeOffset="75603.3421">13481 8497 590,'18'-7'748,"-5"2"-154,2 0-60,0-1-61,3 2-22,0-1-32,2 1-26,-5-1-51,4 2-56,1-1-62,-2 1-39,2-1-39,-1 1-33,19-3-3,-23 4-148,5 1-76,-1-2-90,-2 2-82,-1-1-94,1 2-87,-2 0-32,-2 0-144,-1 0-290,-2 3-510</inkml:trace>
  <inkml:trace contextRef="#ctx0" brushRef="#br0" timeOffset="75742.3493">13885 8615 467,'0'0'704,"-4"14"-151,4-14-116,0 0-62,0 11-89,0-11-19,0 0-64,0 0-17,14-5-65,-5 0-25,4-1-110,0 0-66,5-6-124,2 2-99,3-3-106,2-3-438,-3 2-390</inkml:trace>
  <inkml:trace contextRef="#ctx0" brushRef="#br0" timeOffset="76070.8873">14333 8303 211,'0'0'910,"0"0"-170,0 0-173,0 0-78,0 0-102,0 0-9,0 0-82,-7-5-29,7 5-32,0 0-72,0 0-2,0 0-6,4 9 10,1 7 105,-1-7-169,1 1-22,-2 2 10,3 0 4,0 3 52,1-1-61,-1-2 36,0 1-70,3-1 55,-3-1-45,1 2 60,3-4-35,-4 0 58,5-1-50,14 4 103,-9-11-93,3-2-47,8-4 1,3-2 38,8-7-22,0-3 0,-1-4-25,-1-6-1,6-7-48,-2-3-21,-3-2-18,-4 0-39,-5 6-108,-4 2-96,14-30-869,-25 36 302,-3 4-701,-3 2-1192</inkml:trace>
  <inkml:trace contextRef="#ctx0" brushRef="#br0" timeOffset="93645.6264">7449 3949 170,'0'0'286,"0"0"-72,0 0-21,0 0-37,0 0 10,0 0-40,0 0 21,0 0-40,0 0-6,0 0-10,0 0-8,0 0-10,0 0-11,0 0-4,0 0-9,0 0-2,0 0 0,2-10-5,-2 10-7,0 0-3,0 0 1,0 0-9,0 0-1,0 0-5,0 0-4,0 0-1,3-10-2,-3 10-8,0 0-3,0 0 6,0 0 0,0 0-1,0 0 3,0 0 22,0 0-34,0 0 21,1-11-15,-1 11 16,0 0-28,0 0 34,0 0-36,0 0 25,0 0-25,0 0 27,0 0-17,0 0-8,0 0 24,1-11-24,-1 11 23,0 0-30,0 0 28,0 0-28,0 0 28,0 0-26,0 0 30,0 0-27,0 0 29,0 0-30,0 0 25,4-9-17,-4 9-12,0 0 28,0 0-27,0 0 32,0 0-32,0 0 19,0 0-18,0 0 30,0 0-22,0 0 1,0 0-8,0 0 33,0 0-23,0 0 13,0 0-24,0 0 25,0 0-27,0 0 31,0 0-23,0 0 19,0 0-17,0 0 21,0 0-28,0 0 30,0 0-26,0 0 21,0 0-21,0 0 28,0 0-34,0 0-17,0 0 12,0 0-49,0 0 13,0 0-64,0 0-10,0 0-19,0 0 16,0 0-10,9-5 5,-9 5-22,0 0-43,13 0-153,-13 0 185</inkml:trace>
  <inkml:trace contextRef="#ctx0" brushRef="#br0" timeOffset="95487.6304">9929 3372 142,'0'0'243,"0"0"-43,0 0-29,-3-5 159,-1-7-165,4 12-21,0 0 1,0 0-2,-5-8-30,5 8 34,0 0-26,0 0 26,-4-9-16,4 9-16,0 0-22,0 0-16,0 0-15,-6-7-9,6 7-12,0 0-34,0 0 5,0 0 15,0 0 2,0 0-10,0 0-3,0 0-4,0 0 0,0 0 6,0 0 10,8-8 7,-8 8 22,0 0 0,16 0 31,2 0 85,-7-2-92,3 0 2,0 0-20,4-2 3,-2 0-25,2 1 3,0-1-24,-1 1 7,-1-1-11,0 1 1,-3 2-14,0-2 11,-1 1-17,-12 2 11,28-4-15,-28 4-5,15-2 14,-15 2-10,0 0 18,15 4-16,-15-4 16,5 7-14,-5-7 12,0 14-5,0-14 8,-6 18-13,2-8 13,-1 4-13,-1-3 9,-8 15 4,7-15-12,1-1-1,-1 2 6,0-2 9,2 0-9,0-1 3,5-9-9,-8 16 15,8-16-16,-6 9 11,6-9-14,-4 10 12,4-10-6,0 0 12,3 10-14,-3-10 7,10 3-6,-10-3 7,15 1-10,-15-1 5,19 3-8,-19-3 10,20 2-16,-20-2 16,16 5-9,-16-5 5,15 2-11,-15-2 10,11 3-5,-2 0 8,-9-3 4,0 0 4,0 0 8,3 11-5,-3-11 9,-11 7-8,4-1 7,-4 0-10,-1-1 4,-1 0-12,1 0 13,-1 0-15,0-2-7,3 0-53,-10 3-206,20-6 33,-14 5-93,14-5-96,-9 5-46,9-5-249,0 0-223</inkml:trace>
  <inkml:trace contextRef="#ctx0" brushRef="#br0" timeOffset="95683.6303">10405 3601 491,'11'4'417,"-4"0"-80,-7-4-43,12 8-9,-10 3 316,-2-11-324,-5 13-15,-2-6-46,-1 2-23,-4 1-44,0-1-27,-1-1-26,-1 1-32,2-1-53,-1 1-30,-2 0-76,3-3-44,-1 4-97,2-4-58,-6 0-951,17-6 59</inkml:trace>
  <inkml:trace contextRef="#ctx0" brushRef="#br0" timeOffset="96152.6269">10631 3306 551,'7'-6'389,"-7"6"-47,0 0-66,10-6 0,-10 6-39,0 0-1,8-5-56,-8 5-15,9-4 62,-9 4-149,11-3-10,-11 3-21,13-4 4,-13 4-20,20-3 4,-8 3-22,-12 0 12,20 0-22,-20 0 10,18 0-13,-18 0 18,17 2-17,-17-2 9,14 5-18,-14-5 23,13 7-8,-13-7 32,7 12-4,-7-12 29,2 16 8,-5-7 15,1 0-10,-2 3 2,0-2-15,1 0-10,-4 0-19,3-2 6,2 2-25,-5 4 17,7-14-15,-4 13-17,4-13 13,-1 12-12,1-12 12,1 11-9,-1-11 9,7 10-12,-1-3 15,-6-7-15,17 9 10,-10-4-9,2 0 1,2-1-5,7 6 6,-10-5-4,-1 0-10,-7-5 14,12 8-9,-12-8-4,10 8 22,-10-8 20,4 10 22,-4-10-7,-3 12-3,3-12-8,-10 17-3,2-7-14,-1-2-3,-12 11-12,11-10-55,-1 0-72,0 0-60,2-1-96,-1-2-50,4-1-110,0 2-106,6-7-237,0 0-300</inkml:trace>
  <inkml:trace contextRef="#ctx0" brushRef="#br0" timeOffset="96322.6309">11033 3629 555,'13'3'484,"-13"-3"-112,15 5-77,-4 1 275,-11-6-296,2 12 5,-2-12-38,-6 13-59,-3-4-23,0-2-22,-3 2-23,0 2-46,-1-2-43,0-1-55,1 1-93,-1-1-60,2-1-110,0 0-71,-8 3-853,19-10 273</inkml:trace>
  <inkml:trace contextRef="#ctx0" brushRef="#br0" timeOffset="96786.6247">11256 3363 656,'0'0'455,"9"-6"-90,-9 6-87,6-7-2,-6 7-21,7-5 4,-7 5-26,0 0-8,10-8-49,-10 8-33,8-6-38,-8 6-12,13-6-27,6 0 28,-10 3-59,2 0-16,1 2 8,-12 1-17,22-3 6,-22 3-5,23 0 3,-10 1-17,-13-1 14,19 4-14,-19-4 17,16 7-15,-16-7 15,14 7-4,-14-7 17,8 10 4,-8-10 20,2 17 16,-2-17 1,-1 18 0,-2-7-13,0 0-4,-1-1-13,1 1 2,-2-2-21,3 0-1,2-9-6,-5 15-8,5-15 2,-3 19 0,3-19 5,4 13-1,-4-13 3,12 12 2,-4-7 4,1-1-7,5 1 5,-4-1-6,3 1 2,-1-1-5,0 0-4,-1-1-9,-2 1 13,0 2-7,5 0 6,-14-6 16,7 9 19,-7-9 18,-1 11-26,1-11 14,-9 17-3,2-9-12,-2 0-3,-1 1-10,-2 0-4,3-2-41,-2 2-32,0-1-68,2-1-60,2-2-51,-3 1-97,10-6-12,-11 8-96,11-8-547,0 0-585</inkml:trace>
  <inkml:trace contextRef="#ctx0" brushRef="#br0" timeOffset="96999.3513">11730 3606 123,'14'3'620,"-5"-2"-137,-9-1-136,16 6-17,-16-6-25,8 9 6,-8-9-27,-1 13-3,-14 5 174,5-7-286,-3 0-33,-4 0-34,2 1-34,-1 0-59,-4-1-78,4 1-100,0-1-60,-1 1-120,4-4-89,1-1-434,3-3-424</inkml:trace>
  <inkml:trace contextRef="#ctx0" brushRef="#br0" timeOffset="97412.3538">12102 3174 656,'0'0'602,"0"0"-145,0 0-114,12-1-55,-12 1-83,0 0 132,11-2-175,-11 2-29,14-2-3,-14 2-36,21-3-4,-8 1-30,0 2 0,1-1-26,-1 1 12,0-1-28,0 1 5,0 1-10,-13-1 4,20 3-12,-10 1 21,-4 1-11,1 4 18,-3 0 37,-2 3 10,-2 0 13,-4 3-16,-1 2-1,1-2-14,-3 2-13,0-3-3,1 1-18,1 0 0,1-2-9,0-1-5,-1 9 4,0-11-15,5-10 6,0 18 2,0-18-6,5 19-9,-1-10 26,3 1 5,0 0 10,1-1-14,2 1 7,-1-1-13,0 0 4,-2-2-13,-1 0-1,7 6 12,-13-13-12,7 14 9,-7-14-13,2 16 45,-2-16-7,-5 17 2,1-5-11,-5 0 1,-1 1-13,-6 1-35,2 1-61,-2-2-85,1 0-89,-1 1-134,1-2-108,3-4-162,1 1-272,1-3-500</inkml:trace>
  <inkml:trace contextRef="#ctx0" brushRef="#br0" timeOffset="97567.3615">12483 3739 71,'18'6'704,"-5"-4"-176,-1 3-128,-3-1-32,0 3-14,-9-7-13,9 13-3,-9-13-16,-7 24 142,0-15-270,-3 0-84,-4 2 9,-1-1-136,-2 0-28,0 0-98,-2-1-110,4-2-114,1-1-120,-1 0-453,3-4-520</inkml:trace>
  <inkml:trace contextRef="#ctx0" brushRef="#br0" timeOffset="98073.363">13050 3374 679,'6'-5'690,"5"-6"316,-11 11-612,8-8-29,-8 8-23,9-9-7,-9 9-31,10-10-52,-10 10-58,10-10-60,-1 3-43,-9 7 15,15-8-23,-6 4-18,-9 4-21,20-5-1,3 5 11,-9 2-30,-1 0 2,1 3-7,1-1 3,-2 4-9,1 0 3,-3 1-4,1 1 4,-1 0-12,0 2 10,-2 0-4,-2-1 8,-3 2 3,1 1 11,-5 0-22,-2 3 22,-1-1-5,-5 4-4,-4-4-4,1 4 3,-2-2-1,-3-1-14,0-3 29,0 0 6,3-1 8,-1-3 13,3-2 12,-1-1 3,4 0 12,-8 3 121,16-10-107,-11 3-59,11-3-21,-9-7-15,9 7-3,-4-10-5,4 10 0,2-15-8,-2 15-2,8-16-5,-3 10 1,2-1 6,2 2-3,-3 0-1,13-2-12,-19 7 24,15-3 0,-15 3 6,18 2 1,-18-2-1,20 4 3,-10-1-8,1 1 7,-1 0-2,0 1 0,-1 0 3,0 0-5,0-1 4,-2 2-18,8 6-160,-8-5-13,0-2-85,-7-5-105,9 15-63,-9-15-87,10 11-66,-10-11-101,8 9-305,-8-9-591</inkml:trace>
  <inkml:trace contextRef="#ctx0" brushRef="#br0" timeOffset="98251.3544">13665 3655 363,'16'5'590,"-7"-1"-46,2 0-56,-3 2-42,0 0-54,5 7 378,-13-13-419,8 13-37,-8-13-35,0 14-28,-4-4-66,-2-3-12,0 3-48,-3 2-11,-7 0-44,1-2-51,-6 1-122,2-1-40,0 0-158,-4-2-35,-11 3-734,18-8-31,1-2-718</inkml:trace>
  <inkml:trace contextRef="#ctx0" brushRef="#br0" timeOffset="98720.3656">14043 3217 141,'9'-4'607,"-9"4"-134,15-4-102,-15 4-11,14-4-20,-14 4 4,9-3-5,3-1 295,-12 4-366,0 0-41,13-5-47,-13 5-86,0 0 30,11-2-36,-11 2-66,0 0 44,14 0-66,-14 0 57,13 2-63,-13-2 49,16 9-45,-7-4 51,11 10-11,-11-7 5,2 3-10,-1-2 1,-2 1-8,-1 2-1,3-2-9,-2 0-8,-3 3 13,1-1-8,-2-3 4,0 2-1,-3 1 2,-1-12 1,0 22 8,-7 5 28,1-13-34,-3-1-4,-3-1-3,-1 2 0,2-6 5,-1 1-4,-1-1-3,1 0 19,1-3 29,0 0 20,0-1 15,11-4-1,-13 2-21,13-2-23,-19-6 8,19 6-23,-8-6-4,8 6-6,0 0-15,-3-12-1,3 12-4,0 0 0,7-10-2,-7 10-11,9-4 5,-9 4 4,14-3 4,-14 3 1,13 0-6,-13 0 2,18 0-1,-18 0-3,13 5-10,-13-5-25,14 7-60,-14-7-53,11 12-64,-11-12-64,9 12-107,-9-12-70,2 17-144,-2-17-590,3 14-800</inkml:trace>
  <inkml:trace contextRef="#ctx0" brushRef="#br0" timeOffset="98872.3621">14411 3650 592,'18'17'1054,"-11"-10"-599,0 1-31,-2-1-40,-5-7-7,6 15-9,-6-15-33,5 15-34,-5-15-91,0 15-18,0-15-60,-7 18-3,0-8-48,-2 1-35,-3-1-100,-12 7-297,9-8 25,2-1-184,0-3-700,-1-1-818</inkml:trace>
  <inkml:trace contextRef="#ctx0" brushRef="#br0" timeOffset="99351.3487">14740 3297 638,'0'0'711,"15"-6"-156,-15 6-120,19-9 190,-10 5-350,-9 4-10,16-6-17,-16 6-38,14-5-43,-14 5-35,14-4-27,-14 4-10,16-3-6,-16 3-16,18 0-15,-18 0-6,17 4-3,-17-4 2,24 17 55,-18-7-55,0 0-4,-1 3 1,-2 0 20,0 1-1,-3-2 0,-3 5 6,0-2-9,-1 1-10,-1 0-3,-2-1-15,1 0 5,-3 0-2,0-4-6,-5 10 42,7-13-26,1 1 9,6-9 3,-9 13 7,9-13 8,-8 7 17,8-7 4,-8 7-11,8-7-46,0 0-102,-7-11 5,7 11 23,-4-13 22,4 13 20,-2-18-9,2 18-1,0 0-10,4-12-3,-4 12 5,0 0 1,12-6 5,-12 6-6,0 0 5,13 3 4,-13-3 1,13 7-3,-5-1 1,-2 0 2,1 1-4,-1 0-34,2 0-39,-4 3-57,2-2-77,-2 1-81,-1 2-65,-1 1-98,-1-1-92,-1-11-97,0 22-414,0-22-674</inkml:trace>
  <inkml:trace contextRef="#ctx0" brushRef="#br0" timeOffset="99520.3503">15122 3742 538,'9'8'599,"0"1"-68,-3-1-68,7 9 322,-7-8-394,-2 0-43,-4-9 27,8 18-43,-8-18-35,2 17-56,-2-17-43,-1 18-34,1-18-25,-9 18-27,4-9-24,-6 2-54,0-1-55,-3-1-116,-16 5-428,15-6 106,-3-4-174,3-3-570,1-2-813</inkml:trace>
  <inkml:trace contextRef="#ctx0" brushRef="#br0" timeOffset="99805.3515">15427 3296 838,'14'-4'611,"-1"1"-130,-2 2-62,2 0-63,-2 2-24,-11-1-15,22 4-27,-12 1-21,10 12 294,-11-5-303,0 3-54,0-1-21,-4 2 28,0 1 11,-1-2-29,3 2-18,-3-2-24,1 1-24,-1-3-8,1-1-16,-3 0 13,2-2-37,2-1 19,6 9 53,-3-12-107,3 2 28,4-4-55,5-4-104,6 0-183,2-2-290,1-8-443,4-4-621,-3-4-1278</inkml:trace>
  <inkml:trace contextRef="#ctx0" brushRef="#br0" timeOffset="112834.8832">25578 3325 47,'0'-11'352,"0"11"-87,0 0-41,4-8-25,-4 8-41,0 0-37,0 0-19,4-9-27,-4 9-22,0 0-5,0 0-13,11-3-7,-11 3-6,0 0-2,10 5-12,-10-5 4,8 10-3,-8-10-2,8 14-1,-4-3 23,0 0-15,-2 1 22,2 1-23,-3-2 21,-1 3-22,1-1 21,-1 1-21,1-2 26,2 1-29,-3 8 27,0-10-30,0-11 20,2 17-21,-2-17 14,2 15 21,-2-15 38,2 11 19,-2-11 16,0 0 19,2 12 7,-2-12-23,0 0-18,0 0-25,16-7-15,6-14 26,-7 4-58,0-4-4,6-5-9,1-3-1,0 1-21,-1-2 18,1 1 1,-2 2 7,-4 5 13,2 3 34,-9 3 18,0 3-21,2 3-7,-6-2-22,1 5-11,-6 7-2,9-9-14,-9 9-1,0 0 0,0 0-10,-7 11 16,1 3-3,-1 1 8,-2 3 3,4 2-7,-1 2-3,4-3 4,4 5 5,4 0 8,28 30 8,-2-30-37,15 3-119,11-5-180,6-1-290,7-7-272,6-5-413</inkml:trace>
  <inkml:trace contextRef="#ctx0" brushRef="#br0" timeOffset="116723.8916">28595 2819 34,'0'0'637,"0"0"-171,0 0-100,0 0-61,0 0-52,0 0-28,0 0-37,0 0 1,0 0-10,0 0-23,0 0-27,0 0-22,0 0-21,6-10-19,-6 10-13,15-5-19,-3 1 3,0 0-17,22-1 10,-17 3-17,2 0-6,-1 1 2,-1-1-10,-1 2-3,-4 0-6,2 0 3,-14 0-7,23 3-5,-23-3-12,15 4 19,-15-4 0,13 7 4,-13-7 17,5 10 30,-5-10 23,-2 12 17,2-12 14,-7 16 12,0-8 4,-3 0-10,3 0-8,0 0-10,0-1-17,-1-1-15,2 0-11,6-6-31,-11 10 3,11-10-3,-12 13-27,12-13-2,-5 9-9,5-9-10,0 0-20,-4 11 14,4-11-8,0 0 6,2 15 25,-2-15 10,7 14 5,-1-6-6,0 0 3,1 2 8,-1-3-7,7 8-9,-13-15 8,8 12 6,-8-12 2,5 11 31,-5-11 17,4 9 14,-4-9 14,0 0 4,-3 14-5,3-14-17,-9 10-1,-1-6-33,0 1-21,-3 2-37,-2-5-6,1 4-40,-1-2-64,1 1-47,2-3-58,1 0-77,11-2-115,-19 2-486,19-2-504</inkml:trace>
  <inkml:trace contextRef="#ctx0" brushRef="#br0" timeOffset="116894.8958">29027 3076 468,'12'5'528,"-6"2"-132,-6-7-85,8 10-49,-8-10-26,-3 14-34,-3-9-16,-4 3-34,-2-1 3,0 0-26,-3 0-7,-1 0-40,0-1-3,-2 1-30,1 0-47,1-1-92,-14 6-305,19-7 81,0-1-79,11-4-294,-16 5-192</inkml:trace>
  <inkml:trace contextRef="#ctx0" brushRef="#br0" timeOffset="117412.8906">29383 2735 492,'0'0'480,"0"0"-113,5-10-75,-5 10-74,6-7 100,-6 7-201,9-5-41,-9 5-5,0 0-26,17-2 3,-17 2-23,13 2 9,-4 1-23,-9-3 4,17 7-5,-7-1 6,0-1-18,-1 2 13,1 0-14,-1 0 9,-1-1-9,-1 0 11,1 3-14,-8-9 3,7 13 20,-7-13 45,7 15 10,-7-15 5,0 14 2,0-14 5,-5 12-11,5-12-11,-7 14-10,7-14-16,-10 16 16,10-16-32,-7 11-6,7-11-6,-6 9 2,6-9-10,-3 8 7,3-8 4,0 0-4,-2 14-1,2-14 2,4 11 0,-4-11 0,9 13 0,-3-5-3,6 4-10,-7-4 11,1-2-4,0 2 1,-1-1-8,-5-7-3,9 12 4,-9-12-1,4 12 4,-4-12 7,1 13 15,-1-13-1,-8 11 7,0-3-2,-3 0-6,-2 1-3,-2 2-2,1-4-19,-1-1-59,1 3-63,2-5-93,0 3-110,2-1-88,10-6-343,-16 5-273</inkml:trace>
  <inkml:trace contextRef="#ctx0" brushRef="#br0" timeOffset="117582.8836">29778 3118 763,'9'6'562,"-9"-6"-145,10 9-78,-10-9-72,0 0-61,-7 11-38,1-4-33,-5-2 10,-3 1-24,-2-2-9,0 1-34,-2-1 0,-1 1-57,-1 0-68,2 1-91,1-2-100,-15 3-585,19-4 137,13-3-193</inkml:trace>
  <inkml:trace contextRef="#ctx0" brushRef="#br0" timeOffset="117974.892">30080 2741 533,'6'-7'418,"-6"7"-102,13-10-68,-13 10-64,13-8-21,-13 8-39,28-7 95,-28 7-129,24-3-26,-13 6-2,0-3-27,2 2 0,1 3-10,-3 0 3,-2 0-17,-1 2 16,-1 1 15,0-1-3,-7-7 15,3 16 31,-3-16 3,-2 18 0,-2-7 8,-3 1 4,-1-2 6,-1 2-8,-1 0-21,2-1-24,0-2-5,0 3-5,0-5-9,2 2-7,1-1-5,1 0-6,0 1 1,4-9 7,-2 22 13,2-22-16,5 12-6,1-5 7,1 0-9,1 0 1,1 1-9,-1-2-5,0 0 9,0 1-8,0 0-4,0-2-2,-8-5-3,8 11 1,-8-11 9,4 16 39,-4-16-17,-12 14 0,3-6 2,-5 1-11,-3 1 1,0 0-1,-1-1-2,-1 0-72,0-1-28,2 0-54,1-1-51,3 0-67,2 0-73,1-2-16,2-1 8,8-4-382,-6 7-226</inkml:trace>
  <inkml:trace contextRef="#ctx0" brushRef="#br0" timeOffset="118146.8913">30357 3184 260,'19'4'561,"-5"0"-130,-1 0-98,-3 0-55,-1-2-32,-9-2 1,12 9-1,-12-9-1,0 0-12,-1 15-44,-6-10-20,-1 1-36,-2-1-30,-4 2-23,1-2-63,-2 1-77,2 0-65,-2 0-81,1-3-101,4 0-94,-1 0-442,11-3-385</inkml:trace>
  <inkml:trace contextRef="#ctx0" brushRef="#br0" timeOffset="118612.8902">30782 2798 216,'8'-7'497,"-1"0"-126,0 2-112,-1-1-14,-6 6-26,13-9-28,-13 9-15,14-8-30,-14 8-33,14-6-24,-14 6-14,16-3-26,-16 3-8,17 0-11,-17 0-5,19 5-4,-19-5-10,16 8 6,-8-4-2,-8-4-9,11 12 8,-6-6-1,1 8 53,-6-14-4,1 14 13,-1-14 3,-4 18 4,1-7 10,-2-3 9,-1 4-21,-2 0-5,-1-1-4,2 0-15,-2 1-13,-4 2-1,4-2-13,2 0 8,-1-4-15,1 4 0,1-4-6,3 1 4,-1-1-7,4-8 10,-1 16-36,4-8 41,2 1-3,2-2-5,3 0-4,-1 2-4,0-3-2,1 3 1,-3-4 3,7 6-8,-14-11-7,13 9 4,-13-9 10,0 0 17,1 14 10,-1-14-16,-14 11-7,3-4 6,-2-2 0,-2 1-6,1 0-11,-2 0-7,3 1-71,-1-2-65,-6 6-322,11-5 151,9-6-49,-10 10-39,10-10-407,0 0-331</inkml:trace>
  <inkml:trace contextRef="#ctx0" brushRef="#br0" timeOffset="118804.8908">31059 3234 234,'16'5'593,"-6"2"-133,-3-2-69,0 3-36,-7-8-27,5 15-40,-5-15-33,-7 18-8,0-9-9,-3 2-27,-3 0-44,-20 9 86,15-10-163,1 1-57,-1-2-88,3-1-95,1 0-104,0-2-79,3-1-144,2-1-426,9-4-467</inkml:trace>
  <inkml:trace contextRef="#ctx0" brushRef="#br0" timeOffset="119141.8912">31626 2940 703,'19'-6'563,"3"-1"-141,-2 1-69,-2 2-73,1-1-36,-2 1-15,0 1-24,15-2 103,-19 5-208,0 0-18,1 5-12,-1-1-16,-2 1-8,2 5 1,-4 1-5,-2 0 13,-2 3-2,1 1 16,-4-1-17,-2 3 35,-4 0 12,-2 3-11,-4 0 2,-5 1-23,-3 1-3,-6 2-24,-3-3 6,-1-1-10,4-4-1,0-1-7,0-4 2,4-1 17,2-3 7,2-3 11,4-1-16,0-2-3,12-1-28,-14-14 17,14 14-25,7-19-8,3 7-8,0 2 2,1 0-4,1 1 6,0 1-4,0 0 2,2 2-4,-4 1-2,2 1-5,-2 1 3,0 1 5,-10 2 6,18 0-6,-18 0 2,15 5-2,-15-5 8,14 9-4,-14-9-13,7 14-51,-7-14-27,6 15-50,-6-15-60,0 17-61,0-17-36,1 17-55,-1-17 7,2 16 2,8-3-443,-2-8 168,2 0-131</inkml:trace>
  <inkml:trace contextRef="#ctx0" brushRef="#br0" timeOffset="119326.8966">31943 3289 363,'10'6'396,"-3"1"6,-2 0-41,0 1-24,-5-8-25,3 26 219,-6-16-318,0 1-21,-4 1-38,-2 0-20,-1-2-20,-1 1-17,-4 1-18,1-1-13,-3-1-74,1 0-87,2-3-78,0-3-102,3 1-120,-1-2-487,12-3-440</inkml:trace>
  <inkml:trace contextRef="#ctx0" brushRef="#br0" timeOffset="119686.1795">32327 2943 349,'13'-6'513,"-1"0"-125,0 3-94,-2-1-42,3 2-28,-3-1-7,1 1-37,-1-1-38,-10 3-14,19 0-37,-19 0-3,19 3-23,-10-1 6,1 2-15,7 8 45,-9-6-34,0 2 9,0-1-2,-2 0-4,0 2-10,1-1-6,-3 0 5,-1 1 5,-3-9 11,3 15 11,-3-15 30,-6 17-36,0-11 14,-5 3-40,-12 7 50,9-9-40,0-2-20,1 2 54,0-2 11,0-2 4,3-1 0,1 2-6,9-4-6,-15 3-27,15-3 2,-13 0-8,13 0-15,0 0-16,0 0-5,-13 0-12,13 0-6,0 0-16,0 0 12,0 0-20,0 0 17,0 0-21,0 0 15,13 4-13,-13-4 11,8 5-2,-8-5-3,8 8 6,-8-8-8,8 11 9,-1 2-129,-7-13 19,6 14-55,-6-14-69,3 14-58,-3-14-67,2 16-71,-2-16-89,2 16-467,-2-16-577</inkml:trace>
  <inkml:trace contextRef="#ctx0" brushRef="#br0" timeOffset="119904.8104">32606 3338 122,'2'11'641,"-2"-11"-125,1 18-87,-1-18-44,-5 18-14,2-8-32,-4-2-8,1 1-1,-4 0-82,0-3-3,-3 2-82,2-1 1,-3-2-73,-1 1-52,0-2-96,0 1-91,1-1-90,1-2-74,1 1-122,12-3-573,-21 0-610</inkml:trace>
  <inkml:trace contextRef="#ctx0" brushRef="#br0" timeOffset="120493.3642">32873 3026 395,'16'-3'407,"-16"3"-40,15-4-59,-15 4-9,13-1-31,-13 1-22,12-2-55,-12 2-21,12 1-34,-12-1-4,12 2-23,-12-2-15,11 6 3,-11-6 1,10 8-4,-10-8 0,12 9 2,-7-2-5,-5-7-6,8 15 5,-5-5 3,-1 0 8,-2 2-25,-1 1 40,0 1-56,-3 0 25,3 1-39,-6 1 37,-8 16 36,7-19-87,0 1 50,-1-2-26,0 0 20,0 0-32,0-2 18,-1-1-34,0 1 22,1-3-30,0 0 29,2-1-21,-1-1 36,8-5 4,-13 8 19,3-3 50,10-5-92,0 0 4,-12 1-20,12-1 7,0 0-10,0 0-1,-14-1-17,14 1 7,0 0-13,0 0 10,0 0-12,-10-3 11,10 3-13,0 0 0,0 0-1,0 0 9,0 0-11,0 0 2,0 0-1,0 0 4,0 0-7,0 0 12,0 0-3,0 0-1,0 0-12,0 0 7,7-6-5,-7 6 14,0 0-8,0 0 3,13-2 0,-13 2-7,0 0 12,0 0-10,0 0 11,0 0-9,12 0 4,-12 0-8,0 0 6,0 0 1,14 0 8,-14 0-11,0 0 11,17 0-12,-6-3 7,-11 3 5,15-2-4,-15 2-4,13-2-8,-13 2 12,14-2-13,-14 2 6,11-1-9,-11 1 9,0 0-20,15 0 5,-15 0-12,0 0 12,0 0-2,13 4 5,-13-4-13,0 0 12,9 6-37,-9-6 15,0 0-35,9 8 22,-9-8-50,0 0 15,7 7-67,-7-7-24,0 0-39,7 7-41,-7-7-41,0 0-39,16 4-517,-16-4-49,13-4-466</inkml:trace>
  <inkml:trace contextRef="#ctx0" brushRef="#br0" timeOffset="120837.3572">33322 3160 275,'0'0'565,"0"0"-97,10-4-93,-10 4-20,0 0-4,0 0-22,10-1-36,-10 1-42,0 0-51,0 0-37,0 0-36,0 0-13,0 0-3,13 4-3,-13-4 1,0 0 38,0 0-51,5 9 31,-5-9-47,2 10 85,-2-10-67,0 0-49,5 10 16,-5-10-31,0 0 32,8 12-20,-8-12 24,7 5-1,-7-5-8,8 8-14,-8-8 5,9 6-11,-9-6-14,6 8-12,-6-8 0,8 7-16,-8-7 15,4 12-17,-4-12 25,-4 17-14,-1-5 22,-1 2-3,-2 1 12,-1 0-4,-1-2-3,2 2-4,1-3-5,0 1-1,2-1 2,-1 10 38,7-11-28,5 2 13,5-1-7,4 0-9,10 2-33,6-2-81,8 0-114,1-4-176,3 2-262,4-7-884,-9-2-1149</inkml:trace>
  <inkml:trace contextRef="#ctx0" brushRef="#br0" timeOffset="121360.3613">30765 1848 204,'0'0'509,"0"0"-141,-10-3-89,10 3-50,-11 3-59,0 1 115,11-4-137,-9 4 10,9-4 14,0 0 18,-11 5 15,11-5-17,0 0-6,0 0-25,0 0-28,0 0-16,0 0-24,12 3-15,14-6-12,9-2-13,18 0-14,16-4-16,8 1 14,5-2-22,3-1-80,0 1-89,-3-1-80,-5 1-80,-1 4-69,-18 3-72,-5 1-311,-11 1-288</inkml:trace>
  <inkml:trace contextRef="#ctx0" brushRef="#br0" timeOffset="122127.3629">14251 4411 789,'0'0'637,"0"0"-149,0 0-92,0 0-114,0 0-38,12-3-61,2-10-31,46-34 47,-10 10-120,8-3-39,7-3-54,18-10-139,6 1-95,1 3-207,-2 3-372,-4 2-364</inkml:trace>
  <inkml:trace contextRef="#ctx0" brushRef="#br0" timeOffset="123124.3752">14329 8610 212,'10'-2'380,"-10"2"-102,0 0-32,0 0-75,5-4 99,2-4-137,-7 8-15,0 0-10,6-7-9,-6 7-23,0 0-22,0 0-20,5-6 0,-5 6-7,0 0-4,0 0 11,0 0 7,0 0 3,14 3 10,-14-3 56,7 5-65,-7-5 8,8 6 6,-8-6 0,6 6-6,-6-6 6,10 5-7,-10-5-7,13 3-9,-13-3-4,25-1-3,-7-5-9,7-1-54,11-6-79,43-23-341,-39 16-334,7-9-310</inkml:trace>
  <inkml:trace contextRef="#ctx0" brushRef="#br0" timeOffset="129008.4422">16221 5712 438,'0'0'385,"-16"5"-88,16-5-60,-12 4-54,12-4-30,0 0-25,-18 0-4,18 0 6,-13-1 22,13 1 17,0 0-39,-7-3 50,-3-2-159,10 5-48,0 0-27,12-8-8,0 3 18,0 3 0,6 0 12,0 2-8,1 3-10,2 5 37,2 5-25,-2 4 36,0 9-27,-5 6 52,-3 6-14,-4 4-5,-4 6 13,-3 5-6,-2 5 63,-4 8-7,-1 6-5,-1-2-11,-1 0-8,0-2-6,2-4-7,1-11 0,4-3-4,0-1-46,3-8 62,6 27-1,-2-39-33,3-5 68,1-4-70,4-4 53,1-4-62,4-5 49,2-5-54,3-3 23,4-7-36,7-6-14,-3-6 2,-1 0 2,-2 1 20,-6 1 30,10-5 22,-23 16-41,-2 2-1,-9 5 0,10 7-3,-10 6 12,-1 3 15,-7 16-48,-2 9 72,-3 15-49,0 7 69,0 11-42,2 2 60,3 4-62,4 4 51,4 1-61,4 1 10,4 0-1,3-2 52,0-1-67,6-4 49,-3-4-62,1-4 55,-1-4-58,-3-5 21,-1-14 31,-2 0 32,-4-5 46,-2-7-1,-3-3 39,-8 29 81,1-33-165,-4-4-12,-2 1-62,-9-2-189,2-4-209,-8 2-230,-2-13-376,1-9-605</inkml:trace>
  <inkml:trace contextRef="#ctx0" brushRef="#br0" timeOffset="141625.1825">14965 10018 662,'-2'-11'622,"2"11"-118,-5-11-73,5 11-69,-3-9-32,3 9-36,-4-9-47,4 9 17,0 0-55,-7-10 14,7 10-61,0 0 96,-3-10-150,3 10-63,0 0 17,0 0-40,0 0 51,-2 12 6,1 0 15,1 8 31,-3 6-34,3 9-3,-3 9-19,1 3 3,1 4-27,-2 0 7,-1 53 10,1-54-46,1-1 4,1-3-7,0 0-1,-2-3-7,3-7 1,-1-1 12,0-2-23,-1-6-20,0-2-59,2-1-27,0-5-77,-1-2-3,-1-5-45,0 6-415,2-18 220,0 0-3,-13 2 50,13-2-23,-10-20-1,5 5-286,-1-7-201</inkml:trace>
  <inkml:trace contextRef="#ctx0" brushRef="#br0" timeOffset="141829.1848">14845 10408 626,'7'-44'328,"-1"2"-8,1 0-16,1 4-22,0 6 8,2 3 0,-4 1-24,5 3-31,-3 4-28,3 3-37,-3 0-32,3 2-27,1 5-21,8-5 26,-20 16-44,18 0-19,-18 0 23,16 8-32,-10 1 25,-2 3-23,-1 3 24,-3 2-36,0 0 34,-3 3-38,-3 3 31,-2-1-19,0 4-12,-5-1-3,-10 22-51,14-26-69,-2-4-72,2 0-85,3-4-91,-1-2-41,1-1-41,1-3-463,5-7-444</inkml:trace>
  <inkml:trace contextRef="#ctx0" brushRef="#br0" timeOffset="142466.1863">15245 10139 342,'10'-4'585,"-10"4"-152,14-5-93,-14 5-72,10-4-34,-10 4-44,0 0 2,15 0-11,-15 0 4,9 5-36,-9-5-6,7 12-15,-1-4-20,-2 1-14,3 16 57,-4-9-75,-2-3-4,0 4-2,-1-1 20,-1 1-3,0-1-9,-3 1 42,0 0-40,-1-3 43,-2 1-24,3-1 23,0-3-15,-1-2 31,2 0-14,-1 0 19,4-9-16,-7 11-6,7-11-23,0 0-21,0 0-110,0 0-22,-9-5-26,9 5 38,3-16-21,-1 5 15,2-3-31,5 1 26,0 1-32,0-2 42,15-11-54,-12 11 46,0 5 42,-1 0-23,2 1 36,-2 1-28,-1 2 27,1 0-28,-2 2 34,0 0-27,-9 3 40,15-2-37,-15 2 41,13 0-39,-13 0 38,19 4-9,-19-4-19,10 6 26,-10-6-37,10 6 34,-10-6-35,9 6 48,-9-6-52,8 7 37,-8-7-37,7 5 34,-7-5-34,8 4 38,-8-4-34,0 0 36,16 5-12,-16-5-15,12-2 28,-12 2-28,12-7 32,-4 1-40,-2 0 34,3 0-33,0-5 15,-1 3-33,0-3 28,0 1-27,-1-1 39,1 1-33,-3 0 7,7-7-8,-7 10 18,-5 7 6,7-14 1,-7 14-1,6-10-3,-6 10 5,4-8-4,-4 8 0,0 0-6,0 0 32,0 0-32,0 0 39,0 0-46,-7 15 37,-1 4-19,4-8-16,-1 2 31,2-1-36,-1 3 26,-2-3-58,3 3 2,-1-4-49,1 2-49,2-4-39,0 3-33,1-12-22,0 15-26,0-15-29,7 8 3,-7-8-6,13 1 18,-3-5-19,1 1-22,2-4-226,2-1-59</inkml:trace>
  <inkml:trace contextRef="#ctx0" brushRef="#br0" timeOffset="142733.1903">15843 10185 802,'17'-12'203,"-1"-2"34,-2 4-8,9-8 253,-15 10-233,-1 3-12,-7 5 3,9-8-29,-9 8 33,0 0-23,0 0 33,0 0-38,0 0 15,0 0-48,-2 8-8,2-8-3,-7 14-34,7-14 1,-11 27 45,8-16-124,2 0 9,0 1-31,2 0 12,-1-1-28,4 4 17,-2-2-28,6 1 2,-2 0-2,2-1 15,0 1-22,3 1 18,-2-3-26,0 2 22,8 10-9,-10-12-17,-1-2 17,-2-1-16,1 0 26,-5-9-6,2 18 13,-2-18-11,-1 15 29,1-15-10,-9 17 11,3-9-28,-4 1 4,-3-2-45,0 0 9,-11 1-181,13-7-45,-2-2-48,13 1-58,-17-5-62,17 5-15,-12-12 30,12 12 39,-2-17 33,4 7 23,4-4-41,1 1-293,2-3-141</inkml:trace>
  <inkml:trace contextRef="#ctx0" brushRef="#br0" timeOffset="143408.1921">16029 10292 949,'15'-10'288,"-3"2"-47,-1 2-11,-1-2-30,-2 4-6,0-3-15,-8 7 10,14-8-14,-14 8 19,10-7-19,-10 7 16,9-5-34,-9 5 11,0 0-42,10-5 6,-10 5-48,0 0 24,0 0-56,12-3 19,-12 3-46,0 0 24,0 0-38,0 0 25,12-2-31,-12 2 28,0 0-31,12-4 29,-12 4-2,8-5-30,-8 5 28,9-8-31,-9 8 25,10-12-26,-10 12 39,9-12-31,-9 12 33,6-10-23,-6 10 30,4-10-8,-4 10 10,0 0-7,3-6 12,0-4-45,-3 10-1,0 0-3,0 0 0,0 0 40,0 0-21,0 0-19,-6 14 41,6-14-42,-8 15 34,5-7-41,0 2 39,-1-1-43,2 0 37,-3 10-3,5-19-31,-3 15 31,3-15-5,0 12-9,0-12-34,6 12 35,-6-12-45,9 5 25,-9-5-52,14-1 11,-2-3-29,-2 0 32,3-1-29,0-3 41,18-7-21,-16 4 14,1 3 34,-2 0-27,0 0 33,-4 3-26,2 1 31,-12 4-18,14-5 49,-14 5-12,10 2 35,-10-2-37,7 9 26,-7-9-38,5 12 29,-5-12-35,4 12 31,-4-12-39,5 14 33,-5-14-29,4 10 29,-4-10-42,6 10 42,-6-10-36,9 6 31,-9-6-59,14 0 15,-4-3-28,2 0 23,-2-2-35,12-8-30,-11 7 65,0 3-21,-2-2 32,-9 5-20,15-5 37,-15 5-22,14-2 26,-14 2-19,0 0 31,15 2-27,-15-2 26,10 3-24,-10-3 25,0 0-25,17 3 22,-17-3 10,0 0-28,20 0 27,-20 0-34,18-5 29,-8 0-34,0 0 22,1 1-27,-1-3 31,-1 1-24,0 0 28,0-2-17,-1 2 27,-2 0-39,8-9 42,-14 15 8,9-10 31,-9 10 6,7-9-4,-7 9-12,5-8-15,-5 8-1,0 0-19,7-7-7,-7 7-11,0 0-40,0 0-63,0 0-72,0 0-145,0 0-680,0 0 53,0 0-526</inkml:trace>
  <inkml:trace contextRef="#ctx0" brushRef="#br0" timeOffset="143836.1828">17092 9980 885,'0'0'665,"0"0"-150,0 0-100,0 0-76,0 0-24,0 0-11,0 0-4,0 0-9,-5 6-26,5-6 134,0 0-260,0 0-24,0 0-28,0 0-27,0 0-8,0 0-11,0 0-8,0 0-18,0 0-20,14-1-20,-14 1-3,11-5 4,-11 5-2,13-8-3,1-3-17,-8 6 35,1-1 3,-2-3 9,3-1 20,-2-2-24,-1-1 21,1 0-9,-1 1 36,0-3-6,-1 4 35,1 2-1,-1-2 18,0 4-36,-4 7 2,6-17-4,-6 17-45,0 0 31,0 0-6,4 8 14,-4-8-13,0 23 1,-1-5-19,-2 3-5,0 3-1,2 0-15,0 3-29,0-1-19,-1 1-14,1-2-60,0 1-49,-2-4-24,2 2-85,-2 0-27,0-3-59,0-4-54,-1-1-8,-1-2-18,0-2-61,0-3-235,-3-2-253</inkml:trace>
  <inkml:trace contextRef="#ctx0" brushRef="#br0" timeOffset="144217.1916">16986 10135 589,'-8'-8'598,"3"1"-102,5 7-57,-7-10-56,7 10-57,-8-15 229,8 15-346,-3-9-37,3 9-33,4-10-30,-4 10-18,14-12-19,-1 5-18,2 0-5,5-3-12,7 1 23,1-3-44,8 0 29,4-3-40,0 0 16,44-19-24,-41 17-28,-3 1 26,-2-1 3,-2 5-29,-8 0 32,-6 4-1,0 1 4,-7 2-20,0 3 55,-15 2 13,22 0 67,-22 0-9,17 8 43,-10-2-6,2 9 136,-6-5-176,-3-10-4,0 21 0,-1-9 2,-3 3-19,2 2-16,-2-3-15,0 3-12,0-3-9,0 1-6,2-3-13,-2 0-9,3-2-8,-3 0-1,4-10-8,-2 14-5,2-14-7,0 0-21,0 0-22,5 12 10,-5-12 15,11-1 17,-11 1 14,13-1 8,-13 1 1,16-2 3,-16 2 15,19 3 4,-19-3 2,28 9 17,-18-4-23,-1 4-1,1 0 0,0 1-3,0 3-25,3-1-44,1 1-81,-1 1-119,2-3-95,0 2-114,1-4-133,-2 0-676,0-3-882</inkml:trace>
  <inkml:trace contextRef="#ctx0" brushRef="#br0" timeOffset="144901.1882">18951 9728 256,'0'0'587,"-9"-8"-139,9 8-96,-16-8-35,6 7-15,-2-1-30,-3 2-23,-3 2-1,-5 5-12,-6 1-23,-1 6-18,-3 3-45,0 1 13,2 4-63,-26 23 65,31-21-117,7-2-8,3-2-11,3-2-6,4 0 22,3-3-35,2-1 30,4-2-38,3-1 31,3-4-31,2-1 5,8-1 0,1-5-20,3-2-3,36-13 16,-26 7-13,-1-5 29,3-3-34,-6 2 31,-1-1-4,-2 2 2,-5 3 1,0-1 7,-7 4-6,1 2-4,-2 1 2,-10 4 12,12 0-8,-12 0 65,12 9-35,-12-9 19,8 13-32,-4-3-12,0 1-1,0-1-4,1 4-3,-1-3-5,2 2-2,0 0-25,2-2-44,-2 1-26,4-3-76,1 0-24,0-4-67,17 3-365,-13-7 318,-1-2-3,4-3 57,-3 0-10,4-4 37,-3-1-26,2-3-33,-2-1-9,1-6-137,0-2 103</inkml:trace>
  <inkml:trace contextRef="#ctx0" brushRef="#br0" timeOffset="145482.742">19304 9772 633,'15'-29'354,"-1"1"16,-1 5-19,-2 2 0,-2 3-14,-3 4-43,1 0-40,-1 2-39,-1 3-45,-1 0-15,-4 9 11,6-5 20,-6 5 26,0 0-42,4 27 125,-4-12-162,0 6-9,0 2 12,-1 3-44,1 1-13,0 1-21,0 1-5,-2 0-4,2 0-9,0-2-11,0-1-7,-1-1-4,1-3-3,0-2-4,0-2 23,0 0-28,0-4 20,0 0-23,0-2 23,0 0-19,0-12 20,-1 17-18,1-17 15,-1 12-33,1-12-6,0 0-24,-9 4-80,9-4-232,-17-13 61,-4-5-78,9 7 258,0 2 93,0 1 22,1-1 35,2 3-33,0 2 24,0 0-29,9 4 44,-15-1-1,15 1 33,-15 5-41,7-1 4,2 2-9,0 1-6,0 7 37,6-14-21,-3 12-39,3-12 30,4 14-59,-4-14 0,14 10-72,-7-5-21,3-3-56,3-1-23,0-2-82,4-1 4,1-2 2,4-5 30,0 0 35,30-14-200,-26 6 204,-1 0 10,3-3 18,-2-4 21,0 2 93,-1-2 80,-6 4-19,1-1 56,-2 2 3,1 1 49,-4 1 55,-2 5 32,-3 0-2,1 3 39,-3 1-67,-2 3 57,-6 5-27,10-7 23,-10 7-7,0 0 0,10 7 8,-10-7-14,4 17 14,-3-7-55,2 1-1,-2 5-21,0 0 5,1 1-42,0 3-17,3 18 41,-1-18-81,-1-1 8,-1-1-28,1 1 11,-1-1-24,1-2 15,-2 0-48,0-2-1,1-2-53,-2-1-15,0-11-63,-3 21-21,-1-13-119,-3-1-55,-14 1-593,9-7 443,-3-1-442,-4-4-515</inkml:trace>
  <inkml:trace contextRef="#ctx0" brushRef="#br0" timeOffset="146088.8078">19509 9890 334,'5'-14'480,"0"-1"-103,4 3-78,4-4-49,1 2-39,2-2-34,3 2-29,4-3 20,2 2-85,0 2 33,2 3-80,1 0 34,34-5-197,-31 9 0,2 2-14,1-1 17,-1 1-15,1 2 37,-4-1 18,-1 1 50,1-1 10,-2 0 37,0 1 22,-1-1 16,-4 1 13,-2 0 8,-3-1 12,9 3 167,-27 0-101,18 2 19,-18-2-4,4 8-9,-4-8-7,-7 15 9,-2-4 13,-3 2 8,-1 2 16,-4 3-32,0 1 13,-1 1-46,3 0 15,-1-2-31,-11 15 53,17-17-108,0-1-11,1-2-10,4 0 0,0-1-11,1-2-7,4-10-2,-1 15-3,1-15 1,5 10-3,-5-10-11,15 3-10,-15-3 3,20-4-4,-6-2-7,-1 1 2,2-4 2,-1-2 25,2 1-26,-3 1 28,1 0-28,-4 1 20,0 3-24,-2 0 28,-8 5-18,15-5 40,-15 5-13,10 4 34,-10-4-15,14 16 29,-10-7-48,-2 1-3,1-1-3,1 1-3,0-1-8,-2 2-17,2-2-28,1-1-26,1 1-43,1-4-35,0 0-28,3 0-11,2-5-35,-1 2-12,17-4-278,-10-1 263,-2-4 8,4 0 28,0-5-3,1-2 20,0-3-5,1-2-11,0-7 1,-1-2 23,0 1 86,-3 4 91,-4 1 69,-1 5 125,-1 2-13,2-9 266,-9 17-236,-5 7 91,0 0-30,0 0 13,0 0 12,0 0-10,-7 7 13,0 1-78,1 4-14,0 1-18,-3 0-15,2-1-45,0 2-10,0 1-37,0-1-15,1 1-12,1-1-13,1 1-26,0-3-39,3-2-48,-1 1-37,2-11-34,2 17-42,-2-17-47,5 10-33,-5-10-73,12 7-29,-12-7 21,17-2-19,3-5-378,-9 1 26,2-3-226</inkml:trace>
  <inkml:trace contextRef="#ctx0" brushRef="#br0" timeOffset="147084.4357">20727 9855 1153,'12'-8'223,"-2"5"-36,-3-3-1,-7 6 7,13-6 13,-13 6 13,15-8 217,-15 8-222,0 0-8,10-5-22,-10 5-27,0 0-21,0 0-25,11-4 7,-11 4-40,0 0-8,0 0-6,0 0-6,12-2-7,-12 2-4,0 0 5,0 0-9,8-6-7,-8 6-2,0 0-10,9-6-4,-9 6-2,7-8-7,-7 8 4,7-9 3,-7 9 12,3-9 18,-3 9 15,0 0-24,5-9 41,-5 9-24,0 0 56,0 0-57,0 0-21,0 0 20,-11-1-16,2 5 23,2 3-12,-2 3 16,-1 0-29,-4 2 14,2 3-26,0-1 16,2 1-35,-2-1 1,2 3 5,-5 10 3,10-13-39,-1-2-28,2 1-19,4-13-13,-4 19-14,4-19-9,2 13-5,-2-13 27,6 9-33,-6-9 23,11 4-33,-11-4 41,14-3-20,-14 3 26,17-6-5,-6-1 34,-1 0-7,2-1 30,0-4 5,0 2 18,-1 0-10,0-2 37,0 3 26,-2-1 25,-2 2 13,0 1 3,1 0-38,-8 7 22,10-9-32,0 5 106,-10 4-23,0 0-28,11 4 11,-11-4-37,8 7 8,-8-7-35,5 10 11,-5-10-26,6 9-7,-6-9 3,7 8-5,-7-8-6,5 9 0,-5-9-3,2 3 10,7 6-7,-9-9-1,0 0 0,15-2-2,-15 2 17,14-7-25,-14 7 16,18-9-30,-11 4 26,2 0-26,1 1 17,-10 4-26,14-7 24,-14 7-19,21-4 6,-21 4 5,0 0-2,14 4 22,-14-4-25,0 0 2,12 5 6,-12-5-1,0 0 1,9 6 4,-9-6 2,0 0-10,9 5 2,-9-5 0,0 0 1,8 6-3,-8-6 8,0 0-8,10 5 10,-10-5-1,0 0-1,9 5 3,-9-5 2,0 0-3,11 1 2,-11-1 2,0 0-13,16-4-4,-16 4 19,14-7-34,5-3-10,-9 3 32,2-1-24,-3 0 34,0-1-20,-2 1 28,-1 1 13,1 1 39,-7 6 3,7-11 15,-7 11-17,7-8 12,-7 8-24,0 0 9,0 0-16,0 0 82,0 0-64,-7 10-16,7-10-4,-9 14-17,4-6-8,0 1-3,-1 1-7,2 0 4,0-1-15,1-1-22,-1 1-18,4-9-20,-5 15-16,5-15-17,-4 17-97,4-17 102,0 0 2,6 7 3,-6-7 16,0 0 5,14-3-4,-14 3 9,17-11 39,-8 2-22,-1 0 36,4-3-28,0-2 36,2-1-31,-2 2 47,-3 3-2,1 1 31,-4 0-32,0 4 25,-6 5-3,11-7 37,-11 7-1,0 0 13,11 5-35,-11-5 12,7 9-29,-7-9 15,8 11-30,-8-11 12,9 11-22,0 4 27,-9-15-18,9 9-14,-9-9 24,13 8-5,-4-4 8,0 0-15,3 0 5,-2-2-18,1 3 6,0-2-39,2 4-34,-3-2-49,-1 2-59,-1 2-67,1 9-425,-8-6 206,-4 1-66,-4 1-130,-3 0-289,-9 4-519</inkml:trace>
  <inkml:trace contextRef="#ctx0" brushRef="#br0" timeOffset="147331.4368">19470 10441 308,'-96'8'1626,"60"-5"-1090,7 1-121,4-1-77,4-1-54,2 1-25,4-3-81,4 3 16,11-3-48,0 0 39,0 0-26,15 6 19,12-6-18,22-1 17,22-3-10,109-5 189,-74 3-178,25 0-4,7 0-8,3 2-46,4-1-2,1 1-23,-5-1-24,-8 0 3,-24 1-5,-8 0-10,-7-2-12,-9 2-10,-13 0-3,-18 2-5,30-3-12,-55 2-52,-5 2-50,-4-1-83,-1 1-94,-5-4-232,-4 2-285,-10 3-846,0 0-1280</inkml:trace>
  <inkml:trace contextRef="#ctx0" brushRef="#br0" timeOffset="469473.9894">21809 9783 39,'0'0'423,"0"0"-94,0 0-56,12 3 140,-12-3-256,0 0-23,0 0-10,0 0-13,0 0-7,0 0-5,0 0 1,0 0 3,0 0-8,0 0-2,11-3-5,-11 3-10,0 0-19,0 0-12,0 0 20,0 0-32,10 6 2,-10-6 12,9 10 4,-3-2-2,1 3-4,3 3-7,-3-2-8,4 3-6,1 2 3,0-1 0,-1 0 3,3 2 1,-1-1 3,0-2-12,0-1 10,3-1-5,0-1 18,3-3-13,-2-4 7,5-5-21,3-2 11,7-7-15,5-4 8,-1-4 3,3-3 15,-1-4 15,-1-2 7,7-5-9,21-20 10,-36 27-43,-1 1-13,-7 4-23,1 1-36,-3 2-33,-3 1-37,1 4-45,-7 0-53,1 2-31,1 0-29,-5 2-36,0 1-512,-7 6-362</inkml:trace>
  <inkml:trace contextRef="#ctx0" brushRef="#br1" timeOffset="484180.6941">4543 3334 132,'0'0'120,"0"0"-24,0 0 27,0 0-74,0 0 17,0 0-6,0 0-6,0 0-2,0 0 37,0 0-49,0 0-6,0 0-3,0 0-9,0 0-3,0 0 0,0 0-3,0 0-9,0 0 0,0 0-4,0 0-2,0 0-2,0 0-6,0 0-15,0 0-8,0 0-12,0 0-16,0 0-18,0 0-30,8-4-115,-8 4 70</inkml:trace>
  <inkml:trace contextRef="#ctx0" brushRef="#br1" timeOffset="485520.6948">4271 2283 52,'0'0'219,"0"0"-67,0 0-19,-3-10-34,3 10-3,0 0-15,-4-9 19,4 9 58,-4-10-74,4 10 9,0 0-40,-2-12 10,2 12-33,0 0 9,-5-12-11,5 12 17,0 0-20,-4-9 27,4 9-31,-7-6 19,7 6-28,-6-5 18,-3 0-5,9 5-17,-13-2 6,13 2-11,-16-1 9,16 1-26,-19 1 20,7 1-13,0 0 12,0 1-17,-1-1 23,-1 1-19,-3 2 15,3 0-22,-2 0 27,1 3-18,-4 0 13,1 0-13,0 2 18,2 0-24,-1 0 20,0 1-16,2 0 15,-2 0-20,2 1 24,0 0-24,1 2 4,-1-1 3,2-1 1,0 3 4,-11 16 13,14-17-13,1 3 15,2-1-15,-2 4 16,4-3-27,-1 4 20,2 1-9,1-4 9,2 1-16,1 1 28,1 1-28,2-1 19,1 0-22,1 1 19,11 21 0,-6-17-14,0-5 17,4 1-14,-1 1 20,3-2-23,0 1 21,1-1-1,1-3 0,2 2 18,0-1 11,1-4 6,1 2 8,2-2-19,-1-3 25,24 10 50,-23-13-81,1-1 16,1-1-28,0-2 29,1-3-5,1 2-9,1-3-5,0 0 2,0-2-4,0 0 5,5-1 12,-1-3-9,0 0 2,0-1-8,28-10 15,-31 6-3,-3 0 4,2 0 7,-4-2 3,2 0 4,-3-1-3,-2-2 11,0 1 7,-2-2-7,0-1 1,-2-1-8,-1-4-6,-2-1-13,-1-1-23,-2-6 13,0 2-19,-5-5 7,-2 3-19,-1-4 13,-3-1-5,-2 0 2,-3-5 4,-3-2-6,-4 1 4,-4 1-5,-3 2-7,-5-8 1,-3 10-5,-7-3-2,-42-29-8,38 44 10,-2 3-9,-6 3-6,2 3-37,-3 6-37,0 4-54,4 4-62,-3 8-110,-2 5-60,-7 11-397,0 7-293</inkml:trace>
  <inkml:trace contextRef="#ctx0" brushRef="#br1" timeOffset="489710.6899">3125 9479 186,'0'0'536,"0"0"-146,8-10-88,-8 10 108,6-6-256,-6 6-33,0 0-14,6-8-10,-6 8 3,0 0-5,5-9-11,-5 9-10,0 0-15,0 0-6,4-11-7,-4 11-5,0 0 6,3-10 4,-3 10 68,0 0-64,-2-14-4,2 14-10,0 0-2,-5-10-6,5 10-3,-6-7-7,6 7-4,-10-6-4,10 6-4,-13-5-3,13 5-3,-17-1-3,17 1-2,-35 3 1,21 0-1,-2 3-2,-2 2-4,1 4 17,-4-1-20,2 6 13,-1 1-12,0 1 11,3 3-12,0 2 17,0 0-13,2 0 13,2 1-14,1-1 15,-3 15-26,8-20 12,2-2 2,4-3 5,1 0 2,4-1 4,-1-3 3,5 2 0,2-6-4,4 0 2,0-3-12,3-3-7,2-3-23,3-2-7,1-2-7,25-18-52,-25 10 27,-3-2 17,-2-1-23,-4 1 13,-3 0 16,-1-2 15,-2 1 14,-3 2 27,-4 0 2,1 3 13,-4-2 19,-2 3 7,1 1 6,-4-2 3,-5-4 60,5 10-60,1-1-6,0 1-9,6 7-9,-12-10-9,12 10 1,-9-9-7,9 9-4,-7-8-16,7 8-7,0 0-7,-8-9 3,8 9 4,0 0 3,0 0 1,0 0 2,10-3 3,-10 3-2,13 0-2,-13 0 2,16 3-4,-5-1 2,-1 1-3,1 2-1,-1-1 0,2 3-1,0 1 2,-2 2 0,2 1 3,11 18 6,-12-12 23,-1 1 9,-1-1-11,0 2-1,-2-2-1,1 0-5,0 0 3,-1-1-2,-1-3-1,1 2-3,-1-2 1,1 0 0,1-1 0,1-2 6,11 9-56,-8-13-64,1-1-99,0-2-131,1-3-164,1-2-275,2-1-285</inkml:trace>
  <inkml:trace contextRef="#ctx0" brushRef="#br1" timeOffset="490933.8613">2610 8763 65,'0'0'518,"-4"-10"-139,4 10-68,-1-12-76,1 12-48,1-11-38,-1 11-29,5-13-20,-5 13 4,7-13-38,-7 13-14,10-9-12,1 4-2,-11 5-20,14 0-2,-14 0-1,15 7 21,-7-1-42,0 3 34,0 1-28,-1 4 25,-2-1-20,-1 1 49,-2 3 11,-1 0 24,-2 0-8,-1 0 29,-7 21 130,2-18-114,0-3 9,1-3-2,-1-1 9,1 1 20,-1-4 23,1-2-42,2 1 44,-2-4-85,6-5 14,-9 9-57,9-9 26,0 0-55,-15 2 29,15-2-5,-8-7-66,8 7 45,0 0-59,0 0 52,7-10-57,-7 10 49,11-4-47,-11 4 43,15 0-51,-15 0 61,20 2-55,-9 1 58,-1 1-52,4-1 54,12 6-103,-13-5 6,1 0-25,-3 0-39,-1 0-23,3-3-23,-4 3 9,-9-4-9,15 4 15,-15-4-58,14-1-38,-6-3-80,0-1-8,1-5-42,-1-2-265</inkml:trace>
  <inkml:trace contextRef="#ctx0" brushRef="#br1" timeOffset="491147.8595">2980 8695 149,'6'-12'411,"1"5"-116,-7 7-56,11-7-22,3 10 175,-14-3-221,16 13-5,-7-3 14,0 5-46,0-1 31,-2 5-45,1-1 11,-1 1-28,-2 0 1,-1-3-26,0 2 10,-3-2-23,-1 2 3,-2 0-20,-2 0-7,-2 2-10,-4 0-20,-3 1-47,-5-4-70,-2 2-47,-2-5-66,-2-2-50,-3-2-42,0-4-44,0-2-260,1-6-127</inkml:trace>
  <inkml:trace contextRef="#ctx0" brushRef="#br1" timeOffset="491365.8584">2352 8699 43,'-22'-16'783,"1"2"-194,3 4-159,3 2-79,0 6-94,2 2-53,-18 15 103,12 2-168,3 7-5,-2 7-22,1 4-1,3 3-20,4-2-4,4-2-24,3-2 1,4-4-20,3 3 5,4-4-2,6 0 1,1-2-3,8-2-3,40 14-29,-26-25-147,7-5-97,4-4-220,3-6-559,2-6-616</inkml:trace>
  <inkml:trace contextRef="#ctx0" brushRef="#br1" timeOffset="492327.8525">3364 9661 179,'0'0'545,"0"0"-132,-14-4-65,14 4-74,0 0-19,-10-4-43,10 4-7,0 0-30,0 0 6,-10-2-19,10 2-5,0 0-29,0 0-16,0 0 55,-11-2-108,11 2-12,0 0-9,0 0-11,0 0-7,0 0-4,0 0-3,0 0-3,0 0-2,0 0 0,0 0 5,10-5 5,-10 5 3,21-5-1,25-4 26,-12 1-27,10-2 5,7 0-8,14-3-3,4 0-2,2 1 0,1-2-2,4 0-53,-1 1 62,0 1-57,-1 2 63,-1-2-58,-6 1 52,-10 5-38,45-9 68,-57 11 11,-6-1-56,-5 2 60,-6 1-54,-3-1 61,-5 0-44,0 2 71,-5 0-41,0-1 62,-3 1-38,0 0 39,-12 1-28,18-3 33,-18 3-25,23 0 120,-23 0-109,11-2-26,-11 2-6,11-2-10,-11 2-10,0 0-11,12-1-8,-12 1-5,0 0-7,0 0-6,14-2-2,-14 2-4,0 0-13,0 0-31,11-2-122,-11 2 8,0 0-53,0 0 9,0 0-97,0 0-27,8-5-95,-8 5-73,0 0-31,0 0-457,-1-10-555</inkml:trace>
  <inkml:trace contextRef="#ctx0" brushRef="#br1" timeOffset="496358.8583">5127 9053 582,'4'-10'378,"-4"10"-13,0 0-115,5-9-7,-5 9-83,0 0 47,2-10-63,-2 10 64,0 0-41,3-10 49,-3 10-58,0 0 47,0 0-64,0-7 157,1-4-141,-1 11-72,0 0 46,0 0-77,0 0 30,1-10-64,-1 10 47,0 0-74,0 0 46,0 0-64,0 0 52,0 0-50,0 0 49,0 0-61,0 0 59,10 4-51,-10-4 56,7 16-56,-2-5 60,0 0-64,0 3 57,2 4-52,0 2 5,-1-1 8,1 1 4,0 1 3,-2-1 1,0 1 1,-1-2 1,4 16 43,-6-17 1,-1-3-59,3 1 55,-3-2-57,1-2 55,-1 0-55,-1-12 55,1 19-52,-1-19 56,1 15-47,-1-15 77,2 13-30,-2-13 41,0 0 9,0 6 20,0-6-103,0 0-14,0 0-2,-4-12 0,5 2-19,0-1 27,2 0-32,1-1 32,2 0-2,1 0-16,2 2-4,0 0-1,0-1 2,4 4 3,11-7-21,-13 10 25,1 1-1,0 2 2,1 1-2,0 0 7,-3 3-1,1 1 6,-1-2 0,-1 3-1,0 0 3,-3 2 3,-6-7 4,10 10 27,-10-10 27,-1 22 91,-6-13-76,-2-1 8,-4 1 5,-2-2 2,0 1 0,-2-3-8,-1 0-15,1-1-20,-2-1-65,1-3-119,2-3-161,0-3-157,4 0-173,1-6-547</inkml:trace>
  <inkml:trace contextRef="#ctx0" brushRef="#br1" timeOffset="497219.0187">3100 10326 246,'-4'-12'598,"1"2"-94,3 10-74,-3-17-39,-1 8-53,4 9-47,-4-13-18,4 13-28,-5-12-90,5 12 29,-4-10-93,4 10 25,-4-10-18,4 10-46,0 0-11,0 0-8,2 16-6,0 0 5,1 8 6,3 8-6,0 7 1,2 4-41,0 5 55,2 3-51,-1 8 56,-2-6-25,1-3 50,8 47 41,-9-53-81,0 2 77,1-5-45,-2-2 25,-1-5-50,0-3 18,-1-2-36,0-6 20,1 1-34,-3-3 25,2-4-32,-1 0 31,-1-2-38,-1-3 19,3 9-81,-4-21-54,3 17 12,-3-17-96,1 13 6,-1-13-143,0 0-141,-1 12-54,1-12-440,0 0-566</inkml:trace>
  <inkml:trace contextRef="#ctx0" brushRef="#br1" timeOffset="498078.5331">3359 11526 318,'0'0'338,"0"0"-62,0 0-31,0 0-19,0 0 3,6-6 1,-6 6-2,0 0-2,0 0-20,0 0-8,0 0 42,0 0-74,0 0-9,0 0 139,0 0-145,4-9-5,-4 9-3,0 0-7,0 0-14,0 0-10,0 0-14,0 0-14,0 0-51,0 0 36,0 0-39,0 0 19,0 0-43,0 0 28,0 0-42,0 0 31,0 0-8,0 0-7,0 0-5,0 0-4,0 0-3,0 0-2,0 0-1,0 0 1,0 0 1,0 0-29,5 8 37,-5-8 2,4 17 0,1 5 9,0-8-9,-2 0 1,1 1-5,-1 3 46,1-1-50,0-1 45,0 3-46,0-3 44,1 2-51,-2-4 42,2 3-49,-2-3 48,2 0-46,-2-2 41,1 10-10,-2-11-26,-2-11 38,6 17-41,-6-17 47,3 13-40,-3-13 45,2 11-11,-2-11 49,0 0-20,3 10 13,-3-10-47,0 0-12,0 0-50,-14-8 34,0-6-26,6 5 4,-3-1 33,2 0-32,-1-1 38,-1 2-34,1 0 34,-1 0-35,-1 2 36,0 0-41,1 1 41,0 1-45,-1 1 41,0 1-41,12 3 39,-36 5-34,23 1-7,1 3 49,-1 3-46,2 2 50,1 2-42,2-3 39,2 2-41,1-1 47,2 1-48,0-2 55,3-1-33,0-1 38,3 1-28,2-2 31,11 7 8,-3-12-39,1-1 27,5-3-58,-1-2-4,2-3-116,3-4-23,-1 2-131,0-3-48,2-5-111,-1 2-113,-4-5-406,-3 3-570</inkml:trace>
  <inkml:trace contextRef="#ctx0" brushRef="#br1" timeOffset="499010.5432">5715 8613 520,'0'0'503,"0"0"-71,-11 10-148,4 2-7,0 2-105,-1 5 33,-1 6-79,-1 2 50,-6 31 101,8-27-186,4-1 59,1-4-72,-1-1 46,4 0-72,0-2 50,1 0-69,3-1 48,1-2-58,0-1 1,1-2-2,2-2-11,2-1-28,1-4-48,15 6-276,-12-11 45,2-2-73,-3-1-475,2-4-386</inkml:trace>
  <inkml:trace contextRef="#ctx0" brushRef="#br1" timeOffset="499444.5389">5994 8759 122,'-3'-16'757,"3"16"-253,-1-14-56,1 14-129,-1-14-7,1 14-109,-2-11-28,2 11-24,0 0-26,2-16-24,-2 16-23,3-7 40,-3 7-75,9-5 47,-9 5-63,13 0 51,6 2-11,-9 1-71,1 2 54,2 2-59,-2-1 60,2 2-50,-2 0 61,0 1-57,-2 3 53,-1-3-60,0 2 59,-3 1-51,0 1 60,-3-1-53,0-1 57,-9 13 32,4-12-64,-4 0 62,0-1-51,-1 0 10,-1-3 5,2 0 5,-2-2 3,9-6-10,-18 7-4,18-7 5,-14 3-12,14-3-8,-12-3-8,12 3-8,-13-2-2,13 2-25,0 0 2,0 0-3,0 0-7,0 0 4,0 0 2,11-5-4,-11 5 1,15 3 2,-6 1-2,1-1 3,2 2 0,0-1 2,1 2 16,12 8-15,-12-9-22,-2 2-60,1-2-52,-3 0 2,0-1-99,-1 1 21,-8-5-106,16 8 34,-16-8-81,14 1-52,-14-1-61,13-2 73,-6-6-222,0-1-137</inkml:trace>
  <inkml:trace contextRef="#ctx0" brushRef="#br1" timeOffset="499669.5381">6486 8678 156,'14'-6'647,"-1"2"-134,-13 4 1,37 8 373,-25-1-532,3 5 9,-4 3 6,-1 4-49,0 2-19,-3 0-9,-2 2-40,-1 4-47,-3-1-40,-2 2-28,-6 4-36,-2 5-51,-4 4-136,-4-2-138,-4 1-192,-5 7-171,-5 0-199,-5 2-324,-4 1-725</inkml:trace>
  <inkml:trace contextRef="#ctx0" brushRef="#br1" timeOffset="500239.5392">3965 11897 699,'0'0'721,"-2"-13"-142,2 13-135,0 0-6,-5-12-109,5 12 11,0 0-111,-8-6 7,8 6-98,0 0 30,-13 6-83,6-1 50,-7 19 61,6-10-134,0 1 26,0 5-47,3-1 27,0 1-42,1 1 25,1-3-36,2 0-2,1 1-2,3 1 2,-1-4-1,2 2 0,2-1-13,1-3-25,14 11-150,-9-16 3,4-4-65,-1 0-38,3-4-149,0-4-25,-1 0-46,0-2-411,1-4-473</inkml:trace>
  <inkml:trace contextRef="#ctx0" brushRef="#br1" timeOffset="500569.534">4187 11954 338,'2'-10'736,"-2"10"-141,3-15-128,-3 15-19,1-11-120,-1 11 14,1-13-94,-1 13 19,3-14 67,-3 14-254,0 0 29,5-9-73,-5 9 39,0 0-64,15 0 50,-15 0-65,17 7 56,-7 0-63,0 1 49,-1 0-39,1 3 49,-1-1-37,-2 3 68,1-2-37,-3 1 30,-1 1 17,-2-2 9,-1 1 13,-1 2 4,-1-3-3,-1 2-6,-4-1-4,0 1 4,1-4 8,0 0-11,-1-1 25,-1-2-26,-1 1-11,-8-2 33,16-5-85,-16-3-11,16 3-10,-11-8-4,11 8-6,-8-8-8,8 8-3,0 0-3,0-13-1,0 13-6,6-11-1,-6 11 0,14-6 3,-14 6 0,29-4-6,-16 6 11,0 1-13,0-1-29,0 1-25,2 3-45,-2-1-39,-1 0-32,-1-3-48,-1 2 6,0 1-102,0-1-2,-10-4-113,14 5 26,-14-5-40,5 2-2172</inkml:trace>
  <inkml:trace contextRef="#ctx0" brushRef="#br1" timeOffset="500775.5304">4565 11715 779,'15'0'608,"-1"4"23,1 2-96,3 3 5,1 2-103,0 6-15,-1 1-51,-2 4 2,-2 2-28,-1 0-22,-2 27 224,-10-24-346,-3 5-45,-8 6-119,-7 7-191,-9 6-283,-6 3-276,-11 2-871,-18 12-1232</inkml:trace>
  <inkml:trace contextRef="#ctx0" brushRef="#br1" timeOffset="509999.7653">9139 12244 191,'-15'6'394,"-2"-1"-111,1 6-60,1 2-49,-3 1-7,-15 27 48,19-16-156,0-1 28,3 2-17,2-2-22,-1 3 8,5-5 10,1 0-44,2-4 47,2 1-59,1-1 57,3-1-70,-1-2 82,5-1-57,0-2 79,12 5 42,-8-11-100,1-4 47,1-3-63,1-1 51,2-5-47,0 0 64,1-6-58,-3 0 58,0-2-66,-2-3 45,-2-1-63,0 0 66,-4 0-43,2 0 24,1-13 114,-6 17-61,-1 4 7,-1 0-11,1 1-20,-1 0-22,-2 10-20,5-14-14,-5 14-11,3-11-7,-3 11-5,0 0-4,0 0-1,6 7-2,-6-7 0,6 17 48,-3-5-59,1 2 54,2 1-58,-1 2 53,1 0-58,1 2 54,2-2-59,-2 2 56,-2-3-53,3 0 45,1 2-72,-2-4 6,1 1-116,-2 1-19,12 10-504,-9-13 188,-2-2-342,0-1-373</inkml:trace>
  <inkml:trace contextRef="#ctx0" brushRef="#br1" timeOffset="511044.9037">9831 12450 212,'-14'3'668,"14"-3"-210,0 0 279,-11 2-415,11-2-99,0 0 28,0 0-79,-10 3 46,10-3-65,0 0 42,0 0-62,0 0 45,0 0-61,-12 2-5,12-2-5,0 0-7,0 0-13,0 0 74,0 0-82,-9 4-16,9-4-5,0 0-2,0 0-6,0 0 1,0 0-3,0 0 1,-7 5 0,7-5 2,0 0-1,0 0 1,0 0 0,0 0-1,0 0 38,0 0-41,-8 6 1,8-6 5,0 0 0,0 0-1,0 0 4,0 0-4,0 0 0,0 0 1,0 0-10,0 0 6,0 0-1,0 0-2,-9 4-2,9-4 35,0 0-45,0 0-5,0 0-3,0 0-3,0 0 0,0 0 5,0 0 4,0 0 4,0 0 5,0 0 2,0 0 1,0 0-1,0 0 5,0 0-1,0 0 26,0 0-36,0 0 0,0 0-9,0 0 11,0 0-10,0 0 8,0 0-7,0 0 3,0 0-15,0 0 5,0 0-11,0 0 3,0 0-11,0 0 1,0 0-10,0 0 0,0 0 2,0 0-7,0 0 10,0 0-7,17-2 17,-6-2-10,7 0 7,2-2-8,6-2 5,5 0-15,2 0 19,9-1 1,-2-2-2,49-8 3,-45 11-8,0-1 2,1 1-1,-4 1-3,-4-1 2,-3 2-2,-1 0 2,-1 0 2,-7 3-3,0-2-1,-4 1 2,-4 2 2,1-1 1,-4 0-5,11-1 34,-25 4-2,20-3 8,-20 3 6,17-3 3,-17 3 6,14-2-3,-14 2 0,10-2-5,-10 2 1,0 0-9,14-3-6,-14 3-5,0 0-6,0 0-5,7 0-5,5-3-17,-12 3 13,0 0-23,0 0-5,0 0-49,10-2-3,-10 2-63,0 0-73,0 0-79,0 0-119,0 0-76,0 0-73,0 0-45,-13-3-16,1 6-1212,0-1-69</inkml:trace>
  <inkml:trace contextRef="#ctx0" brushRef="#br1" timeOffset="512230.907">11157 11744 591,'-13'-7'867,"13"7"-561,-11-6-55,11 6-47,-14-4-42,14 4-32,-14-2-22,14 2-12,-15 0-10,15 0-17,-14 0-12,14 0-12,-14 4-14,14-4-7,-10 6-6,10-6 44,-8 10-57,5-1 74,0 0-36,2 3 71,0 1-40,-2 3 35,6 1-65,-3 2 42,2 1-59,1 2 60,-1 1-28,3 1-9,-1-1 23,1 0-10,8 21 29,-7-22-78,2-2 32,-2-1-33,3-2 28,0 0-30,-2-3 30,2-2-33,0 1 24,1-2-26,2 0 21,-1 1-30,2-1 22,0 2-25,0-1 21,14 13 4,-16-11-13,2 0-1,-4 3 0,2 0 2,-3 0-2,-2 2 1,-3-1 2,-1 1 70,-2-1-43,-2 5 10,-3-1 6,-1 0 6,-2-1 11,-1-1 4,-13 17 109,12-23-71,0-1-8,-1-3-14,-1-2-19,3-3-12,-2-2-16,11-3-18,-19-3-41,10 0-16,1-4 12,3-1-7,2-1 0,0 0-1,3 9 2,8-20-27,-8 20 30,14-5 1,-14 5 3,21 2 5,-6 4 12,2 3-6,0 3 3,1 0 1,2 5 3,1-1 2,-2 4 0,1 0-57,0-1-97,-1 2-74,24 19-473,-20-22 230,5 2-72,-5-3-394,3-3-514</inkml:trace>
  <inkml:trace contextRef="#ctx0" brushRef="#br1" timeOffset="513016.9104">14315 11311 707,'0'-16'558,"0"16"-128,0-10-186,5-2 43,-5 12-198,6-9-18,-6 9-18,7-6-13,-7 6-11,11-3-9,-11 3-7,9 2 1,-9-2 0,13 8 1,-5-1 12,0 6 39,-1 0-8,2 7 1,9 29 29,-9-20-47,1 0-8,-2 1-9,1-2-3,2 0-2,0-1 3,0-2 51,-2-5-53,1-2 49,1 0-59,0-2 51,-2-4-56,0 1 55,2-4-65,7 2 51,-18-11-5,21 0-61,-10-4 35,-1-3-55,0-2-19,-1-1 12,0 2 47,-2 1 40,0-3 32,-7 10 16,8-12-8,-8 12-19,7-9-20,-7 9-15,0 0 9,9 6-16,-11 6 23,-1 6 54,1 9-53,-1 6 44,-1 11-62,0 2 41,4 3-67,-4 1 1,6-1 2,0 4 78,0 0 47,4 0 43,-1 10-23,7 41 108,-4-56-162,-3-3-21,2-2-9,-2-2 16,-1-7 52,-1-3 47,-1 0-18,0-6-27,-2-3-22,0-3-12,0-1 12,0-3 24,0-2-3,-2-1-13,0-2-18,2-10-22,-7 12-55,7-12-98,-12 4-139,12-4-101,-18-4-119,6 0-52,-1-3-130,-2 1-49,2-3 50,-6-2-409,2-1-633</inkml:trace>
  <inkml:trace contextRef="#ctx0" brushRef="#br1" timeOffset="513880.1886">12016 10115 438,'-4'-14'803,"4"14"-472,0 0-56,-3-11-13,3 11-43,0 0-28,-9-8-34,9 8-14,0 0-32,-11-6-5,11 6-34,0 0 3,-16 8 38,7-2-9,-1 7-20,-16 27 40,11-15-31,-1 7-67,-3-1 46,8-4-62,-1-2 44,2 2-58,3-1 61,3-2-36,-2-2 0,4-3-3,-1 0 1,2-2 5,1 0 3,1-3-1,8 8 66,-3-14-29,3-2-31,3-5 24,1-1-7,5-3-13,2-6-10,7-4-3,0-3-5,4-2-5,-1-1-4,-7 3 0,0 1-4,-7 4-3,3 0-6,-6 2-3,-1 2-9,-1 2 0,-1 0 3,-10 5-1,19-1 9,-19 1-1,18 8 45,-9-1-47,0 0 45,0 3-54,1 1 3,-2 0 8,1 2 4,0-1-1,8 14-4,-8-14-33,1 0-50,-1 1-64,0-2-59,2-1-67,-2 2-58,2-3-41,1 0-87,-3-1-321,1-3-308</inkml:trace>
  <inkml:trace contextRef="#ctx0" brushRef="#br1" timeOffset="514403.1893">12614 10415 260,'0'0'519,"0"0"-231,0 0-45,0 0 11,0 0 6,0 0 49,0 0-78,-3 11 29,3-11-74,0 0 40,0 0-74,0 0 38,0 0-59,-6-6 48,6 6-49,-3-9 97,3 9-137,0 0-17,0-11-10,0 11-15,5-10-11,-5 10-12,7-8-10,-7 8-10,11-8 0,-11 8-5,13 0-2,-13 0 2,21 4 2,-10 3-4,3 2 2,-2 0 2,2 5-2,-3 1 11,1 2 2,-3 1 12,-3 3-2,-3-1-26,1-1 35,-6 3-11,-2 0 18,-1 1 14,-4 3 3,-2-1 0,0-3 6,-14 12 90,14-20-28,-3 0-4,5-6 18,-5-2-22,4-2-23,10-4-20,-16-4-19,5-3-12,6-1 6,0-1-16,1-1 7,2 0-22,2 10 4,0-17-21,2 0-2,-2 17 5,11-10-17,-11 10 14,16-10-16,-16 10 18,16-3-15,-3 1 21,0 2-14,4 3 15,0-1-20,-1 0-4,2 2-84,-2-2-56,2 2-114,15 1-455,-15-2 235,-7-2-56,3 1-558,-14-2-720</inkml:trace>
  <inkml:trace contextRef="#ctx0" brushRef="#br1" timeOffset="521431.0856">11745 11951 100,'0'0'687,"8"-16"181,-8 16-576,4-10 23,-4 10-85,2-9 44,-2 9-63,0 0 54,3-11-64,-3 11 38,0 0-73,0 0-24,5-11-27,-5 11-33,0 0-18,0 0-18,0 0 32,0 0-72,0 0 45,0 0-57,0 0 48,4 12-49,-4 1 56,0 3-47,0 4 25,0 5 4,0 0 28,1 4-26,-1 0 32,1 5-19,-1-1 28,3 34 74,-2-34-64,0-1-8,1-4-14,0-1-6,0-2-8,-1 1-9,1-3-5,1-2-4,1-2-2,-2-3-5,1 0-3,-1-2 0,-1-2 1,2-1-1,3 7 21,-6-18-21,7 12 0,-7-12-5,10 3-27,-10-3-31,14-6-31,-7 0-47,3-4-63,-1 0-49,0-1-38,0 0-6,-2-1-43,1-2-53,-4 2-32,3-15-454,-6 15 73,-2 1-307</inkml:trace>
  <inkml:trace contextRef="#ctx0" brushRef="#br1" timeOffset="521638.0767">11690 12327 200,'-15'1'495,"1"1"-96,14-2-45,-19 3-28,19-3-9,-17 2-13,17-2-25,-13 2-15,13-2-22,-12 0-29,12 0-32,0 0-23,0 0 1,0 0-13,9-16 84,3 8-156,0 0 12,7-1-49,-3-1 24,3 0-43,1-1 2,1 1-73,0 0-37,1 2-66,1-1-70,-3 2-72,2 0-59,-1 1-28,-2 3-57,17-6-1513</inkml:trace>
  <inkml:trace contextRef="#ctx0" brushRef="#br1" timeOffset="521858.0885">12295 12291 175,'0'0'620,"12"6"-138,-12-6-73,12 4-26,-12-4-16,9 4-17,-9-4-7,9 3-9,-9-3-53,9 4 9,-9-4-41,9 5-5,-9-5-32,5 8 12,-5-8-19,6 14-18,-4-2-41,-4 1-15,0 3-23,-17 34-70,2-18-187,0 3-195,-12 9-178,-6 1-310,-1 1-408,-4-2-850</inkml:trace>
  <inkml:trace contextRef="#ctx0" brushRef="#br1" timeOffset="523712.0843">26510 5854 501,'0'0'399,"-7"8"282,7-8-472,0 0-23,0 0-23,-6 7-18,6-7-10,0 0 33,0 0-64,0 0 26,-7 5-83,7-5 40,0 0-87,0 0-43,0 0-59,0 0-49,0 0-43,0 0-46,0 0-71,0 0-289,0 0-113</inkml:trace>
  <inkml:trace contextRef="#ctx0" brushRef="#br1" timeOffset="523946.0868">27281 5332 382,'13'-3'625,"-13"3"-148,16-2-262,-16 2-104,13-4-178,-13 4-115,0 0-308,0 0 20</inkml:trace>
  <inkml:trace contextRef="#ctx0" brushRef="#br1" timeOffset="525249.0833">12617 12003 1402,'0'0'539,"0"0"-169,0 0-47,0 0-118,0 0 9,0 0-97,0 0 26,-3 16-67,0-6 40,1 2-51,0 1 6,2 1-16,0 1-7,0 2 2,4 15 39,1-15-58,-3-2 21,3 1-25,-1-2 21,1-1-25,3 1 31,2-2-16,-4-3 30,3 0-26,3-2 30,-1-3-30,-2-1 35,4-2-34,-2-2 32,14-9 29,-11 2-78,-1-2 27,-2-4-39,3 0 26,-5-1-2,-3 2 31,1-1 15,-1 2 22,-2 1 17,0 1 0,-2 2-14,-2 8-20,5-14-23,-5 14-28,6-15 14,-6 15-36,0 0-4,0 0-18,0 0 17,4 12-15,-4-12 13,3 14-14,-3-14 14,5 20-17,-3-10 18,2 0-14,1 2 2,-1-2 15,1 1-15,9 14-55,-6-16-31,1 4-72,3-3-35,-3-1-71,4 1-35,-1-3-61,3 0-93,-1 0-42,3-4-104,-5-2-272,3-1-429</inkml:trace>
  <inkml:trace contextRef="#ctx0" brushRef="#br1" timeOffset="525480.0902">13398 12237 360,'16'2'575,"-5"1"-51,11 8 452,-13-2-540,3 1 14,-5 1-22,1 2 0,-3 2-36,-1 1 6,-1 0-9,-3 2-41,-3 1-38,1 5-58,-7 2-70,2 2-21,-6 1-59,-1 2-58,-19 36-288,12-34-67,2 0-239,-4-4-197,-2 3-807,-2-5-1194</inkml:trace>
  <inkml:trace contextRef="#ctx0" brushRef="#br1" timeOffset="530293.2806">13625 11946 467,'0'0'627,"0"0"-206,-6-9-42,6 9-128,0 0 126,-3-9-222,3 9-82,0 0 28,0 0-70,0 0 40,0 0-66,0 0 49,0 0-58,0 0 38,0 0-39,3 18 48,1-9-50,0 2 70,1 4-46,3 16 73,-2-15-25,0 3-39,-1-2 18,1 2 1,-2-5-9,1 5-3,0-4 1,0 1 3,-1-3 0,0 2-4,0-3-5,-1-2-3,-1 0-1,-2-10 8,9 26 117,-9-26-34,3 11 27,-3-11-1,2 9 30,-2-9-42,0 0-2,0 0-48,0 0 7,0 0-34,6-6 6,-6 6-27,3-17 9,-3 5-26,2 1 13,2-14 15,-2 11-26,1 1 1,-2 1-6,0-2-3,2 1 0,-3-1 2,2 3 1,0 0 1,-2-1-1,0 12 1,0-21-1,0 21-1,2-15-4,-2 15-7,0-18-12,0 18 1,0 0-2,2-13-1,-2 13 2,0 0 2,0 0 0,0 0 5,0 0 1,5 9-1,-5-9 1,2 12 1,-2-12-1,4 13 2,-4-13 2,5 19 0,-5-19 0,5 21-2,-5-21-14,4 19 21,-2-8-17,1 0 20,-1-1-24,0 0 30,2 1-24,-1-3 20,-1 4-64,2-2-15,-2 0-74,4-2-17,2 9-259,-3-11 176,-5-6 6,10 12-4,-10-12 0,14 7 18,-14-7 15,14 2 31,-14-2 32,18-1 27,-18 1 26,15-1 16,-15 1 17,17 0 34,-17 0 24,22 0 88,-22 0 5,13 3 19,-13-3 10,14 5 17,-14-5 10,11 7 12,-11-7-5,7 10-5,-7-10-7,8 9-6,-8-9-17,5 12-18,-5-12-19,1 14-16,-3 1 35,2-15-71,-6 18-60,2-9-11,1 0-116,1 0-14,2-9-117,-8 16-28,8-16-23,-10 12-36,10-12-386,-9 11-273</inkml:trace>
  <inkml:trace contextRef="#ctx0" brushRef="#br1" timeOffset="530888.2764">14025 11976 967,'2'-11'476,"-2"11"-151,0 0-6,0 0-114,0 0-7,2-9-88,-2 9 21,0 0-74,0 0 39,0 0-58,0 0 57,9 8-57,-9-8 50,9 8-60,-2 4 70,-7-12-20,7 12-60,-7-12 58,12 9-55,-12-9 63,10 9-51,-10-9 67,11 5-51,-11-5 58,12 4-59,-12-4 42,15 0-54,-15 0 39,17-4-60,2-3 44,-9 2-10,0 0-66,-1 1 53,1-1-63,-1 3 52,0-2-56,-9 4 48,18-4-50,-18 4 51,17 0-54,-5 3 56,-3 2-54,2 1 55,0 2-52,9 14-18,-10-9 32,-1 1 4,-1-2 2,2 2 1,-4-1 4,1 2 6,-1-2 5,0-2-2,-2 0-22,-1 0 23,-1-1-14,-2-10 32,2 18-7,-2-18 50,0 22 130,0-22-70,0 12 23,0-12 0,-4 7 25,4-7-25,0 0-2,-10 5-30,10-5-14,-9-10-31,5-1-6,-1-6-27,1-2 3,2-6-12,2-2-3,2-33 36,2 29-30,0 0-6,-1 2-8,3 4-18,-1 1 13,0 1-24,2 2-40,-3 1-120,2 5-161,-2 1-228,-1 2-265,2 3-401,-5 9-833</inkml:trace>
  <inkml:trace contextRef="#ctx0" brushRef="#br1" timeOffset="532851.9123">11329 11419 529,'0'0'441,"0"0"-93,0 0-81,0 0-31,0 0-27,0 0 177,13 2-199,-13-2 2,0 0 0,0 0-9,0 0-15,0 0-22,0 0-24,0 0-42,0 0 0,0 0-15,0 0-10,0 0-16,0 0-10,0 0-7,0 0 3,0 0-11,11 1-4,-11-1 1,0 0-8,0 0 0,4 9-18,-4-9 44,4 11-45,-4-11 25,5 11-21,-5-11 25,10 15-16,-5-5 22,0-3-16,2 2 20,-2 1-21,4 0 26,-2-2-20,2 1 25,0-1-19,-2-1 38,2-1-11,1-1 43,0-1-20,1-1 36,2-2-33,1-1 35,4-4-28,2-4-5,38-22 88,-27 9-70,1-5 8,0-2-32,1 1 13,-2-1-16,-1-1 29,-1 1-6,-4 3 25,-6 4-8,3 3 2,-9 1-24,1 2-6,-1 3-23,-4 2-4,9-8-10,-12 11-87,1 0-38,-7 7-99,10-11-68,-10 11-107,11-6-78,-11 6-51,0 0-54,13-1-542,-13 1-709</inkml:trace>
  <inkml:trace contextRef="#ctx0" brushRef="#br1" timeOffset="533715.9135">12625 11628 141,'0'0'413,"0"0"120,0 0-337,5 7-63,-5-7 7,0 0-25,0 0 6,6 9-5,-6-9 5,0 0-14,4 10-15,-4-10 10,5 8-13,-5-8 5,7 9-9,-7-9 1,9 11 73,-9-11-82,6 7 4,-6-7 0,0 0 8,10 8 7,-10-8 2,0 0-17,17-1 16,-10-5-15,5-1 4,-1-3-29,5-3 16,3-5-26,0-3 9,25-32 67,-21 23-28,0-1-31,2 2 26,-6-1-19,4 4-16,-7 4-15,1 2-7,-2 4-8,-4 2-5,5-1-26,-6 5-43,1 0-32,3 3-42,-3 0-46,-2 3-49,5 2-49,-1 1-56,-1 1-18,1 2-20,1 3-97,1-1-227,-1 4-193</inkml:trace>
  <inkml:trace contextRef="#ctx0" brushRef="#br1" timeOffset="534248.9138">13861 11576 377,'0'0'389,"0"0"-87,0 0-72,0 0-49,0 0-22,-9 6 2,9-6-4,0 0-11,0 0-2,0 0-26,-9 3 2,9-3-24,0 0 6,0 0-13,0 0 10,-11 4-5,11-4 16,0 0 0,0 0 27,0 0-9,0 0 25,0 0-24,0 0 17,0 0-43,0 0 14,-10-5-46,10 5 82,2-15-94,-2 15-15,6-23 11,-2 6-40,1-2 41,3-1-54,-1 1 29,2-1-37,-2 1 29,0 2-35,1-1 31,-2 2-8,2 2-20,-3 0-25,8-11-123,-10 15 26,3 2-37,-2-1-46,-1 1-57,-3 8-50,9-12 2,-9 12 5,6-8-19,-6 8-100,0 0-167,0 0-113</inkml:trace>
  <inkml:trace contextRef="#ctx0" brushRef="#br1" timeOffset="535075.1236">14229 11546 346,'0'0'314,"0"0"-92,0 0-6,0 0-38,0 0 144,0 0-162,0 0 5,1 9-13,-1-9-4,0 0-21,0 0-5,0 0-16,0 0 9,0 0-15,0 0 16,0 0-17,0 0 13,0 0-17,0 0 14,0 0 85,0 0-110,0 0 23,0 0-26,0 0 25,0 0-29,0 0 24,0 0-33,0 0 35,0 0-37,0 0 21,0 0-39,0 0-2,0 0-16,0 0 16,0 0-3,0 0-18,0 0 1,0 0-6,0 0 8,0 0 4,0 0 6,0 0 4,0 0 7,0 0 3,0 0 3,0 0 3,0 0 5,0 0 7,0 0 3,0 0 81,0 0-74,0 0 5,0 0-2,0 0-5,0 0-3,0 0-8,0 0-5,0 0-6,0 0-4,0 0-4,0 0 1,0 0-2,0 0 1,0 0 9,0 0-39,0 0 49,0 0-36,0 0 57,10-3-46,-10 3 55,0 0-44,7-9 47,-7 9-50,6-10 41,-6 10-46,6-11 40,-6 11-43,8-11 35,-8 11-38,13-22 61,-7 16-45,-2-3-35,1 0 23,1 0-36,-1 1 29,4-3-34,-4-1 24,4-1-27,-1 0 23,2-2-27,1-2 25,0 0-27,5-5 26,-3-2-5,27-33 3,-22 27-28,3-2-25,-1 1-33,-2 2-35,0 4-39,-5 1-45,-1 8-12,1-1-61,-4 2-31,0 1-121,-2 3-68,-1 1-108,1-1-43,-7 11-685</inkml:trace>
  <inkml:trace contextRef="#ctx0" brushRef="#br1" timeOffset="547470.4728">25795 3667 38,'0'0'96,"0"0"5,0 0-39,0 0 11,0 0-44,0 0 18,0 0-28,0 0 42,0 0-15,0 0-30,0 0 21,0 0-16,-1-11 17,1 11-25,0 0 21,0 0-26,0 0 32,0 0-8,0 0 18,0 0-17,0 0 25,-10-4-25,10 4 24,0 0-24,0 0 0,0 0 6,0 0 16,0 0-5,0 0 2,0 0-2,-11-2 7,11 2 4,0 0 6,0 0 8,0 0 2,0 0 5,0 0 10,0 0 62,0 0-87,0 0-1,-7-5-20,7 5-6,0 0-2,0 0-11,0 0-9,0 0-1,0 0-9,0 0 5,0 0-5,-10-4 10,10 4-5,0 0 2,0 0 26,0 0-9,0 0 3,0 0 6,0 0-6,0 0-2,0 0 2,-12 0-3,12 0-9,0 0 0,0 0-3,0 0-2,0 0-4,0 0-3,0 0 6,0 0-4,-9 1-5,9-1 5,0 0-3,0 0-4,-10 5 0,10-5-3,0 0-4,-6 5 5,6-5 1,0 0-2,-7 10-6,7-10 6,0 0-4,-6 11 5,6-11-2,-4 11 2,4-11 1,0 0 0,0 12 9,0-12-8,0 0 9,2 12 10,-2-12-10,0 0 30,6 10-18,-6-10 23,0 0-17,11 6 14,-11-6-22,12 1 53,-12-1-31,0 0-17,0 0 24,15 0-9,-15 0 13,0 0-22,10-4 5,-10 4-21,0 0 7,8-7-7,-8 7 8,0 0-12,7-8 9,-7 8-14,0 0 7,0 0-15,2-10 7,-2 10-15,0 0 13,0 0-5,0 0 0,0 0-19,-2-12 14,2 12-13,0 0 10,0 0-11,0 0 13,0 0-15,0 0 19,-9 4-14,9-4-4,0 0 19,-6 8-13,6-8 6,0 0-6,-4 9 15,4-9-13,0 0 12,0 0-10,-1 12 16,1-12-8,0 0 3,0 0-18,5 8 24,-5-8-12,0 0 14,0 0-11,10 6 12,-10-6-13,0 0 16,12-1-16,-12 1 14,0 0-16,14-5 18,-14 5-16,8-4 19,-8 4-12,9-5 13,-9 5-17,12-11 16,-12 11-26,6-6 11,-6 6 10,0 0-11,5-11 9,-5 11-18,0 0 11,0 0-16,2-11 0,-2 11-3,0 0 12,0 0-9,0 0 11,-5-7-14,5 7 0,0 0 8,0 0-14,-16 3 19,16-3-12,0 0 16,-9 7-12,9-7 13,-6 7-18,6-7 19,-5 9-17,5-9 18,-4 8-19,4-8 16,0 0-12,-2 12 17,2-12-15,0 0 18,0 11-14,0-11 13,0 0-15,5 9 16,-5-9-11,0 0-1,10 6 4,-10-6 11,0 0-10,15 0 11,-15 0-8,0 0 19,19-5 34,-19 5-39,8-5 16,-8 5-8,0 0 27,10-8-4,-10 8-1,0 0-22,5-10-6,-5 10-2,0 0 2,0 0-16,0-11 4,0 11-11,0 0 6,-3-4-17,-8-3 0,11 7 7,0 0-10,-11-3 9,11 3-5,0 0 5,-13 7-5,13-7 1,-12 7-2,12-7 10,-9 7-8,9-7 11,-9 11-10,9-11 8,-9 11-8,9-11 13,-5 10-16,5-10 13,-4 12-7,4-12 11,-2 9-7,2-9 2,0 0 2,0 12 8,0-12-3,0 0 1,8 7-7,-8-7 14,0 0-12,19 2 13,-19-2-1,9-3-6,-9 3 18,12-7 5,-12 7 12,11-8 8,-11 8-6,8-11 10,-8 11-3,7-10-2,-7 10-14,3-11-4,-3 11-15,0 0-6,-3-21-8,3 21-3,-5-8 0,5 8-9,-10-6 7,10 6-8,-12-3-2,12 3-1,-16 3 5,16-3-2,-15 5 3,5 0-6,2 0 6,1 1-1,-3 1 4,4 1-4,-2-1 1,3 2 6,0-1 2,0 0-9,1 0 3,4-8 1,-5 13 2,5-13 0,-1 14 8,1-14-7,0 12 3,0-12 1,6 10 3,-6-10 0,14 10 17,-14-10-12,11 3-5,-11-3 10,14 0 21,-14 0 3,13-3 5,-13 3-1,11-5-9,-11 5-5,12-12-1,-12 12-8,9-12 2,-9 12 5,6-13 1,-2-2 14,-4 15-40,0-11 0,0 11-3,-2-12-3,2 12-3,-4-9-4,4 9-5,-7-8 16,7 8-14,0 0-1,-11-3-2,11 3-1,-12 2-3,12-2 5,-11 6 2,11-6-7,-8 12 0,8-12 0,-10 13 3,10-13 2,-7 11 0,7-11 5,-4 14-2,4-14 2,-2 13 15,2-13-10,0 12-29,0-12 37,2 10 10,3-2 4,-5-8-8,8 7-6,-8-7-1,10 4 9,-10-4-48,11 0 55,-11 0-2,13-1-6,-13 1 2,14-7-3,-14 7-1,15-9-1,-15 9 0,10-15-14,-2 1 41,-8 14-24,5-13-9,-5 13-4,2-13 5,-2 13 1,-2-12-8,2 12-3,-4-12 4,4 12-2,-5-8 1,5 8-8,-9-7 1,9 7-3,-11-3-5,11 3 7,-11 2-10,11-2-2,-14 5 3,7 1 5,7-6-9,-13 10 8,13-10-8,-12 13-1,8-6 6,4-7 5,-8 13 9,8-13-11,-3 14 6,3-14 6,-2 20-5,2-20 6,2 12 10,-2-12-1,5 9-6,-5-9 9,8 7 1,-8-7 6,12 6-7,-12-6-4,13 1 0,-13-1 2,16-1 1,-16 1 4,13-5 12,3-1-5,-16 6 5,12-10-8,-12 10 2,8-11-2,-8 11-1,7-15-5,-7 15-6,3-13-1,-3 13-8,-3-13 2,3 13-7,-3-10-14,3 10 16,-8-11-11,8 11 13,-11-6-6,11 6 4,-14-5-4,14 5 8,-15 0-9,15 0 2,-16 4 3,7 0 0,9-4 6,-18 8 0,11-2-5,7-6-6,-13 10 2,5-2 1,-3 3-17,7-4 22,4-7 1,-8 11-2,8-11 5,-5 11 5,5-11 3,0 0-3,0 12 0,0-12 1,0 0 5,4 12-6,-4-12 8,0 0 4,11 3-6,-11-3 50,17-2-31,-17 2 9,11-5 1,-11 5 3,12-5 6,-12 5 0,12-5 0,-12 5-2,7-7-23,-7 7 17,6-5-4,-6 5-9,7-7-5,-7 7-1,0 0-7,7-8-6,-7 8-2,0 0 0,0 0-3,0 0 0,4-9-3,-4 9 4,0 0-6,0 0 0,0 0-3,0 0-9,5-7 9,-5 7 0,0 0 6,0 0 4,0 0-6,0 0 4,0 0-4,0 0 3,0 0-4,0 0 2,0 0-2,0 0-12,0 0 12,0 0 5,0 0-4,0 0 5,0 0-4,0 0 1,2-10-1,-2 10 0,0 0 5,0 0-3,0 0-9,0 0 6,0 0-8,0 0 14,0 0 0,0 0 1,0 0-4,0 0 5,0 0-4,0 0 0,0 0 3,0 0-5,0 0-3,0 0 7,0 0-8,0 0-1,0 0 11,0 0-11,0 0 13,0 0-6,0 0 3,0 0-1,0 0 0,0 0 1,0 0-1,0 0-3,0 0 3,0 0-1,0 0-2,0 0 7,0 0 6,0 0-4,0 0 1,0 0-1,0 0 3,0 0-3,0 0-3,0 0 10,0 0-7,0 0-5,0 0 9,0 0-9,0 0 1,0 0 2,0 0-1,0 0 2,0 0-6,0 0 1,0 0-4,0 0 1,0 0-2,0 0 2,0 0-1,0 0-8,0 0 8,0 0 4,0 0-7,0 0 12,0 0-10,0 0 1,0 0-3,0 0 5,0 0 2,0 0-4,0 0-7,0 0 8,0 0-2,0 0 1,0 0 1,0 0-4,0 0-2,0 0 5,0 0-2,0 0 3,0 0 0,0 0-2,0 0-4,0 0 5,0 0-2,0 0-2,0 0 3,0 0-1,0 0 2,0 0-1,0 0 3,0 0-3,0 0 4,0 0-6,0 0 1,0 0 1,0 0 5,0 0-11,0 0-1,0 0 12,0 0-10,0 0 6,0 0 1,0 0-2,0 0 6,0 0-8,0 0-1,0 0 0,0 0-2,0 0 10,0 0-8,0 0 3,0 0-4,0 0 2,0 0 3,0 0-10,0 0 2,0 0-4,0 0 14,0 0 1,0 0-5,0 0 2,0 0-1,0 0 5,0 0-1,0 0-23,0 0 22,0 0 6,0 0-4,0 0-2,0 0 0,0 0 1,0 0-4,0 0 5,0 0-1,0 0 1,0 0 2,0 0 8,0 0-7,0 0 1,0 0-2,0 0 2,0 0-10,3-8 5,-3 8-4,0 0-2,0 0 5,0 0-8,-5-9 6,5 9-2,0 0-4,-6-8 4,6 8-17,-12-7 0,12 7 11,0 0 1,-12-5-3,12 5-5,0 0-2,-17-1-9,17 1 0,0 0-4,-14 1-3,14-1-3,-14 3 5,14-3 6,-10 5-1,10-5 1,-10 9 4,10-9-10,-8 8 7,8-8 4,-10 11 1,10-11-2,-6 11 0,6-11 1,-4 9 9,4-9 4,-1 10 0,1-10-39,0 0 44,0 17-30,5-9 11,-5-8 39,6 7-38,-6-7 41,10 7-40,-10-7 32,11 3-30,-11-3 44,13 3-7,-13-3 3,14-2-1,-14 2-6,13-3-12,-13 3 7,12-7-4,-2 0 7,-3 2-5,-7 5-3,7-12-2,-7 12-9,5-12 10,-5 12-2,4-12-1,-4 12-1,-2-11-8,2 11 4,-2-11-2,2 11-2,-5-9 1,5 9 1,-7-8 0,7 8-5,-4-7 1,4 7-6,0 0 1,-11-5-1,11 5-7,0 0-7,-14 4 12,14-4 0,-9 7 10,9-7-3,-10 11-6,10-11 2,-8 11 3,2 1-7,6-12 6,-1 12 4,1-12-4,-4 12 11,4-12-54,0 0 56,2 14 17,-2-14-62,3 9 59,-3-9-53,8 7 60,-8-7-54,10 6 57,-10-6-47,17 2 73,-17-2-26,14-1-4,-14 1 2,11-6-6,-11 6-22,11-9 24,-11 9 1,12-12-4,-12 12-3,6-16-2,-6 16-6,4-15-20,-4 15 19,0-16 4,0 16-7,-3-15 2,3 15-6,-5-17-13,5 17 17,-7-13-2,7 13-12,-9-11 9,9 11-15,-9-8 8,9 8 5,-11-6-2,11 6-2,-12-4 3,12 4 1,-17 1-14,17-1 15,-12 7 2,12-7-4,-11 8 4,11-8-2,-10 16 0,10-16 0,-8 15 2,8-15 0,-5 17 7,5-17-9,-2 15 7,2-15-5,-2 15-50,4-1 25,-2-14 40,3 14-41,-3-14 53,7 10-48,-7-10 53,8 9-42,-8-9 42,11 8-47,-11-8 52,14 4-51,-14-4 49,16 1-2,-16-1 2,14-3 7,-1-2 15,-13 5-28,11-9-6,-11 9 1,10-12-8,-10 12-2,6-12 1,-6 12-1,0-12-3,0 12-3,0-11-14,0 11 10,-4-12-4,4 12-5,-5-10 2,5 10 6,-9-9-6,9 9 0,-7-6 2,7 6-1,-8-6-4,8 6-3,-9-2-3,9 2 0,0 0-6,-16 2 5,16-2-22,-12 7 23,12-7 5,-9 8-3,0 5-21,9-13 22,-8 14-1,8-14-1,-7 14 5,7-14-53,-6 13 66,6-13-51,-1 13 70,1-13-70,-1 11 67,1-11-58,1 11 60,-1-11-54,7 8 62,0-1-25,-7-7-22,11 3 46,-11-3-44,14 2 51,-14-2-55,13-3 52,-13 3-6,16-6-1,-16 6 2,15-9-12,-8 3-1,-1-1 3,1-1-6,-4 1-7,3-1 5,-6 8-3,3-16-8,-3 16 6,1-15-6,-1 15 8,-1-15-18,1 15 5,-5-13-3,5 13 6,-6-11-6,6 11-1,-8-9-1,8 9-7,-9-5-5,-4 2-26,13 3 12,0 0 6,-16 3-7,16-3 13,-13 9 4,13-9-4,-12 11 5,12-11 0,-9 13 5,5-5 10,4-8-5,-6 15-19,6-15 27,-3 14-4,3 0 1,0-14 6,0 13-2,0-13 3,1 12 6,-1-12-1,4 11-35,-4-11 41,6 8-53,-6-8 63,7 5-3,-7-5-55,11 5 68,-11-5-5,12 0-15,-12 0 5,11 0 10,-11 0 5,14-5-5,-14 5-13,10-5 7,-10 5-7,9-8-6,-9 8 1,10-11 0,-10 11-4,6-9 2,-6 9-7,2-11-3,-2 11-5,0-14-13,0 14 13,0 0 1,-4-10-1,4 10-4,0 0-13,-7-7 12,7 7-16,0 0 5,-11-4 1,11 4 1,0 0-3,-11 4 0,11-4-4,-7 5 3,-1 3-21,8-8 25,-6 9 6,6-9-6,-6 12 9,6-12-5,-4 11 3,4-11 3,-1 11-2,1-11 5,0 0 5,0 14 1,0-14 2,0 0-6,1 11 10,-1-11 1,6 8 10,-6-8-9,0 0 0,12 6-3,-12-6 0,12 1 7,-12-1-7,11-3 5,-11 3-9,14-4 4,-14 4 15,13-5-5,-13 5-7,12-9-9,0 0 8,-12 9 0,8-15-3,-8 15-5,4-12 4,-4 12-10,2-13 2,-2 13 5,0-12-7,0 12 3,-2-11-4,2 11 0,-6-8-2,6 8 6,-6-7-10,-3 1-21,9 6 14,0 0 4,-15-2-6,15 2 0,-12 2 0,12-2 7,-10 6 1,10-6 5,-13 11-5,13-11 5,-9 11 0,3-4 0,6-7 5,-8 17-5,8-17-1,-7 15 8,7-15-2,-4 14 3,4-14-1,-2 15 6,2-15-3,-2 14-4,2-14 6,2 11 9,-2-11-66,3 9 67,-3-9 1,6 9 0,-6-9-1,16 8 12,-16-8-13,13 2-4,-13-2 5,16-1-2,-16 1 10,13-2-4,-4-2-6,-9 4 19,16-7-3,-9 2-4,-7 5-2,11-13-6,-4 6 2,-3-1-10,5-9 5,-9 17-11,3-17 6,-3 17-9,1-16 6,-1 16-10,-1-14 2,1 14-3,-3-13-3,3 13-9,-4-11 2,4 11-17,-4-9 13,4 9-19,-5-7 15,5 7-8,-10-5 6,10 5-12,0 0 12,-12 0-11,12 0 14,-9 3-7,9-3 16,-10 9-7,10-9 16,-11 11-16,11-11 24,-7 14-15,7-14 14,-9 14-4,4 2-10,5-16 8,-4 16 4,4-16-2,-4 14 0,4-14 3,0 15 1,0-15 0,0 11 2,0-11 1,0 0 2,4 14 9,-4-14-3,3 9 5,-3-9-5,9 5 10,-9-5-1,11 4 7,-11-4-5,11 1 6,-11-1 1,12-1 10,-12 1-3,13-4 4,-13 4-3,11-5-6,-11 5-7,12-8-2,-12 8-7,10-9-3,-3-2 5,-7 11-7,5-12 0,-5 12-3,2-11-1,-2 11-3,2-12-11,-2 12 5,-2-12-2,2 12 2,-2-9-3,2 9-2,-8-10-7,8 10-5,-4-7-13,-4 1-26,8 6 28,0 0-12,-11-4 11,11 4-11,0 0 18,-12 2-9,12-2 13,0 0-7,-11 5 13,11-5-6,-8 7 15,8-7-14,-6 10 14,6-10-11,-5 8 18,5-8-13,-4 11-1,4-11 9,-2 10-2,2-10 1,0 0 14,-2 17-8,2-17 3,0 0-7,0 13-9,0-13 18,0 0-1,2 11 4,-2-11-4,7 8 12,-7-8-7,0 0 1,8 4-1,-8-4 12,0 0 2,0 0 2,15-2-2,-15 2-3,0 0 1,8-7-1,-8 7 0,7-7-8,-7 7 5,5-8-11,-3-2 5,-2 10-8,0 0-4,2-15 5,-2 15-8,0 0 5,0-12-4,0 12 2,-2-10-6,2 10 7,0 0-20,-7-10 1,7 10-14,0 0 6,-5-8-7,5 8 5,0 0-16,0 0 10,-10-2-16,10 2 17,0 0-12,0 0 21,-13 5-10,13-5 18,0 0-13,-8 8 18,8-8-18,0 0 22,-7 8-18,7-8 25,-2 4-23,0 9 12,2-13 14,0 0-15,-4 10 20,4-10-18,0 0 20,0 0-12,2 12 15,-2-12-18,0 0 20,0 0-18,4 7 20,-4-7-14,0 0 17,9 4 18,-9-4-16,0 0 19,0 0-6,0 0 13,14-3-12,-14 3 0,0 0 5,0 0-13,8-6 10,-8 6-19,0 0 9,0 0-14,5-10 6,-5 10-13,0 0 10,0 0-14,2-11 8,-2 11-14,0 0 10,0 0-12,0 0 11,0 0-11,0-11 10,0 11-9,0 0 11,0 0-16,0 0 14,0 0-12,0 0 10,0 0-7,-2-12-5,2 12 14,0 0-6,0 0 2,0 0-11,0 0 22,0 0-14,0 0 9,0 0-11,0 0 9,0 0-9,0 0 10,0 0-13,0 0 15,0 0-12,0 0 1,0 0 7,0 0-11,0 0 13,0 0-14,0 0 13,0 0-9,0 0 12,0 0-13,0 0 7,-4-8-6,4 8 12,0 0-12,0 0 12,0 0-15,0 0 10,0 0-6,0 0 9,0 0-12,0 0 14,0 0-23,0 0 19,0 0-4,0 0 15,0 0-25,0 0 14,0 0-8,0 0 7,0 0-9,0 0 8,0 0 0,0 0-4,0 0 9,0 0-9,0 0 10,0 0-14,0 0 12,0 0-8,0 0 10,0 0-16,0 0 14,0 0-5,0 0 9,0 0-10,0 0 10,0 0-13,0 0 5,0 0-6,0 0 13,0 0-8,0 0 3,0 0-9,0 0 16,0 0-13,0 0 14,0 0-11,-9-1 5,9 1-10,0 0 10,0 0-2,0 0-9,0 0 11,0 0-8,0 0 8,0 0-10,0 0 10,0 0-18,0 0 16,0 0-10,0 0 9,0 0-6,0 0 11,0 0-14,0 0 6,0 0 11,0 0-18,0 0 14,-10-4-10,10 4 7,0 0-12,0 0 12,0 0-14,0 0 19,0 0-7,0 0 2,0 0-11,0 0 15,0 0-10,0 0 6,0 0-9,0 0 15,0 0-21,0 0 18,0 0-14,0 0 11,0 0-10,0 0 13,0 0-8,0 0 7,0 0-9,0 0 9,0 0-11,0 0 8,0 0-10,0 0 11,0 0 2,0 0-14,0 0 9,0 0-5,0 0 10,0 0-9,0 0 11,0 0-11,0 0 11,0 0-14,0 0 11,0 0-8,0 0 10,0 0-9,0 0-2,0 0 13,0 0-13,0 0 10,0 0-17,0 0 20,0 0-13,0 0 8,-13 1-6,13-1 11,0 0-11,0 0 9,0 0-14,0 0 16,0 0-13,0 0 11,0 0-11,0 0 1,0 0-1,0 0-17,0 0 27,0 0 6,0 0-13,0 0 13,0 0-14,0 0 12,0 0-15,0 0 13,0 0-6,0 0 0,0 0 4,0 0-13,0 0 4,0 0-16,0 0 11,0 0-18,0 0 15,0 0-18,0 0 13,0 0-16,0 0 14,0 0-17,0 0 9,0 0-9,0 0 15,0 0-31,0 0 20,0 0 18,0 0-13,0 0 14,0 0-14,0 0 20,0 0-11,-9 3 15,9-3-16,0 0 21,0 0-17,0 0 20,0 0-19,0 0 21,0 0-19,0 0 18,0 0-16,0 0 17,0 0-4,0 0 0,0 0-12,0 0 17,0 0-19,0 0 14,0 0-8,0 0 10,0 0-16,0 0 16,0 0-11,0 0 8,0 0 2,0 0-14,0 0 20,-11 3-19,11-3 23,0 0-25,0 0 17,0 0-16,0 0 16,0 0-15,0 0 15,0 0-15,0 0 19,0 0-17,0 0 12,0 0 1,0 0-16,0 0 17,0 0-11,-9 3 5,9-3-9,0 0 16,0 0-17,0 0 17,0 0-11,0 0 15,0 0-22,0 0 18,0 0-16,0 0 15,0 0-16,0 0 18,0 0-19,0 0 18,0 0-16,0 0 19,-7 5-18,7-5 14,0 0-18,0 0 22,0 0-24,0 0 24,0 0-19,0 0 21,0 0-19,0 0 3,0 0 12,0 0-18,0 0 18,0 0-19,0 0 18,0 0-15,0 0 18,0 0-19,0 0 17,0 0-18,0 0 19,0 0-22,0 0 20,0 0-15,0 0 10,0 0-8,0 0 12,0 0-16,0 0 16,0 0-15,0 0 18,0 0-13,0 0 11,0 0-19,0 0 18,0 0-15,0 0 15,0 0-17,-4 1 11,4-1 8,0 0-16,0 0 17,0 0-19,0 0 14,0 0-15,0 0 18,0 0-16,0 0 17,0 0-18,0 0 18,0 0-17,0 0 16,0 0-12,0 0 3,0 0-8,0 0 5,0 0 12,0 0-13,0 0 16,0 0-17,0 0 14,0 0-16,0 0 21,0 0-23,0 0 16,0 0-13,0 0 18,0 0-19,0 0 15,0 0-15,0 0 15,0 0-15,0 0 15,0 0-9,0 0 10,0 0-18,0 0 18,0 0-13,0 0 11,0 0-16,0 0 17,0 0-13,0 0 14,0 0-6,0 0-12,0 0 12,0 0-12,-9 5 19,9-5-17,0 0 14,0 0-12,0 0 11,0 0-14,0 0 27,0 0-23,0 0 11,0 0-17,0 0 22,0 0-12,0 0-9,0 0 20,0 0-20,0 0 18,0 0-16,0 0 9,0 0-5,0 0 12,0 0-11,0 0 9,0 0-15,0 0 13,0 0-13,0 0 17,0 0-18,0 0 21,0 0-21,0 0 16,0 0-18,0 0 17,0 0-11,0 0 12,0 0-15,0 0 14,0 0-14,0 0 18,0 0-15,0 0 9,0 0-13,0 0 9,0 0 9,0 0-18,0 0 15,0 0-16,0 0 17,0 0-20,0 0 17,0 0-15,0 0 15,0 0-17,0 0 21,0 0-15,0 0 19,7 8-15,-7-8 6,0 0 11,0 0-14,0 0 12,0 0-15,0 0 15,0 0-11,0 0 11,0 0-16,0 0 15,0 0-13,0 0 17,0 0-9,0 0 9,0 0-18,0 0 15,0 0-16,0 0 17,0 0-18,0 0 19,0 0-21,0 0 18,0 0-14,0 0 17,0 0-14,0 0 6,0 0-17,0 0 20,0 0-16,0 0 11,0 0-7,0 0-9,-4-10 19,4 10-12,0 0 19,0 0-28,0 0 17,0 0-15,0 0 16,0 0-17,0 0 14,0 0-11,0 0 16,0 0-16,0 0 17,0 0-19,0 0 2,0 0-2,0 0 8,0 0 13,0 0-19,0 0 19,0 0-18,0 0 16,0 0-11,0 0 12,-8 6-17,8-6 18,0 0-14,0 0 13,0 0-10,0 0 6,0 0-13,0 0 15,0 0-13,0 0 21,0 0-21,0 0 13,0 0-14,0 0 18,0 0-11,0 0 9,0 0-13,0 0 16,0 0-15,0 0 12,0 0 3,0 0-17,0 0 21,0 0-17,0 0 13,0 0-28,0 0 32,0 0-18,0 0 12,0 0-15,0 0 19,0 0-18,0 0 15,0 0-20,0 0 20,0 0-18,0 0 17,0 0-18,0 0 15,0 0-15,0 0 15,0 0-12,0 0 11,0 0-15,0 0 17,0 0-14,0 0 14,0 0-20,0 0 23,0 0-16,0 0 1,0 0 15,0 0-25,0 0 1,0 0-27,0 0-4,0 0-41,0 0-11,0 0-75,0 0-23,0 0-76,0 0-58,0 0-354,0 0-191</inkml:trace>
  <inkml:trace contextRef="#ctx0" brushRef="#br1" timeOffset="548119.4783">25748 3839 323,'4'2'752,"8"2"-552,-12-4-38,0 0-66,0 0 6,0 0-37,0 0 39,0 0-32,9 1 31,-9-1-47,0 0 22,0 0-53,0 0 20,0 0-33,0 0 32,0 0-5,0 0-42,0 0 31,9 4-29,-9-4 25,0 0-34,0 0 36,0 0-35,0 0 30,0 0-28,0 0 32,0 0-35,0 0 28,0 0-30,0 0 26,0 0-32,0 0 33,0 0-44,0 0 31,0 0-47,0 0 29,0 0-62,0 0 19,0 0-41,0 0 0,0 0-30,0 0-41,-1-10-50,1 10-231,0 0 73</inkml:trace>
  <inkml:trace contextRef="#ctx0" brushRef="#br1" timeOffset="551579.824">23752 3964 137,'0'0'207,"7"-5"-39,-7 5 9,0 0-42,5-7 123,-5 7-140,0 0-36,0 0 7,0 0-34,0 0 24,0 0-28,-3-10 25,3 10-22,0 0 25,0 0-33,0 0 11,0 0 9,0 0-39,-7-4-19,7 4 5,0 0-9,0 0 1,0 0-1,0 0-2,0 0-3,0 0 11,0 0-2,-14 0-9,14 0 1,0 0-2,0 0-4,0 0 2,-8 6 3,8-6-3,0 0 25,-2 11-8,2-11-7,0 0-2,0 0-8,0 0 5,1 11 3,-1-11 4,0 0 5,7 5-2,-7-5 9,0 0 10,11 1-14,-11-1 14,0 0-7,20-2 33,-20 2-20,10-3 9,-10 3-1,10-4 2,-10 4-3,7-6 8,-7 6 17,0 0-31,5-11 10,-5 11-25,0 0 10,0-12-27,0 12 14,-4-9-22,4 9 18,-6-7-23,6 7 22,-9-6-20,9 6-13,-9-6 8,9 6 36,-9-4-40,9 4 19,-12-4-19,12 4 23,0 0-22,-17-1 25,17 1-25,-13 1 23,2 1-16,11-2 0,-10 4 17,10-4-24,-10 5 8,10-5-1,-9 8-3,9-8 5,-8 7-3,8-7 3,-6 7 3,6-7-2,-5 7 9,5-7-7,0 0-2,-3 6 2,3 7 3,0-13 5,0 0-2,7 9 2,-7-9 2,8 4-5,-8-4 10,0 0-9,17 0 4,-17 0-6,0 0 1,19 0 6,-19 0 11,11-4 7,-11 4 3,13-4 5,-13 4 15,8-5-7,-8 5-6,6-5 10,-6 5-20,6-8 6,-6 8-25,0 0 11,1-11-16,-1 11 12,0 0-21,-4-12 13,4 12-10,-7-8-2,7 8 11,0 0-21,-7-6 18,7 6-21,0 0 22,-12-3-19,12 3 17,0 0-13,-12 2 12,12-2-7,0 0 11,-13 6-14,13-6 11,-10 5-14,3 2-5,7-7 12,-7 7-3,7-7 4,-5 8-1,5-8 3,-5 7-1,5-7-8,0 0 10,-7 10 0,7-10 1,0 0 6,0 0-2,-3 11-2,3-11-1,0 0 2,0 0 5,0 0-1,2 9 4,-2-9 3,0 0-10,0 0 29,0 0 2,11 3 17,-11-3-7,0 0 7,0 0 6,0 0 3,11-4 0,-11 4-6,0 0 47,7-5-52,-7 5-7,0 0 3,0 0-7,0 0-4,0 0-13,6-9-8,-6 9-2,0 0-2,0 0-2,0 0-5,0 0-2,0 0-1,0 0-5,0 0-8,0 0 5,0 0-1,0 0-4,3-9 2,-3 9-5,0 0-12,0 0 15,0 0 5,0 0-4,-6 10 0,6-10-9,0 0-8,-4 9 3,4-9 2,0 0 6,-3 10 3,3-10 1,0 0 2,0 0 2,-1 11 4,1-11 0,0 0 7,0 0-4,0 0 5,0 0 0,4 8 6,-4-8 1,0 0 1,0 0-2,19-7 8,-19 7 1,9-5 10,-9 5-5,10-7 6,-10 7 3,6-9-2,-6 9 4,7-8-4,-7 8-1,5-8-7,-5 8-3,0 0-5,2-12-2,-2 12-3,0 0-1,0 0-7,-1-14-3,1 14 1,0 0-9,-4-9 4,4 9-12,0 0 11,0 0-1,-8-7 9,8 7-5,0 0-7,0 0-3,-12-2-1,12 2-3,-9 4-6,9-4 12,0 0 0,-9 5-5,9-5 6,0 0 4,-10 9-2,10-9 4,0 0-2,-6 11 1,6-11 2,0 0-2,-5 9 1,5-9 0,0 0 1,-2 5-1,0 6 13,2-11-11,0 0 2,0 0 4,0 0 1,4 10-1,-4-10 1,0 0 3,0 0 2,0 0-3,11 3 5,-11-3-2,0 0-3,11-3 2,-11 3 5,0 0 10,9-5-5,-9 5 3,0 0 1,9-5-2,-9 5 4,0 0-1,8-7 6,-8 7-6,0 0 1,5-7-6,-5 7-6,0 0 0,0 0-5,4-11-2,-4 11-4,0 0-4,0 0 1,0 0-6,0 0 4,-6-7-3,6 7-3,0 0 5,0 0-5,0 0 2,0 0-3,-13 1 5,13-1-3,0 0 6,-5 3-11,-6 4-1,11-7 4,0 0 4,-6 10-4,6-10 4,0 0-6,-6 8 4,6-8 1,0 0 1,-3 9 9,3-9-2,0 0-2,0 0 2,0 0 2,2 12 2,-2-12 3,0 0-4,0 0 2,9 4 6,-9-4-2,0 0 4,0 0-1,16-1 5,-16 1-48,10-3 70,-10 3 1,0 0 4,11-7 2,-11 7-3,12-11 11,-12 11-22,6-10-7,-6 10-7,4-11 0,-4 11 11,2-10-6,-2 10-3,0 0-8,0-14-2,0 14-9,0 0 4,-2-14-4,2 14-6,0 0 0,-10-12-10,10 12 4,0 0-8,-10-6-11,10 6 12,0 0-9,0 0-1,-17 3 5,17-3 3,-9 5 0,9-5-2,-9 6-1,9-6 4,-7 9 3,7-9 2,-8 8 0,8-8 8,-4 8-1,4-8 0,-5 7 3,5-7 2,0 0-2,-4 14 4,4-14-1,0 0 0,0 0 1,-1 13 1,1-13 5,0 0-4,5 8 2,-5-8 16,0 0-11,12 2-4,-12-2-39,0 0 65,15-1 7,-15 1 11,10-4-3,-10 4 8,10-4 5,-10 4 0,9-4-7,-9 4-3,6-9 5,-6 9-10,9-12 5,-9 12-21,0 0-8,6-9-4,-6 9-1,0 0-9,0 0-2,3-12-8,-3 12 4,0 0 3,0 0-13,0 0 7,-4-10-5,4 10 2,0 0 7,0 0-7,0 0 0,-9-4-1,9 4 3,0 0 1,0 0 9,0 0 2,0 0-22,0 0 8,0 0-9,-8-4-15,8 4-5,0 0-17,0 0-11,0 0-9,0 0-109,0 0 58,0 0 6,0 0-19,0 0 6,0 0-14,0 0 22,0 0-6,-11 4 37,11-4-15,0 0 5,0 0 23,0 0 14,0 0 2,0 0 10,0 0-64,0 0 68,0 0-52,0 0 5,0 0-25,0 0 6,0 0-24,0 0 3,-1 10-27,1-10-16,0 0-237,0 0 119</inkml:trace>
  <inkml:trace contextRef="#ctx0" brushRef="#br1" timeOffset="552393.8313">25831 4550 442,'0'0'360,"0"0"-99,0 0-22,0 0-17,0 0 1,13 2 9,-13-2 7,0 0 2,0 0 3,0 0 3,0 0-11,0 0-11,0 0-25,0 0-26,0 0-37,0 0-30,0 0-35,0 0-6,0 0-55,0 0-37,14 0-60,-14 0-57,0 0-55,0 0-64,0 0-73,0 0-46,0 0-102,-14 3-236,14-3-225</inkml:trace>
  <inkml:trace contextRef="#ctx0" brushRef="#br1" timeOffset="554688.9168">23812 4909 390,'0'0'306,"0"0"-49,0 0-33,0 0-19,0 0-29,0 0 4,0 0-21,10-5 11,-10 5-9,0 0-25,0 0-17,0 0-20,0 0-16,0 0-11,0 0-10,0 0-5,0 0-3,0 0 0,0 0 0,0 0 3,0 0-9,0 0-3,0 0-8,5-6-10,-5 6 13,0 0-26,0 0-11,0 0 2,0 0-5,0 0-2,0 0-2,0 0-1,0 0-1,0 0 1,0 0 1,0 0 1,-3 8 2,3-8 3,0 0-7,0 0-1,-2 13 7,2-13-4,0 0 3,0 0-3,0 0-1,0 13 5,0-13 0,0 0 3,0 0-6,0 0 3,5 9 3,-5-9 4,0 0-4,0 0 3,0 0 0,0 0 0,12 1 0,-12-1 1,0 0 8,8-4-6,-8 4 1,0 0-4,7-8 5,-7 8-5,0 0-3,6-12-1,-6 12 0,0 0-2,3-16 0,-3 16 3,-1-15-11,1 15-45,-3-10 55,3 10-49,-5-10 60,5 10-59,-5-9 58,5 9-44,-10-6 37,10 6-44,-8-6 59,8 6-62,-9-5 59,9 5-53,-11-3 60,11 3-59,0 0 53,-13 0-5,13 0 5,0 0-16,-11 1-2,11-1-1,0 0-1,-10 7-10,10-7 9,0 0-1,-8 9 6,8-9-8,0 0 1,-2 5 1,-1 7 0,3-12 3,0 0-2,3 14 10,-3-14-9,0 0 1,5 10 13,-5-10-7,0 0 0,9 7-3,-9-7 3,0 0 2,12 5-2,-12-5 3,15-2 20,-15 2-13,13-4 4,-13 4 7,11-6 1,-11 6-1,11-7 6,-11 7-4,11-7-2,-11 7 0,6-11-54,-6 11 57,5-10-53,-5 10 58,4-11-56,-4 11 53,0 0-59,1-14 54,-1 14-61,0 0 53,-2-12-53,2 12 61,0 0-61,-8-8 55,8 8-56,-7-5 56,7 5-55,0 0 54,-14-1-55,14 1 55,-15 4-35,15-4-20,-12 6 63,12-6-11,-9 8-4,9-8-3,-10 10-3,10-10 1,-8 14-1,8-14-6,-7 14 2,7-14-3,-4 13 5,4-13 6,-2 14-5,-1-1-5,3-13 3,0 13 1,0-13 1,0 0 0,4 14 2,-4-14 1,4 9 7,-4-9 10,8 4 11,-8-4 0,0 0-1,13 3-7,-13-3 5,12-3 2,-12 3 0,12-4 9,-12 4-5,10-7-54,-10 7 67,11-7-47,-11 7 53,10-12-67,-10 12 61,6-13-70,-6 13 55,4-14-60,-4 14 61,2-15-54,-2 15 55,0-19-23,0 19-38,-2-10 44,2 10-55,-4-11 58,4 11-60,-6-6 52,6 6-55,-10-4 54,10 4-55,-12-3 55,12 3-57,-11 3 63,11-3-56,-13 6 54,-2 2-36,15-8-19,-11 12 57,11-12-58,-9 12 61,9-12-57,-8 12 53,8-12-56,-4 12 67,4-12-56,-1 12 55,1-12-64,1 11 66,-1-11-8,4 10-2,-4-10-4,8 9-3,-8-9 1,10 5-3,-10-5-4,12 5 8,-12-5-8,14 2 6,-14-2-55,17-2 61,-17 2-44,16-4 59,-16 4-43,18-6 58,-10 2-54,7-4 64,-15 8 5,11-10-50,-11 10 72,9-8-63,-9 8 46,7-9-67,-7 9 51,4-7-65,-4 7 53,0 0-68,2-12 57,-2 12-56,0 0 45,-4-8-53,4 8 26,0 0 23,-11-5-57,11 5 58,0 0-56,0 0 64,-13-1-64,13 1 57,0 0-49,-13 4 48,13-4-47,0 0 45,-9 5-51,9-5 52,0 0-53,-7 5 57,7-5-55,0 0 58,-8 4-57,8-4 53,0 0-46,0 0 51,0 0-51,-9 6 52,9-6-58,0 0 60,0 0-55,0 0 54,0 0-52,0 0 56,-3 2-33,3-2-27,0 0 63,0 0-57,0 0 50,-8 5-57,8-5 59,0 0-59,0 0 58,0 0-58,0 0 55,0 0-54,0 0 53,0 0-55,0 0 62,0 0-31,0 0-29,0 0 56,0 0-58,0 0 56,0 0-53,0 0 54,0 0-51,0 0 43,0 0-51,0 0 63,0 0-62,0 0 57,0 0-56,0 0 54,0 0-55,0 0 61,0 0-58,0 0 59,0 0-55,0 0 43,0 0-44,0 0 58,0 0-61,0 0 54,0 0-55,0 0 57,0 0-55,0 0 20,0 0-13,0 0 39,0 0 12,0 0-51,0 0 47,0 0-52,0 0 54,0 0-58,0 0 57,0 0-33,0 0 35,0 0-60,0 0 51,0 0-43,0 0 55,0 0-61,0 0 26,0 0 21,0 0-42,0 0 56,0 0-55,0 0 56,0 0-56,0 0 54,0 0-56,0 0 61,0 0-55,0 0 54,0 0-59,0 0 51,0 0-53,0 0 50,0 0-51,0 0 58,0 0-56,0 0 46,0 0-49,0 0 57,0 0-60,0 0 56,0 0-59,0 0 31,0 0-82,0 0 20,0 0-95,0 0 12,0 0-283,0 0 163,0 0-29,0 0-33,0 0-18,-9 6-42,9-6-328,0 0-221</inkml:trace>
  <inkml:trace contextRef="#ctx0" brushRef="#br1" timeOffset="558195.1094">26878 2908 134,'0'0'108,"0"0"5,0 0-45,0 0 7,0 0-26,0 0 19,0 0-29,0 0 13,0 0-25,0 0 20,0 0-21,0 0 36,0 0-23,0 0 38,0 0-13,0 0 25,0 0 65,0 0-77,0 0 4,0 0 2,0 0-10,0 0-1,0 0-8,0 0-10,0 0-7,0 0 2,0 0 2,0 0-15,0 0 9,0 0-17,0 0 3,0 0-8,0 0 7,0 0-6,0 0 14,0 0-14,0 0 5,0 0 7,0 0 2,0 0-5,0 0 14,0 0-4,0 0 9,0 0-32,0 0 24,0 0-1,0 0 29,0 0-36,0 0-2,0 0-7,0 0-9,0 0 0,0 0 6,0 0-9,0 0-2,0 0 3,0 0-4,0 0 5,0 0 4,0 0-7,0 0 1,0 0 29,0 0-23,0 0 3,0 0-1,0 0-1,0 0 1,0 0 7,0 0-5,0 0-5,0 0 4,0 0-3,0 0 0,0 0-2,0 0-6,0 0 4,0 0-1,0 0-5,0 0 0,0 0 2,0 0-7,0 0 4,0 0-5,0 0-1,0 0 4,0 0-3,0 0 0,0 0-1,0 0 1,0 0-3,0 0-4,0 0 5,0 0-1,0 0 1,0 0-2,0 0-2,0 0 4,0 0-5,0 0 5,0 0 1,0 0 5,0 0-2,0 0 5,0 0 5,0 0 2,0 0 6,0 0 3,0 0-15,0 0 20,0 0 1,0 0-5,0 0 1,0 0-7,0 0 2,0 0 3,0 0-7,0 0-13,0 0 14,0 0-5,0 0-10,0 0 6,0 0-4,0 0-4,0 0-12,0 0 16,0 0-15,0 0 13,0 0-16,0 0 20,0 0-14,0 0 9,0 0-11,0 0 8,0 0-10,0 0 13,0 0-6,0 0-6,0 0 14,0 0-11,0 0 10,0 0-13,0 0 12,0 0-12,0 0 9,0 0 4,0 0-16,0 0 19,0 0-15,0 0 11,0 0-12,0 0 9,0 0-7,0 0 8,0 0-13,0 0 14,0 0 1,0 0-19,0 0 21,0 0-19,0 0 14,0 0 2,0 0 0,0 0-13,0 0 12,0 0-12,0 0 15,0 0-6,0 0-10,0 0 12,0 0-6,0 0 8,0 0-10,0 0 12,0 0-15,0 0 14,0 0 5,0 0-19,0 0 14,0 0-15,0 0 16,0 0-14,0 0 12,0 0-13,0 0 14,0 0-11,0 0 14,0 0-5,0 0 5,0 0-18,0 0 14,0 0-7,0 0 11,0 0-15,0 0 19,0 0-14,0 0 13,0 0-12,0 0 17,0 0-18,0 0 14,0 0-10,0 0-2,0 0 8,0 0 3,0 0-18,0 0 11,0 0-9,0 0 18,0 0-18,0 0 13,0 0-15,0 0 7,0 0 11,0 0-16,0 0 9,0 0-8,0 0 14,0 0-27,0 0 25,0 0-10,0 0 9,0 0-7,0 0 9,0 0-12,0 0 7,0 0-9,0 0 10,0 0-9,0 0 11,0 0-13,0 0 8,0 0-4,0 0 6,0 0-11,0 0 10,0 0-9,0 0 5,0 0 0,0 0 6,0 0-14,0 0 16,0 0-6,0 0-5,0 0 12,0 0-18,0 0 12,0 0-8,0 0 6,0 0-6,0 0 14,0 0-24,0 0 20,0 0-5,0 0 7,0 0-9,0 0 5,0 0 2,0 0-12,0 0 13,0 0-13,0 0 17,0 0-16,0 0 10,0 0-9,0 0 13,0 0-19,0 0 16,0 0-12,0 0 13,0 0-10,0 0 8,0 0-12,0 0 15,0 0-10,0 0 11,0 0-11,0 0 9,0 0-8,0 0 7,0 0-11,0 0 10,0 0-10,0 0 9,0 0-3,0 0 7,0 0-17,0 0 9,0 0 10,0 0-10,0 0 8,0 0-10,0 0 16,0 0-11,0 0 12,0 0-4,0 0 7,0 0-10,0 0 7,0 0-9,0 0 19,0 0-14,0 0-14,0 0 14,0 0-4,0 0 11,0 0-12,0 0-1,0 0-6,0 0 10,0 0-10,0 0 11,0 0-9,0 0 6,0 0-5,0 0 3,0 0-3,0 0 1,0 0-4,0 0 3,0 0-6,0 0 10,0 0-7,0 0 5,0 0-8,0 0 5,0 0 0,0 0 4,0 0-7,0 0 9,0 0-7,0 0 3,0 0 5,0 0-12,0 0-3,0 0 7,0 0 5,0 0 2,0 0-1,0 0-11,0 0 10,0 0-5,0 0 6,0 0-10,0 0 8,0 0-4,0 0 4,0 0-1,0 0-7,0 0 9,0 0-1,0 0 2,0 0-8,0 0 9,0 0-7,0 0 4,0 0-3,0 0 8,0 0-4,0 0 2,0 0-4,0 0 6,0 0-7,0 0 2,0 0 2,0 0-1,0 0-2,0 0 6,0 0-5,0 0-7,0 0 5,0 0 10,0 0-18,0 0 11,0 0-3,0 0 4,0 0-4,0 0 8,0 0-1,0 0-6,0 0-6,0 0 1,0 0 8,0 0-7,0 0 2,0 0-2,0 0-7,0 0 5,0 0 10,0 0-9,0 0 2,0 0-2,0 0 3,0 0-4,0 0 0,0 0-29,0 0-24,0 0-51,0 0-52,0 0-74,0 0-77,0 0-116,0 0-501,0 0-502</inkml:trace>
  <inkml:trace contextRef="#ctx0" brushRef="#br1" timeOffset="559615.1158">22410 3093 2,'0'0'54,"0"0"-10,0 0-79,0 0 12</inkml:trace>
  <inkml:trace contextRef="#ctx0" brushRef="#br1" timeOffset="562312.1141">22218 3213 134,'0'0'249,"0"0"-59,0 0-48,-4-8 0,4 8-28,0 0 21,0 0-19,-6-8 17,6 8-30,0 0 120,-9-9-94,9 9-45,0 0 27,0 0-30,-9-7 19,9 7-27,0 0 11,-8-5-39,8 5 19,0 0-39,-10-3 19,10 3-35,0 0 29,-10-2-33,10 2 9,-15 2 6,15-2-27,-14 5 23,14-5-28,-14 9 2,14-9 5,-15 9 23,15-9-26,-11 9 25,11-9-23,-13 9 16,13-9-20,-8 9 25,8-9-28,-6 8 27,6-8-29,0 0 29,-5 11-22,5-11 28,0 0-21,3 9 25,-3-9-11,0 0 40,11 5-19,-11-5 14,14-1-17,-14 1 14,16-5-22,-4 1 15,5-3 25,-8 2-41,1 0 16,-2-1-7,0 0 12,0 0-15,-1 0 16,-7 6-21,10-14 18,-5 7-12,-5 7 12,5-13-27,-5 13 8,4-12-14,-4 12 11,1-13-19,-1 13 14,-1-11-20,1 11 12,-5-10-17,5 10 19,-5-8-23,5 8 18,0 0-20,-9-8 19,9 8-16,0 0 19,-13-1-21,13 1 19,0 0-12,-16 4-7,16-4 20,-8 5-19,8-5 22,-9 8-11,9-8 7,-5 9-14,5-9 17,-5 10-14,5-10 13,0 0-7,-2 12 14,2-12-20,0 0 14,-3 12-13,3-12 18,4 8 2,-4-8-12,0 0 22,0 0-21,9 5 29,-9-5-18,0 0 21,12-3-17,-12 3 14,8-7-12,-8 7 12,8-5-16,-8 5 13,7-10-14,-7 10 13,5-12-2,-5 12 3,3-11-19,-3 11 8,1-12-14,-1 12 6,-1-12-11,1 12 13,-3-11-16,3 11 14,-2-10-20,2 10 17,-7-9-7,7 9-4,-2-4-18,-7-4 5,9 8 15,0 0-15,-10-3 16,10 3-12,0 0 14,-13 3-13,13-3 12,-6 5-17,6-5 19,-6 9-18,6-9 16,-4 11-10,4-11 12,-4 17-5,4-17 5,0 0 1,1 16-11,-1-16 19,3 12-12,-3-12 7,5 9-5,-5-9 11,7 7-12,-7-7 19,13 3-16,-13-3 23,13 3-8,-13-3 27,16-3-12,-16 3 29,17-7 8,-8 2 22,-1 0-8,-1-2-5,-1 0 5,-1-1-2,0 0 0,0 0-2,-1-1-13,-4 9-20,2-17 2,-2 17-16,0-15 3,-1 2 6,1 13-36,-2-12-12,2 12-66,0 0-62,-2-14-55,2 14-31,0 0 7,0 0-18,0 0-30,0 0-47,9 14-48,-2-4-49,5 6-334,-2 2-245</inkml:trace>
  <inkml:trace contextRef="#ctx0" brushRef="#br1" timeOffset="567393.6524">22611 6183 205,'0'0'161,"0"0"-8,0 0-135,7-8-64,-7 8-108,0 0 39</inkml:trace>
  <inkml:trace contextRef="#ctx0" brushRef="#br1" timeOffset="570198.6507">22529 6084 17,'-9'-7'247,"9"7"-59,0 0-25,0 0 79,-6-7-131,6 7-5,0 0 20,0 0-23,0 0 38,-3-10-40,3 10 60,0 0-65,0 0 3,0 0 5,0 0 15,2-12 60,-2 12-60,0 0 48,0 0-54,0 0 53,0 0-65,1-12 54,-1 12-69,0 0 54,0 0-73,0 0 60,0 0-65,0 0 46,0 0-63,0 0 49,0 0-59,0 0 47,0 0-69,0 0 43,0 0-14,0 0-59,0 0 55,0 0-66,0 0 60,0 0-61,0 0 56,0 0-54,0 0 55,0 0-50,0 0-4,0 0 60,0 0-64,0 0 63,0 13-26,0-13-29,0 0 54,0 0-57,5 7 57,-5-7-54,0 0 4,0 0 3,10 5 5,-10-5 4,0 0 54,0 0-53,17 0 39,-17 0-50,0 0 60,11-6-60,-11 6 54,0 0-58,10-9 57,-10 9-63,8-7 61,-8 7-63,0 0 66,5-13-67,-5 13 69,0 0-73,0-14 56,0 14-58,0 0 58,-2-12-64,2 12 12,-3-8 36,3 8-57,0 0 61,-9-6-59,9 6 65,0 0-63,0 0 59,-14 1-53,14-1 47,0 0-57,-10 6 57,10-6-56,-6 10 62,6-10-49,-6 18 37,6-18 14,-2 15-55,2-15 8,0 17 6,0-17 2,1 14 5,-1-14 3,5 15 2,-5-15 0,8 14 15,-8-14-3,9 11 5,-9-11-1,10 6 0,-10-6 6,12 6-4,-12-6 1,14 0 0,-14 0-4,17-3 6,-17 3-4,12-5 8,-12 5-12,12-12 4,-5 7 54,-7 5-68,8-13 57,-8 13-64,5-14 58,-4 0-34,-1 14-33,-2-14 57,2 14-60,-4-13 58,4 13-62,-6-10 58,6 10-59,-9-9 57,9 9-60,-9-4 60,9 4-58,-10-3 59,10 3-59,-13 2 63,2 3-47,11-5-11,-10 10 60,10-10-55,-10 13 58,5-5-59,5-8 8,-6 15 5,6-15 4,-2 17 2,2-17 10,0 16-5,0-16 2,1 15 3,-1-15 0,4 12 8,-4-12 0,6 12 2,-6-12 1,9 8-1,-9-8 2,10 7 2,-10-7 6,11 2-10,-11-2 0,13-1-1,-13 1 0,14-3 2,-14 3-3,15-6 8,-2-5 13,-13 11-18,10-13-4,-10 13 15,8-14-7,-8 14-6,5-15 54,-5 15-74,1-12 55,-1 12-66,-1-14 54,1 14-60,-4-12 54,4 12-59,-5-8 55,-4 0-31,9 8-28,-9-4 56,9 4-54,0 0 54,-16 3-58,16-3 59,-12 5-57,6 1 61,0 0-57,-2 1 13,3 1 5,0-1 0,1 1 1,0 2 4,4-10 8,-5 18-3,5-18 3,-1 17 2,0-5 1,1-12-21,2 14 23,-2-14-13,5 15 26,-5-15-30,8 14 27,-8-14-28,8 10 27,-8-10-23,10 7 23,1-3-4,-11-4-17,12 3 21,-12-3-1,15-3 13,-15 3-33,18-6 28,-10 2-4,0-3 2,-2 2-2,1-3-5,-1 2 1,-1-3-1,-1 1-4,0-1 11,-2-5 35,-2 14-37,1-14-5,-1 14-7,-1-11-3,1 11-7,-4-10 1,4 10 0,-7-7-1,7 7 50,-10-4-61,10 4 2,0 0 2,-18 1-1,18-1 4,-15 8-3,7-3 6,0 3 0,1-1-5,-1 3 6,2-1 1,0 1-17,2-1 24,-1 1-22,2 0 35,0 0-34,0-1 31,3-9-29,-1 19 27,1-19 1,5 25 4,-5-25-8,7 16 3,-2-8-25,-5-8 25,12 10-17,-3-5 20,-9-5-23,12 7 30,-12-7-29,13 4 34,-13-4-27,14 1 40,-14-1-16,0 0 48,19-2 59,-19 2-69,0 0 6,10-8 9,-10 8 17,0 0 9,5-8-9,-5 8 0,0 0-12,0 0-10,0-12-18,0 12 3,0 0-48,-6-9 11,6 9-28,-7-7 20,7 7-24,-8-5 20,8 5-26,-9-4 26,9 4-23,0 0 24,-11-4-22,11 4 18,0 0-23,-11-5 28,11 5-27,0 0 26,0 0-20,-10-2 21,10 2-7,0 0-14,0 0 17,-9-3-15,9 3 20,0 0-5,0 0 9,0 0-31,0 0 25,0 0-21,0 0-2,0 0-56,0 0-25,-10-5-84,10 5-68,0 0-547,0 0 319,0 0-69,0 0-364,0 0-476</inkml:trace>
  <inkml:trace contextRef="#ctx0" brushRef="#br1" timeOffset="582239.56">4638 5351 182,'0'0'224,"0"0"-48,0 0-24,0 0-25,0 0-9,0 0-7,-6 7-5,6-7-3,0 0-14,0 0-7,0 0-4,0 0-5,-11-4-4,11 4-39,0 0 28,0 0-46,0 0 38,0 0-48,0 0 36,0 0-27,-12-3-29,12 3 39,0 0-50,0 0 46,0 0-31,0 0 25,0 0-28,0 0 29,-1 12-27,1-12 29,0 0-30,3 8 32,-3-8-35,0 0 29,6 11 3,-6-11-35,0 0 39,0 0-38,6 8 32,-6-8-31,0 0 42,0 0-24,0 0 46,12 2-35,-12-2 52,0 0-48,0 0 55,8-2-58,-8 2 54,4-10-6,-4 10-63,0 0 61,0 0-56,0-14 72,0 14-70,-4-10 53,4 10-11,-5-10-17,5 10 3,-7-12-8,7 12 2,-10-10 1,10 10-4,-10-9-7,-1 0 21,11 9-27,-11-6-3,11 6-6,-10-7 2,10 7-3,-9-5 2,9 5-10,-10-3 8,10 3-8,0 0 4,-13 1 0,13-1 0,0 0-56,-11 5 72,11-5-60,0 0 62,-6 9-56,6-9 55,-3 10-52,3-10 63,0 0-60,0 14 60,0-14-57,3 10 61,-3-10-58,3 10 56,-3-10-56,8 10 60,-8-10-61,11 10 32,-11-10 31,9 5-62,-9-5 69,11 2-69,-11-2 68,0 0-60,16-1 69,-16 1-60,12-4 46,-12 4-39,9-7 61,-9 7-57,9-10 69,-9 10-6,8-17 24,-8 17-50,0-15-7,0 15-6,-3-13 0,3 13 1,-4-13-4,4 13-3,-8-12-6,8 12 0,-9-9-5,9 9 2,-12-8-4,12 8 0,-10-5-5,-2 2 1,12 3-2,-12 0-1,12 0 0,-10 5 4,10-5 0,-10 6-2,10-6-59,-8 9 67,8-9-57,-5 7 64,5-7-57,-4 10 64,4-10-57,0 12 57,2 0-24,-2-12-27,5 13 57,-5-13-58,6 13 59,-6-13-59,11 12 61,-11-12-53,11 10 51,-11-10-52,11 6 50,-11-6-53,15 5 71,-15-5-49,15 1 35,2-3-9,-17 2-49,16-7 58,-7 2-55,-1 0 58,-1-2-2,2 2-1,-4-2-1,-5 7 17,9-13 5,-9 13-11,5-14-8,-5 14-4,0-14-3,0 14-6,-4-15-6,4 15 9,-7-12-14,7 12 1,-12-10-6,5 4-5,7 6 4,-13-8-1,13 8-4,-15-3-1,15 3 3,-15 0-3,15 0 2,-17 1-3,17-1 2,-24 11-5,17-6 7,0 1 1,7-6-55,-11 10 62,11-10-50,-10 13 56,10-13-47,-6 15 52,6-15-54,-2 17 65,2-17-59,3 16 58,-1-6-60,2-2 10,5 8-28,-3-8 37,-1-1 2,2-1 0,0-1 3,2 0 11,-1 0-6,-8-5 6,17 3-1,-17-3 45,19 0-49,-7-5 54,-3 2-59,1-2 51,1 0-46,6-8 89,-11 5 2,-1 1-5,-5 7-14,9-15-8,-9 15-7,-1-16-17,1 16-6,-8-15-10,2 10-8,-3 0-4,-1 2-6,10 3-7,-23-1-9,9 3-9,-16 9-150,17-3 8,-3 2-26,5 2-20,3 1-66,0 2-433,2-2-217</inkml:trace>
  <inkml:trace contextRef="#ctx0" brushRef="#br1" timeOffset="584871.5676">8165 3165 407,'0'0'213,"0"0"-19,0-12-44,0 12 6,0 0-47,-10-7 9,10 7-50,-10-4 12,10 4-17,-12-4 27,12 4-32,-14-4 20,14 4-44,-14-1 22,0 2 4,14-1-54,-15 4 25,15-4-34,-14 4 1,5 1-1,9-5 1,-14 9-5,8-3 9,-1 0-11,2 1 7,5-7 8,-8 16-6,8-16-2,-4 16-3,4-16 32,0 17-32,0-17 24,4 18-27,0-10 29,0 1-30,1-1 30,1-1-31,0-1 30,2 0-20,-1-1 31,-7-5-20,18 5-8,-18-5 8,20 1 4,2-6 18,-7-1-19,-2-2 0,4-2-7,-1 1 7,-1-2-11,-3 0 8,1 1 1,-3-1-3,0 1 11,0-1 5,-2 0 0,0 0 28,-3 2-37,-1-2 31,0-9 10,-4 20-43,-2-17 16,2 17-21,-5-18 18,5 18-34,-9-14 26,9 14-32,-13-9 30,13 9-36,-13-6 34,13 6-31,-14-3 34,14 3-33,-16 1 29,16-1-29,-12 2 21,12-2-24,-13 6 31,13-6-36,-10 9 35,10-9-37,-6 12 16,6-12 0,-4 11-2,4-11 9,-1 11-12,1-11 3,0 0 2,2 16-3,2-8-1,-4-8 6,5 7 0,-5-7 2,0 0 1,10 7 4,-10-7 2,0 0 4,14 0 3,-14 0-11,9-4 10,-9 4 4,10-6 20,-10 6-22,9-7 39,-4-2 11,-5 9-47,2-9 15,-2 9-13,0 0 25,-3-14-27,3 14 12,-7-9-25,7 9 21,-12-6-30,12 6 18,-16-4-17,16 4 21,-17-1-23,17 1 16,-20 4-17,9-2 25,3 3-31,-4-1 29,5 2-27,-2 2 1,1-1-2,1 0 8,2 1 0,-1 0 2,1 2 9,3-1-10,-1 0 0,3-9 10,-1 18-5,2-1 12,-1-17-18,4 15 4,-4-15-5,6 10 2,-6-10 4,9 10 1,-9-10 1,12 5 4,-12-5 4,10 2 6,-10-2-6,14-2 21,-14 2-6,15-7 0,0-3 39,-15 10-10,13-11-2,-13 11-1,9-12-10,-9 12 0,6-14 22,-6 14 0,4-14 10,-4 14-32,-4-16 7,4 16-27,-6-14 9,1 7-20,-2 1 15,1 0-20,-3 1 8,0 1-16,9 4 10,-16-7-13,16 7 14,-19 0-18,19 0 13,-19 4-11,10 0 15,0-1-18,0 2 1,3 1 3,0 0-1,0 2 2,-1 8-8,7-16 4,-4 13 5,4-13-1,0 16-1,0-16 0,5 15-1,-5-15 7,9 14 6,-9-14-7,10 11-2,-10-11 2,14 9-1,-14-9 3,13 7 5,0-5 5,-13-2-9,16-1 1,-16 1 6,17-6-1,-17 6 1,16-9 4,-16 9 2,15-9 17,-15 9 7,10-11-2,-10 11-11,6-14-7,-6 14 3,3-14 28,-3-2 10,0 16-48,-5-16 15,5 16-16,-8-15 6,8 15-18,-9-14 13,9 14-13,-15-9-12,15 9 6,-11-5 14,11 5-22,-14-3 14,14 3-10,-13 3 12,13-3-16,-12 7 2,5-2 5,7-5-4,-9 11-5,9-11 2,-5 17 6,5-17 2,-2 15-2,2-15 3,1 16 2,-1-16 1,5 15-1,-5-15 2,9 12 3,2 0-14,-11-12 13,13 6 0,-13-6 2,13 5 2,-13-5 14,16-3-15,-6 0 2,0-1 1,0-1-4,-1 0 6,1-1 0,-1 0-2,-1-1-1,0 0-4,7-9 25,-10 9 5,0-2-15,-3-1 8,-2 10-14,5-16 18,-5 16-18,-1-16 10,1 16-17,-5-14 13,5 14-18,-9-14 15,9 14-22,-10-9 22,10 9-20,-13-6 13,13 6-19,-11-4 14,11 4-19,-11 2 15,11-2-12,-10 5 15,10-5-12,-9 10 22,9-10-22,-5 13 5,5-13 2,-2 16 9,2-16-4,0 21 3,4-2-6,0-10 6,-2 0-4,4-2 1,-3 3-3,-3-10 6,12 11-1,-12-11-1,11 11 1,-11-11 4,14 6 1,-14-6-3,14 3 1,-14-3 3,15-3 10,4-5-12,-10 3 4,0 1 1,-2-2 6,1 1 5,-2-3 6,2 0 4,-4 1 7,1-1-11,-5 8 16,4-16-21,-4 16 8,0-17-12,0 17 6,-4-15-24,-1 8 15,5 7-18,-10-11 16,10 11-20,-13-6 14,13 6-16,-15-1 12,15 1-12,-15 5 13,15-5-13,-16 10 19,9-5-19,0 1 1,2 4 1,0-3 3,-2 10-12,7-17 9,-1 18 0,1-18-3,0 16 4,0-16-1,3 14-2,-3-14 2,8 10 0,-8-10 6,9 7 4,-9-7-1,11 2 5,-11-2-2,14-2 1,-1-4 10,-13 6-1,14-6 6,-14 6 12,8-8 16,-8 8 6,8-8-1,-8 8-6,0 0-9,4-10-13,-4 10-11,0 0-36,0 0-29,-8-6-27,8 6-34,-10 3-48,10-3-61,-14 9-66,8-1-74,-2-1-404,1 3-281</inkml:trace>
  <inkml:trace contextRef="#ctx0" brushRef="#br1" timeOffset="590933.8002">8563 2185 316,'0'0'213,"0"0"-37,2 17 55,-2-17-159,2 20-9,-1-7-6,2 1 22,0 2-16,3-1-11,-3 2 12,4-2 4,1 4-21,-1-2-1,3 0-17,2 0 23,0-3-34,1 0 19,17 11 8,-12-14-39,-2-2 21,3-1-66,-2-2-31,1-3-52,-1-1-53,2-2-254,0-2 104</inkml:trace>
  <inkml:trace contextRef="#ctx0" brushRef="#br1" timeOffset="591398.7948">8977 2097 279,'0'0'182,"0"0"-25,1-11-53,-1 11-11,4-9-41,-4 9 9,9-12 4,-9 12-53,8-5 13,-8 5-23,0 0 21,13-4-9,-13 4 27,0 0-16,13 7 42,-13-7 7,10 8 4,-10-8-27,8 11 15,-8-11-19,5 15 19,0 1 41,-5-16-72,5 17 15,-5-17-32,5 13 24,-5-13-35,4 12 23,-4-12-32,6 12 19,-6-12-17,8 9 3,-8-9 23,15 8-31,-15-8 25,18 2-21,4-3 12,-10 0 5,2 1-26,-2 0 23,2-3-24,-1 2 4,-13 1 2,24-1-2,-24 1 0,21 0 2,-21 0 2,17 1 10,-17-1 16,14 4 20,-14-4 12,7 19 28,-7-19-48,-1 19-5,-1-7-4,-2 1-33,-2 1 17,1 1-72,-3-3-11,2 2-28,-1-2 7,-2-1-24,3 0-34,0-3-73,-1-1-217,7-7 89</inkml:trace>
  <inkml:trace contextRef="#ctx0" brushRef="#br1" timeOffset="591704.7891">9330 1894 79,'16'-7'320,"1"4"-48,-2 3-65,4 2-20,-1 6-53,2 8 10,-1 4-45,0 11-2,-3 9-28,-3 5 9,5 79-130,-16-52-89,-2 3-329,-6 2 48</inkml:trace>
  <inkml:trace contextRef="#ctx0" brushRef="#br1" timeOffset="592587.7986">4961 6160 90,'0'0'232,"-4"14"-56,2 3 104,0-6-149,1 1-10,1-1-8,0 2-24,1 0-13,1 2 2,-1 1-9,2-1-19,-1 1-5,3-1-10,-2 0 0,0-1-3,1 0-4,0-1-5,2 10 32,0-13-47,-2 1 27,0-2-36,0-1 2,1 0 0,-5-8 4,10 14 0,-10-14-9,13 9 4,-13-9-16,15 7-24,-15-7-32,16-2-30,-5-3-42,-2 0-90,2-2-147,-1-3 163</inkml:trace>
  <inkml:trace contextRef="#ctx0" brushRef="#br1" timeOffset="593327.5292">5260 6133 197,'-5'7'221,"5"-7"-44,0 0-22,-8 9-11,8-9 118,0 0-150,-6 7-27,6-7-11,0 0-21,0 0-18,0 0-7,0 0-7,0 0-1,0 0-8,0 0-3,6-6-4,-6 6 14,9-8-19,-1 4 16,5-4-1,-4 6-25,-9 2 22,17-5-22,-17 5 17,12-4-18,-12 4 23,15-3-22,-15 3 15,0 0-15,17 2 19,-17-2-12,10 5 30,-10-5-18,11 10 9,-11-10 1,8 14 4,-4-5 0,0-1-4,-4-8-5,7 15 1,-7-15-5,5 14-4,-5-14-1,4 12 1,-4-12-2,5 10-2,-5-10-1,4 8-2,-4-8-2,11 9 7,-11-9 4,10 4-4,-10-4-5,13 3 2,-13-3 3,17 2-1,-17-2-1,16 3 0,-16-3-4,16 2 4,-16-2-4,16 0 3,-16 0-1,14 0 1,-4 3-6,-10-3 6,10 4 4,-10-4-4,0 0 1,7 11 1,-7-11 1,2 14-2,-2-14-14,-2 14-16,2-14-6,-2 19-24,-1-9-13,3-10-26,-7 15-65,-2-6-461,9-9 421</inkml:trace>
  <inkml:trace contextRef="#ctx0" brushRef="#br1" timeOffset="593588.547">5482 5840 54,'13'-5'363,"0"3"-89,2 5-52,0 2-35,4 4-3,4 7-25,-3 2-63,3 11 21,-2 4-53,-1 4-11,-2 15 0,-3 5-8,-3 7-34,-6 4-56,-3 5-66,-1 2-99,-3 3-266</inkml:trace>
  <inkml:trace contextRef="#ctx0" brushRef="#br1" timeOffset="598031.2695">9455 14197 381,'0'0'624,"5"-10"-403,-5 10-28,0 0-12,0 0-8,3-11-5,-3 11-11,0 0-18,0 0-18,0-12-17,0 12-12,0 0-5,0 0-8,-3-13-9,3 13-14,0 0 29,-10-9-54,10 9-6,-6-5-6,6 5-2,-10-4-3,10 4-4,-17-3-5,17 3-7,-19 2-1,8 0-5,-3 1 2,0 4 15,0-1-19,-1 2 14,1 3-12,-2 2 11,2 2-14,-1 0-4,2 2 9,-1 5 0,0 2 1,1 1 3,2 2-3,2 1 6,2 1 0,1-1 0,2-3-2,2-3 1,2-1 0,6 14 0,0-18 8,1-4-1,1 0 0,3-5-1,-1-2-1,2-3 2,2-1-2,0-4 3,3-3-50,1-4 57,2-2-48,-2-3 54,1-5-4,-1-1-6,11-26-12,-19 20 2,-1 2-6,-2-1 1,-2 3 3,-2-2 3,-2 5 1,-1 1 8,-1 0 3,-2 0 18,2 2 26,-2 0 2,1 5-5,-1-2-4,3 13-17,-6-28 7,6 28-31,-2-14-4,2 14-5,-2-11-1,2 11-2,0 0-3,-2-14 3,2 14-1,0 0 0,0 0 0,1-11-2,-1 11 2,0 0 5,0 0-1,0 0-4,0 0 2,0 0-1,0 0 1,0 0 1,0 0 1,0 0 0,0 0 1,0 0 4,0 0 0,0 0 1,0 0 1,0 0 3,0 0 5,0 0 7,0 0 45,0 0-23,0 0 10,0 0 7,0 0 5,0 0 6,0 0 4,0 0-1,0 0-15,0 0 17,0 0-9,0 0-1,0 0-58,0 0 51,0 0-51,4-3 42,-4 3-4,0 0-61,0 0 52,0 0-60,0 0 51,0 0-55,0 0 46,0 0-53,0 0 50,0 0-8,0 0-5,0 0-5,0 0-1,0 0-4,0 0 0,0 0 8,0 0-7,3 14 0,-3-14 6,3 17-4,-2-6 1,1 0-1,-2 3 2,2 3-2,-1 1-48,1 5 60,-1 0-48,2 3 53,-1 5-49,5 35 30,-4-23 31,1-2-56,1-5 54,0-2-2,0-4-7,2 0-3,-2-7-4,3-1 5,0-3-9,0-1 4,2-4 1,1-2-3,2-3-7,1-2-32,19-2-197,-17-5 20,3-4-63,4-1-51,-2-3-77,1-4-99,1-2-293,-1-2-314</inkml:trace>
  <inkml:trace contextRef="#ctx0" brushRef="#br1" timeOffset="598997.5914">10130 14275 5,'0'0'328,"0"0"-53,-12 1-54,12-1 14,0 0-37,0 0-14,-12 1-2,12-1-9,-14 2 152,14-2-182,0 0-15,-13 0-14,13 0-9,0 0-11,-14 0-10,14 0-7,0 0 10,-16 1-21,16-1-3,0 0-1,-13 2-7,13-2-11,0 0-9,-7 0 28,-6 0-49,13 0 10,0 0-22,0 0 12,0 0-18,0 0 16,0 0-15,0 0 4,0 0 5,0 0 6,24 0 3,-8-2 5,8-2 2,4 0-7,47-10 13,-30 5-14,3 0 2,1-2 7,0 0 3,-1 2 10,1-3 14,-1 2 2,-2-1 2,-3 0-5,-3 1-5,-8 4-7,-7-1-1,-2 2 9,-4 2 17,-1-2 16,-4 3-39,-3 0 65,2-1-52,-13 3 49,18-3-51,-18 3 37,13-2-43,-13 2 34,0 0-55,13-2 38,-13 2-50,0 0 44,0 0-53,0 0 39,0 0-32,0 0-100,0 0-11,0 0-102,0 0-99,0 0-94,0 0-90,0 0-77,0 0-303,0 0-420</inkml:trace>
  <inkml:trace contextRef="#ctx0" brushRef="#br1" timeOffset="600971.5962">11276 13842 95,'0'0'438,"0"-11"-280,0 11-28,0 0-14,-4-12-2,4 12 2,0 0 16,-5-11-36,5 11 13,-4-9-46,4 9 18,-5-8-39,5 8 28,-5-9-36,5 9 43,-8-9 39,8 9-97,0 0 44,-7-6-64,7 6 46,0 0-59,0 0 46,-8-5-50,8 5 44,0 0-45,0 0 45,-7 8-47,7-8 59,-9 9-42,9-9 55,-7 30 20,5-18 2,0 3 0,0 0-15,1 2-10,1-2-11,0 3-5,1-2-1,1 2 0,-1 0 0,2 0-4,-1 0 17,2 3-22,1 1 16,0-3-23,4 23 29,-4-20-13,0 0-22,1 0 21,-1-1-8,-2 0-1,1 0-6,-3-2 5,1 0 3,-2-2 5,0 2 8,0-3 0,-3 0 13,0 0-51,-1-2 63,-4 13 40,2-14-76,1-3 51,-1-1-62,1 1 52,-3-3-54,4 0 58,-3-1-57,-1-2 47,8-4-58,-12 6 58,12-6-65,-12 4 53,12-4-61,0 0 53,-14-2-64,14 2 64,-10-5-69,10 5 56,-5-7-62,5 7 59,-4-10-60,4 10 58,0-12-11,0 12-11,3-15-9,-3 15 0,6-17 3,-2 9-1,4 2 8,3-11-7,-5 10-4,-6 7 2,13-12-2,-13 12-4,10-9 1,-10 9 2,11-1 2,-11 1-5,12 1 9,-12-1-3,10 11 5,-5-1 0,-1 1-1,0 3-42,3 22 19,-6-13 54,2 4 2,-3 2-2,0 5-1,0 3 1,0 1 0,-1-1-5,-1 1 6,2 0-10,-1-4 2,0 1 1,1-6-8,0-3 4,1-2 0,3 12 32,0-19-14,2-5-12,3-1-3,3-5 1,1-2-8,1-4-62,4-4-86,6 0-82,5-10-137,5-4-104,2-5-446,-1-2-470</inkml:trace>
  <inkml:trace contextRef="#ctx0" brushRef="#br1" timeOffset="602824.5955">10128 14294 119,'0'0'210,"-13"0"-34,13 0-32,0 0 0,-13 2-21,13-2-2,-11 3-38,11-3-1,-12 2-29,1 4 29,11-6-37,-13 4-20,13-4 21,-11 5-15,11-5 23,-12 6-21,12-6 27,-10 5-19,10-5 27,-9 6-23,9-6 22,0 0-39,-12 7 28,12-7-31,-8 5 27,8-5-14,0 0-36,0 0 27,0 0-31,-8 6 30,8-6-29,0 0 33,0 0-9,0 0 22,11 4 16,-11-4 14,17-1 5,-4-3-3,6-1-7,37-10 83,-17 3-95,4 1 13,5-3-25,0-2 9,0 1-23,1-1 11,-2 2-10,0 0 14,-3 0-18,-1 2 7,-3 0-16,-9 3 8,-2 2-20,-3-1 20,13-2-5,-21 5 8,-4 1 17,-2 1 18,-2 1 12,-1-2 15,-9 4-5,17-5 0,-17 5-7,11-3-12,-11 3-15,0 0-7,11-2-14,-11 2-1,0 0-10,8-5 18,-8 5-28,0 0-3,0 0-33,0 0-29,0 0-49,0 0-53,0 0-37,0 0-83,0 0-66,0 0-45,0 0-448,0 0-374</inkml:trace>
  <inkml:trace contextRef="#ctx0" brushRef="#br1" timeOffset="603168.593">9927 14386 91,'0'0'357,"0"0"-121,0 0-39,0 0-59,0 0-10,0 0-43,0 0-3,0 0-33,0 0 7,0 0-24,5-10 12,-5 10-30,17-6-4,-5 0-54,4 0-40,3-4-50,6 0-63,37-21-262</inkml:trace>
  <inkml:trace contextRef="#ctx0" brushRef="#br1" timeOffset="604597.5885">11483 13893 484,'0'0'413,"0"0"-102,12-3-73,-12 3-39,0 0-45,0 0-15,10-4-1,-10 4-1,0 0-1,0 0-20,0 0-7,10-3-16,-10 3-18,0 0 32,0 0-67,0 0-5,11-3 0,-11 3 2,0 0 2,0 0 2,0 0 2,0 0-1,0 0-1,0 0-4,0 0 5,0 0 1,0 0 0,0 0-1,0 0 22,9-4-38,-9 4-7,0 0-5,0 0-3,0 0-2,0 0-1,0 0-2,0 0 0,0 0-3,0 0-1,0 0 2,0 0-1,0 0 3,0 0-14,0 0 23,0 0-1,0 0 3,0 0-1,0 0-3,0 0 4,0 0-53,0 0 63,0 0-4,0 0-3,0 0-4,0 0-3,0 0-3,0 0-1,0 0-1,0 0 0,0 0-4,0 0-1,0 0-1,0 0-1,0 0 1,0 0-1,0 0 12,0 0-66,0 0 63,0 0-5,0 0 1,0 0-10,0 0 13,0 0-1,0 0 2,0 0-10,0 0 0,0 0-4,0 0 5,0 0 0,0 0-1,0 0 0,0 0 0,0 0 2,0 0-1,0 0 0,0 0-1,0 0 0,0 0 0,0 0 0,0 0 1,0 0-6,0 0 6,0 0 1,0 0-2,0 0 0,0 0 0,0 0-1,0 0-1,0 0 7,0 0-2,0 0 0,0 0-1,0 0-4,0 0-1,0 0 2,0 0 2,0 0-2,0 0 0,0 0 1,0 0 0,0 0-1,0 0 2,0 0-1,0 0 0,0 0 0,0 0 0,0 0 0,0 0 1,0 0-1,0 0 1,0 0 1,0 0-4,0 0 2,0 0 2,0 0-2,0 0 5,0 0-1,0 0 2,0 0-3,0 0-5,0 0 1,0 0 2,0 0 0,0 0-4,0 0 4,0 0-1,0 0 0,0 0 0,0 0-1,0 0 1,0 0-5,0 0 0,0 0 5,0 0 0,0 0 0,0 0 2,0 0 0,0 0-1,0 0-1,0 0 5,0 0-4,0 0 1,0 0-4,0 0 0,0 0 4,0 0-3,0 0 0,0 0 1,0 0-1,0 0-1,0 0 2,0 0 0,0 0-4,0 0 2,0 0 1,0 0 0,0 0 0,0 0 1,0 0-1,0 0 2,0 0-2,0 0 0,0 0 2,0 0-2,0 0 1,0 0-1,0 0 1,0 0 5,0 0-3,0 0-7,0 0 6,0 0-12,0 0 10,0 0-6,0 0 5,0 0-3,0 0-2,0 0-1,0 0-3,0 0-1,0 0-6,0 0 3,0 0 2,0 0-12,0 0 7,0 0 5,0 0-2,0 0 0,0 0 0,0 0-1,0 0 4,0 0 2,0 0 2,0 0 10,0 0-4,0 0 1,0 0-6,0 0 3,0 0-3,0 0 5,0 0-1,0 0 3,0 0 1,0 0-2,0 0 2,0 0 0,0 0-1,0 0 1,0 0-3,0 0 0,0 0-1,0 0 3,0 0 0,0 0 0,0 0 0,0 0 1,0 0 1,0 0 0,0 0-4,0 0 5,0 0 9,0 0-11,0 0 2,0 0-3,0 0-2,0 0 1,0 0 1,0 0-2,0 0 3,0 0-1,0 0 2,0 0-7,0 0 1,0 0 5,0 0 0,0 0 0,0 0 1,0 0-1,0 0-1,0 0 2,0 0 0,0 0 0,0 0-1,0 0 1,0 0 6,0 0-6,0 0 6,0 0-10,0 0 10,0 0-5,0 0-1,0 0 0,0 0 1,0 0-3,0 0 1,0 0 1,0 0 1,0 0-1,0 0 1,0 0-3,0 0 0,0 0-1,0 0 1,0 0 1,0 0-1,0 0 11,0 0-11,0 0 0,0 0 0,0 0 0,0 0 0,0 0 0,0 0 5,0 0 5,0 0-12,0 0 2,0 0 0,0 0-1,0 0 3,0 0-2,0 0 0,0 0-3,0 0-10,0 0-10,0 0-19,0 0-23,-5-8-41,5 8-41,0 0-266,0 0 149,0 0-59,0 0-378,-17 0-207</inkml:trace>
  <inkml:trace contextRef="#ctx0" brushRef="#br1" timeOffset="604916.59">10598 14376 93,'0'0'397,"0"0"-153,5 9-148,-5-9-55,0 0-36,0 0-27,14-1-36,-14 1-47,26-14-264</inkml:trace>
  <inkml:trace contextRef="#ctx0" brushRef="#br1" timeOffset="605526.5852">11957 13759 79,'0'0'326,"0"0"-70,0 0-55,0 0 4,0 0-41,0 0 18,2-9-50,-2 9 54,0 0-72,0 0 9,0 0 0,0 0 120,0 0-129,0 0-77,0 0 43,0 0-69,0 0 46,0 0-63,0 0 50,0 0-53,0 0 15,0 0 6,0 0 45,0 16-33,3-6 52,-3 3-6,0 5 6,0 0-1,0 4 9,0 3-6,0 3-16,2 5-6,-2 1 18,0 3 19,0 1-11,0 1-18,0 5-7,0 0-62,0-4 54,-2 4-60,2-7 63,2 38-6,-2-41-56,2-8 58,-1 0-10,3-1 4,-2-4 2,3-2-3,-4-2-6,3-2-2,2 0-8,-2-5 1,3 0-2,2-4-7,0-3-55,2 0 51,14-8-151,-11-1 2,1 1 34,-2-6-142,2-2 0,-2-1-77,-1-4-33,0 0-116,0-7-217,-7 4-193</inkml:trace>
  <inkml:trace contextRef="#ctx0" brushRef="#br1" timeOffset="605820.5876">11872 14231 378,'0'0'390,"-17"-4"-95,17 4-72,-10-3-54,10 3-31,0 0-31,-5-10-20,5 10-17,5-10-13,1 1-12,0 1-36,4-2-42,4-2-47,2-2-35,26-17-316,-19 12 15,-3 0 124</inkml:trace>
  <inkml:trace contextRef="#ctx0" brushRef="#br1" timeOffset="607191.7238">12434 13554 308,'0'0'294,"0"0"-100,1-10-19,-1 10-51,0 0-2,6-13-45,-6 13 5,7-9-32,-7 9 4,10-7-27,-10 7 13,12-10-30,-12 10 21,13-9-23,-13 9 20,14-5-22,-14 5 27,11-5-28,-11 5 27,13 2-17,-13-2 17,12 5 13,-7 2 2,-2 1 0,2 4-1,-1 0-1,0 3 2,-2 2-33,4 24 64,-4-20-7,1 4-67,-1-1 59,2 1-70,-2-1 63,0 2 2,3-2 7,0 1-12,-3-3-9,2 0-8,1 0-2,0-4-8,1 0-4,1-3-2,4 10 12,-6-11-21,3-7 5,-2 1 0,2-3-5,-8-5 0,13 4-3,-13-4-8,15-4-2,-9-1-22,0-3-10,1-1-72,-2-3 44,-1 0-33,-1-2 60,1-11-80,-2 14 84,-1 0 5,-1 11 8,0-21 5,0 21 0,-1-15 7,1 15-2,-2-11 3,2 11-6,0 0 9,-7-8 3,7 8 69,0 0-73,-9 12 58,0 6-13,7-4 4,-2 1-5,1 2-6,1 3-10,0 1 5,2 4 5,-2-1 12,4 1-5,-2 0 6,3 1 4,1 0 3,2 4 3,-1-1-5,1 0 54,15 38 152,-9-31-112,0-1-77,0 0 41,1 2-77,1-3 41,0 3-15,1-2-6,-3-1-11,3 2-9,1-1-6,-5 0-7,2-1-6,-3-6 6,-1 2-10,-1-5 1,-3 1-1,-2-3 0,1 0 2,-4-5 6,-4 0 5,0-1 1,-2 3 3,-3-3 4,0 2 7,-5-4 15,-1 1 16,1-3-33,-3 2 66,-1-6-28,-12 9 186,17-10-145,-3-3-45,5 2 26,-1-3-26,1 0 22,11-4-38,-18 5 19,18-5-30,-17 5 13,17-5-20,-14 3 16,14-3-9,-9 2 13,9-2-13,-15 2 50,15-2-50,0 0-22,0 0 11,-12 3-14,12-3 6,0 0-14,0 0 5,0 0-14,-11 0 10,11 0-8,0 0 8,0 0-14,0 0 12,0 0-13,0 0 3,0 0 6,0 0-10,-12 1 4,12-1-3,0 0 3,0 0-4,0 0 7,0 0-8,0 0 8,0 0-8,0 0 10,0 0-12,0 0 14,0 0-14,0 0 4,0 0 5,0 0-15,0 0 10,0 0-10,0 0 5,0 0-10,0 0 10,0 0-10,0 0 13,0 0-13,0 0 16,0 0-14,0 0 18,0 0-9,0 0-5,0 0 21,0 0-24,0 0 18,0 0-11,0 0 13,0 0-13,0 0 13,0 0-18,0 0 21,0 0-13,0 0 13,0 0-11,0 0 8,0 0-10,0 0 0,0 0 17,0 0-19,0 0 14,0 0-19,0 0 20,0 0-18,0 0 11,0 0-6,0 0 13,0 0-13,0 0 15,0 0-17,0 0 5,0 0-1,0 0 3,0 0 7,0 0-12,0 0 14,0 0-15,0 0 13,0 0-14,0 0 0,0 0 2,0 0 13,0 0-14,0 0 13,0 0-13,0 0-1,0 0 1,0 0 8,0 0 9,0 0-19,0 0 14,0 0-13,0 0 14,0 0-15,0 0 12,0 0-9,0 0 10,0 0-10,0 0 9,0 0-11,0 0 14,0 0-15,0 0 6,0 0 7,0 0-15,0 0 10,0 0 2,0 0-8,0 0 10,0 0-9,0 0 15,0 0-18,0 0 11,0 0-8,0 0 15,0 0-17,0 0 7,0 0-6,0 0 15,0 0-17,0 0 15,0 0-15,0 0 15,0 0-16,0 0 16,0 0-14,0 0 13,0 0-14,0 0 0,0 0 6,0 0 11,0 0-12,0 0 3,0 0 7,0 0-14,-11 2 10,11-2-19,0 0 23,0 0-19,0 0 14,0 0-19,0 0 15,0 0-22,0 0 16,0 0-26,0 0 22,0 0-33,0 0-43,0 0 52,0 0-49,0 0-1,0 0-131,0 0 11,0 0-30,-11-6-44,11 6-46,-7-5-92,7 5-86,-13-12-481,4 0-580</inkml:trace>
  <inkml:trace contextRef="#ctx0" brushRef="#br1" timeOffset="608252.0066">23473 2805 61,'33'-9'198,"9"-3"-32,3-2-96,1 0-225</inkml:trace>
  <inkml:trace contextRef="#ctx0" brushRef="#br1" timeOffset="609812.0043">27002 1838 172,'0'0'280,"0"0"134,5-9-218,-5 9-26,0 0 24,9-6 4,-9 6 14,0 0-17,4-10-17,-4 10-36,0 0-19,7-10-8,-7 10-6,0 0-25,4-11-8,-4 11-7,3-12 59,-3 12-81,0 0-15,-3-12-4,3 12-7,-3-8-9,3 8-3,-6-11-3,0 6 3,6 5-12,-14-10 2,3 7 2,0-1-9,-1 2-1,-1-1 1,-3 2 9,0-1 3,-4 4-7,2-1 7,-4 3-8,-1 1 8,0-1-1,2 2-6,-2 2 0,0 1 0,-2 3 3,6-2 3,-4 2-8,2 2 7,0 0 1,-18 18-7,24-15 2,-4 2-3,6 1 10,-3 0-10,3 2 11,1-2-7,3 0 8,1 0-4,1 1-2,0 2 6,0 0-3,3-1-4,-1 0 4,3 1 3,-2 21-1,4-22-2,0 1-3,2 0 3,-2 0-11,4 0 16,-2 2-10,3-1 6,-1 0-3,1 0 4,4 0-3,-2 1 2,1 0 1,2 1-1,1 0-1,0-4 6,1 2-9,1-2-1,1-1 2,-3-4 1,4 0-1,1-2 3,-1 0-4,4-1 0,-1-2 0,0 0 2,2-2-3,1 2-11,-2-2-5,2-1-8,19 10-42,-20-13 37,1 3 6,-1-2 1,2 0-1,-3-2 10,0 2 0,0-2 3,-2-2 4,1 2 7,1-3-2,-2-2-5,2 1 2,3-4 4,-2 1 3,3-2 0,2-1 21,-4-1 1,2-2 7,0-1 9,2-3-11,2-5-8,2 0-1,-2-5-4,-1 0 21,1 1-9,-2-2-8,-5 1-3,-2 1-18,3-6 15,12-26 0,-16 27-12,-7-2-5,1 0 1,1-2-3,-3 0 7,-1 1-12,0-2 7,-2 0-9,-2-1 10,-1 2-6,1-1 1,-2 4 0,-2 0 5,0 1 0,-2-26 1,0 27 0,0 0-3,0 0 1,-2 2-2,1-1 3,-1 0-1,-1 2 5,0 1 1,-1 0-7,1 2 4,-1-2-7,-2 3 9,1 2-10,1 0 10,-12-10 4,9 12-6,-2 3 4,1 0-6,-2 0 4,-1 0-7,-4-1 2,4 3 7,-3 1-12,3-1 8,-3 2-4,2 0 0,-4 1-1,3 2 9,1-1-8,-17-2-11,18 4 18,-1 1-4,3-1-3,-1 1 1,12 2 4,-20-3-4,20 3 4,-20 0-7,20 0 8,-18-1-1,18 1-2,-18 0-2,18 0 2,-16 0 0,3 1-2,13-1 5,-13 0-8,13 0 6,0 0-1,-17 0 3,17 0-3,0 0 1,-15 3-2,15-3 3,0 0-4,-12 1 4,12-1-4,0 0 2,-11 3-14,11-3 12,0 0 2,-13 2-5,13-2 9,0 0-9,0 0 2,0 0 0,-11 4 6,11-4-3,0 0-10,0 0 6,0 0 11,0 0-7,-9 4-8,9-4 12,0 0-4,0 0 0,0 0 1,0 0-7,-10 7 3,10-7-12,0 0-15,0 0-12,-8 8-23,8-8-8,-5 7-37,5-7-25,-6 10-64,6-10 1,-8 14-62,-1 6-609,3-11 194</inkml:trace>
  <inkml:trace contextRef="#ctx0" brushRef="#br1" timeOffset="614741.331">4209 2837 27,'0'-18'186,"0"18"-14,-1-15-50,1 15 10,0-17-33,0 17 8,0-17-38,0 17 22,-1-15-15,1 15 22,-1-14-26,1 14 3,0 0-28,0-16 4,0 16-25,0 0 9,-4-12-33,4 12-37,0 0-13,1-15-10,-1 15 23,0 0-9,0 0 21,5-9-25,-5 9 20,0 0-15,6-6 22,-6 6-14,0 0 32,7-6-21,-7 6 5,0 0-20,8-5-42,-8 5 51,0 0-19,0 0 20,0 0 30,9-5-31,-9 5-11,0 0 25,0 0-11,0 0 24,0 0-13,0 0 26,8-4-17,-8 4 27,0 0-17,0 0 15,0 0 1,0 0-20,0 0 10,0 0-10,0 0 11,0 0-19,0 0 18,0 0-5,0 0 28,0 0-6,0 0 17,0 0-9,0 0 17,0 0-13,0 0 21,0 0-17,0 0 10,0 0-23,0 0 16,0 0-26,0 0 16,0 0-27,0 0 17,0 0-26,0 0 26,0 0-24,0 0 15,0 0-23,0 0 19,0 0-14,0 0-5,0 0 24,0 0-25,0 0 22,0 0-16,0 0 25,0 0-21,0 0 18,0 0-17,0 0 21,0 0-17,0 0 3,0 0-12,0 0 18,0 0-19,0 0-2,0 0 16,0 0-21,0 0 19,0 0-15,0 0 18,0 0-25,0 0 26,0 0-19,0 0 16,0 0-22,0 0 26,0 0-21,0 0 21,0 0-18,0 0-9,0 0 23,0 0-20,0 0 20,0 0-17,0 0 17,0 0-21,0 0 24,0 0-18,0 0 14,0 0-20,-8 4 22,8-4 4,0 0-12,0 0-16,0 0 19,0 0-21,0 0 20,0 0-17,0 0 24,0 0-26,0 0 25,0 0-25,0 0 21,0 0-15,0 0 19,0 0 4,0 0-14,0 0-11,0 0 1,0 0 11,0 0-20,0 0 19,0 0-16,0 0 21,0 0-21,0 0 19,0 0-18,0 0 13,0 0-25,0 0-7,0 0-50,0 0-16,0 0-10,0 0-64,0 0 75,-1 11-150,1-11 78</inkml:trace>
  <inkml:trace contextRef="#ctx0" brushRef="#br1" timeOffset="615732.3285">4341 2619 16,'0'0'34,"0"0"22,0 0-21,0 0 28,0 0-18,0 0 18,0 0-22,0 0 9,0 0-18,0 0 9,0 0-21,0 0 13,0 0-23,0 0 23,0 0-28,0 0-10,0 0 7,0 0-20,0 0 9,0 0-17,0 0 22,0 0-29,0 0 25,0 0-20,0 0 9,0 0-25,6 8 8,-6-8-83,0 0 39</inkml:trace>
  <inkml:trace contextRef="#ctx0" brushRef="#br1" timeOffset="616865.3282">8293 2912 28,'0'0'28,"0"0"22,0 0-34,0 0 22,0 0-35,0 0 23,0 0-29,0 0 25,-6 7-25,6-7 24,0 0-16,0 0 17,0 0-15,0 0-19,0 0 27,0 0-33,0 0 34,-5 8-28,5-8 26,0 0-28,0 0 32,0 0-32,0 0 31,0 0-22,0 0 21,0 0-12,0 0 27,0 0-12,0 0-27,0 0 23,0 0-34,-5 7-3,5-7-34,0 0 11,0 0-24,0 0 24</inkml:trace>
  <inkml:trace contextRef="#ctx0" brushRef="#br1" timeOffset="617667.4272">8244 2960 41,'0'0'115,"0"0"-41,-7 6 23,7-6-49,0 0 8,0 0-31,0 0 15,0 0-28,0 0 25,0 0-26,0 0 18,0 0-25,0 0 22,0 0-10,0 0 23,0 0-32,0 0 23,0 0-24,0 0 21,0 0-24,0 0 20,0 0-24,0 0 18,0 0-19,0 0 32,0 0-29,0 0 12,0 0 7,0 0-16,0 0 21,-6 6-16,6-6 25,0 0-21,0 0 22,0 0-15,0 0 10,0 0-17,0 0 16,0 0-25,0 0 18,0 0-22,0 0 19,0 0-20,0 0 17,0 0-20,0 0 20,0 0-24,0 0 26,0 0-18,0 0 21,0 0-25,0 0 29,0 0-28,0 0 33,0 0-34,0 0 19,0 0-10,0 0-11,0 0 19,0 0-22,0 0 20,0 0-20,0 0 21,0 0-15,0 0 26,0 0-23,0 0 15,0 0-23,0 0 20,0 0-19,0 0 18,0 0-14,0 0-9,0 0 25,0 0-19,0 0 23,0 0-31,0 0 27,0 0-26,0 0 23,0 0-20,0 0 21,0 0-20,0 0 17,0 0-14,0 0 14,0 0-11,0 0 14,0 0-24,0 0 25,0 0-22,0 0 21,0 0-22,0 0 22,0 0-23,0 0 22,0 0-24,0 0 34,0 0-31,0 0 22,0 0-22,0 0 12,0 0 8,0 0-23,0 0 27,0 0-24,0 0 17,0 0-21,0 0 30,0 0-35,0 0 36,0 0-29,0 0 19,0 0-18,0 0 16,0 0-16,0 0 5,0 0 22,0 0-23,0 0 13,0 0-17,0 0 22,0 0-20,0 0 17,0 0-16,0 0 19,0 0-22,0 0 26,0 0-26,0 0 36,0 0-39,0 0 20,0 0-18,0 0 23,0 0-21,0 0 21,0 0-22,0 0 21,0 0-24,0 0 30,0 0-41,0 0 3,0 0-32,0 0 21,-7 5-42,7-5 12,-4 11-174,4-11 4,-5 13 75</inkml:trace>
  <inkml:trace contextRef="#ctx0" brushRef="#br1" timeOffset="619680.9564">26798 2982 13,'0'0'192,"0"0"-21,0 0-32,0 0-12,0 0-19,0 0-19,0 0-12,0 0-20,0 0-10,0 0-12,0 0-24,0 0-27,0 0-20,0 0-43,0 0-35,-14-1-145,14 1 82</inkml:trace>
  <inkml:trace contextRef="#ctx0" brushRef="#br1" timeOffset="620207.9559">21848 3595 106,'0'-13'146,"0"13"-32,3-12-33,-3 12-21,5-12-18,-5 12-20,5-10-40,-5 10-22,11-11-39,-11 11-62,11-12 41</inkml:trace>
  <inkml:trace contextRef="#ctx0" brushRef="#br1" timeOffset="620528.9566">22174 3509 31,'0'0'140,"-4"8"-51,4-8-36,0 0-35,-5 10-34,5-10-92,0 0 36</inkml:trace>
  <inkml:trace contextRef="#ctx0" brushRef="#br1" timeOffset="620820.9607">22542 3316 37,'0'0'181,"9"-7"-205,-9 7-43,6-7 23</inkml:trace>
  <inkml:trace contextRef="#ctx0" brushRef="#br1" timeOffset="621107.9557">22967 2900 160,'0'0'440,"0"0"-124,8-10-72,-8 10-55,5-7 29,-5 7-149,0 0-21,0 0-10,0 0-8,5-8-10,-5 8-17,0 0-17,0 0-45,0 0-12,0 0-62,6-6 6,-6 6-21,0 0-12,0 0-175,0 0 208</inkml:trace>
  <inkml:trace contextRef="#ctx0" brushRef="#br1" timeOffset="621696.956">27028 5266 389,'0'0'320,"0"0"-50,0 0-124,0 0-41,0 0-65,0 0-40,-6 8-17,6-8-19,-6 7-7,6-7-48,-13 15-12,3-6-203,1 1 233</inkml:trace>
  <inkml:trace contextRef="#ctx0" brushRef="#br1" timeOffset="621999.9554">26191 6474 340,'-7'10'410,"2"-3"-104,5-7-60,-6 14-63,6-14-33,-5 10-30,5-10-5,-4 9-5,4-9 11,0 0 17,-6 10-13,6-10-3,0 0-25,-3 8-9,3-8-31,0 0-66,0 0-44,-2 3-200,2-3 100,0 0-104,0 0-373,0 0-142</inkml:trace>
  <inkml:trace contextRef="#ctx0" brushRef="#br1" timeOffset="622717.957">28054 5274 403,'0'0'365,"0"0"-24,0 0-140,0 0 4,0 0-103,0 0 13,0 0-71,0 0 39,0 0-66,0 0 50,4-9-58,-4 9 57,8-8-2,-8 8-74,8-8 59,-8 8-71,11-7 65,-1 2-63,-3 0 55,-7 5-59,17-7 57,-7 3-58,-10 4 61,15-5-65,-15 5 57,14-5-63,-14 5 60,17 0-17,-17 0 10,0 0-54,17 2 71,-17-2-57,8 9 77,-8-9-56,6 13 85,-6-13-70,3 17 69,-3-17-71,0 19 72,-3-7-52,2 0 13,0-2 7,-1 2 0,0 0-5,-1-2-7,-1 2 7,2 0-4,-2-4 1,3 3-4,-4-1-12,1 0-1,2-2-7,2-8-2,-4 16-3,4-16-4,-3 12-1,3-12-4,-4 15 10,4-15-5,0 0 11,8 7-3,-8-7 0,12 2-3,-12-2-1,20-2-2,-9 0-6,1-1 16,4 1-20,-1-2 53,2-2-67,-2 1 62,4 0-64,16-7 32,-17 7 14,2-2-57,-2 0 52,-4 1-92,2 1 28,-1 0-109,-2-2 34,1 3-94,-1 0 8,-2-1-39,-1 2-43,-10 3-387,16-7-174</inkml:trace>
  <inkml:trace contextRef="#ctx0" brushRef="#br1" timeOffset="623304.9541">28215 4878 409,'-11'-6'313,"0"4"-99,0-1-15,11 3-72,-22-4-1,8 1-47,1 1 10,13 2-37,-25 0 34,14 2-51,11-2 53,-23 3-56,11 1 45,-1 1-59,-12 11 46,8-4 7,1 2-69,1 5 79,-4 0-77,3 2 66,3-1-76,0 4 79,1-1-55,1 0 72,2 2-58,0 3 53,5-5-70,-1 1 56,1 0-46,2 2 1,2 0 8,0 0-11,2 0-3,0-4 0,2 3-6,1 0 4,1-2 3,3-2 11,0 0 7,0-1 11,7-1 53,1-1-70,-2-4 49,8 3-61,23 5 54,-23-13-22,2-2-61,0-2 56,0 0-62,3-2 57,-1-1-61,2-2 61,-4-1-65,3 0 63,-2-3-49,0 0 11,-3-1 36,2-2-30,5-2-1,25-13 15,-30 9-11,0-1-1,-5-2 98,3 0-68,-3-3 37,-2-3-111,0-7 25,-2-3-78,-1-1 59,-2-3 13,-3 0 5,-3 4 11,-3 0-22,-4 4 77,2 1-73,-4-1 53,-1-3-63,-1 1 61,-2 2-54,-2 2 76,-1-1-67,-1 7 55,-2 0-63,1 1 57,-1 3-68,-3 0 60,-2 2-99,-1 3 7,-2 1-95,-22-1-303,20 11 57,-5 0-414,-5 5-350</inkml:trace>
  <inkml:trace contextRef="#ctx0" brushRef="#br1" timeOffset="625860.9574">26393 8726 290,'-11'-6'318,"0"1"-70,-1 2-35,-1-2 0,-3 2-37,-2-1-11,0 2 18,1-1-9,-4 1-11,0 2-14,2 2-22,-1 0-24,-3 4-13,-28 15 55,24-5-80,-1 5 4,1 3-4,1 0-9,3 3-11,3 0-4,4-2-12,3-1-4,1-1-7,5-2-1,1 1-1,1-5-3,3 0-16,2-1 17,1-3-14,3-1 17,0-2-16,3-3 17,2-2-17,5-2 4,0-3-18,5-4-14,0-2 0,2-3-4,2-6 8,0-1 0,1-2 5,-4 1 13,-1-1 21,12-10 70,-20 16-41,0 4-7,-2-1-12,0 2-10,-2 2-3,-7 5 9,13 0 21,-13 0 10,12 6-5,-6 1-6,1 2-8,0 3-2,-3 2-7,3 0-4,7 20-6,-6-17-27,-1 3-60,0-3-31,4 0-58,-2 0-1,0-2-89,5-2-13,-5 0-119,3-6-338,0 0-226</inkml:trace>
  <inkml:trace contextRef="#ctx0" brushRef="#br1" timeOffset="626164.9521">26559 8960 622,'0'0'519,"0"0"-104,-4-11-72,4 11-63,0 0-56,0 0-42,0 0-12,4-14-16,-4 14-6,14-6-12,17-5 74,-8 4-131,4-1-15,6-2-10,3-2-8,5 0-12,-1 0-8,0-1-5,2 2-24,-2-1-55,-2 2-43,-5-2-48,-2 5-67,-3-3-11,3 0-10,-4 0 1,-4 1-17,0 1-40,-6-1-321,-1-1-125</inkml:trace>
  <inkml:trace contextRef="#ctx0" brushRef="#br1" timeOffset="626444.9566">27200 8622 632,'0'0'321,"-7"-8"-66,7 8-62,0 0-41,-6-10-23,6 10-31,0 0-2,0 0-21,0 0 6,15 2 11,-15-2-3,20 9-3,-11-2-21,5 1-2,20 14 127,-17-8-92,2 2-18,-2 2 2,3 0 53,-5 0-58,-2-1 43,0 0-74,-3 0 54,-4 2-76,-2-4 53,0 2-71,-3-1-2,-2-3 4,-1 2-27,0-3-33,-2 0-31,2 0-40,-2-2-60,4-10-62,-8 11-51,8-11-109,0 0-247,0 0-163</inkml:trace>
  <inkml:trace contextRef="#ctx0" brushRef="#br1" timeOffset="626739.9539">28033 8268 554,'14'-11'548,"-5"0"-45,2 1-154,-4 5-4,0-3-134,-1 1 8,-6 7-95,12-9 24,-12 9-73,8-3 58,-8 3-46,0 0 72,8 11-54,-7 0 63,-1 8-64,-1 0 4,0 8 7,-1 10-35,0 6 49,-2 2-50,2 2 28,-3 1-48,1 1 34,0 0-44,-2-1 34,6 0-47,-4-4 25,3-7-41,-1 31 47,5-36-30,-3-7-33,2-1 25,0 0-40,3-5 11,-3-3-23,5 0-3,-2-2-77,1-2-21,0-2-70,1-3-57,1-2-93,-8-5-49,17 0-1,1-14-931,-11 2 126</inkml:trace>
  <inkml:trace contextRef="#ctx0" brushRef="#br1" timeOffset="626789.95">28087 8753 701,'-10'-4'576,"10"4"-133,-14-6-93,14 6-57,-10-4-55,10 4-31,0 0-26,-10-7-6,10 7 7,0 0-9,8-8-29,1 4-19,28-9 56,-11 3-117,4-4-15,8 0-14,-2 0-31,2 1-20,-1-1-44,-7 4-64,0 0-75,0 1-77,-4 3-36,-4 2-1,-4 1-87,-2 5-368,-5-1-284</inkml:trace>
  <inkml:trace contextRef="#ctx0" brushRef="#br1" timeOffset="627354.9705">25899 9484 253,'0'0'319,"8"-8"-72,-8 8-44,0 0-34,8-8-23,-8 8 18,0 0 47,0 0 28,4 25 228,-8-8-202,-4 10-69,-5 9-3,-5 1-5,-4 11-4,-7 1-27,-2 0 37,-1 1-21,-7 0 39,1 1 14,-2-2-22,-1-2-13,1-5 3,2-1-34,2-4-8,9-7-41,0-4-14,4 1-24,5-11-4,3 1-28,2-5 1,3-2-38,1-1-9,2-1-44,7-8-8,-6 11-81,6-11-76,0 0-67,6 5-104,10-8-624,-16 3-121,19-8-745</inkml:trace>
  <inkml:trace contextRef="#ctx0" brushRef="#br1" timeOffset="627879.9545">25692 9630 320,'0'0'366,"-1"-15"-68,1 15-32,-1-5 215,1-11-256,0 16-28,0 0-34,1-12-46,-1 12-23,0 0-12,0 0 8,11-4 77,-1 8-66,1 3 63,5 3-71,1 3 62,7 2-70,4 6-3,31 21 81,-27-20-65,-1 0 28,2 0-39,1-2 21,1 1-54,-1-3 23,1 2-44,-3-3 22,-1 0-40,-2-3-3,-2-1-1,-5 1-2,-1-5-2,-1 0 8,-2 0-4,-2-1-12,-3-2 7,1 1-3,-5-2-9,1 0 4,-2-1-19,1 0-25,-9-4-38,11 6-46,-11-6-58,7 8-75,-7-8-57,0 0-28,0 14-105,-14 0-1520</inkml:trace>
  <inkml:trace contextRef="#ctx0" brushRef="#br1" timeOffset="628533.9634">25132 10660 318,'0'0'387,"0"0"-86,-8-7-37,8 7-25,0 0-19,0 0 10,-8-7-15,8 7 0,0 0-34,-7-6 1,7 6-36,0 0-2,0 0-41,0 0-7,-6-9-33,6 9 6,4-7 8,-4 7-63,7-6 14,-7 6-18,14-7 11,-14 7-25,18-5 16,-18 5-19,18-2 13,-18 2-15,21 3 14,-12 1-13,1-1 15,-1 2-14,0 1 15,5 8-20,-7-6 9,-2 0 3,-1 1 4,0-1 8,-2 3 14,0-1 5,-2-10-4,0 22 1,-2-10-7,2-2-6,-2 0 18,2 2-27,0-12 21,-2 17-29,2-17 21,-2 14-22,2-14 19,2 14-22,-2-14 23,4 14-20,2-8 23,-1 2-27,2-1 21,2-1-23,0 0 22,0 1-19,1 0 18,0 0-22,0-1 21,8 7-13,-10-5-8,0-3 25,-2 2 2,-2 1 31,-1 2-17,-3-10 38,-3 19-10,-1-7 29,-2 0-43,-2 0 34,-5 2-36,0 0 28,-3-1-48,-1-1 28,-14 6-3,18-9-127,0-4-21,-1 1-69,5-3-51,9-3-175,-20 1-74,20-1-489,-9-5-543</inkml:trace>
  <inkml:trace contextRef="#ctx0" brushRef="#br1" timeOffset="628963.9572">26263 10421 734,'11'-11'593,"-11"11"-138,9-9-84,-9 9-61,5-7-42,-5 7-37,8-8-28,-8 8-50,0 0-33,10-10-20,-10 10-23,9-7-21,-9 7-14,15-2-5,-15 2-5,18 1-7,-18-1-4,21 4 11,-12 1-4,-1 1 18,2 1 14,-2 2 10,-1 1-12,-1 1 38,1 1-33,-4 0 41,2 13 41,-5-11-103,2-2-7,0 1 4,-2 1-13,0 0 5,0-1 0,2 1-10,0 2-1,1-1-5,1 1-47,0 0 78,4 1-60,-2 0 63,1 0-65,9 12 158,-9-14-66,-1-3-7,-2 1 0,1-3 11,-3 1 13,3 0 15,-5-11 1,-5 21 2,3-10-18,-7 3-21,0 1-11,-5-3-24,-1 1-47,-8 1-108,-29 7-401,27-14 156,-1-4-71,-1-4-95,0-4-148,0-6-350,2-6-638</inkml:trace>
  <inkml:trace contextRef="#ctx0" brushRef="#br1" timeOffset="629650.9569">28252 9208 735,'0'0'324,"0"0"-49,0 0-48,0 0-19,0 0-15,-3 12 24,3-12 6,-6 15 11,1-3 12,-4 8-10,-1 6 3,-5 6-54,-2 6-11,0 4-2,-24 57 148,22-56-217,0-3 7,2 0-37,1-2 33,1-1-39,1-3-11,3-5-9,0-3-8,2 1-62,1-7 61,0-1-65,3-2 63,-1-3-69,1-1 31,1-2-23,-1-1-43,3-1-27,2-9-26,-3 14-36,3-14-48,0 0-54,1 11-60,-1-11-32,0 0-54,9-5-474,-9 5-434</inkml:trace>
  <inkml:trace contextRef="#ctx0" brushRef="#br1" timeOffset="630193.9534">28066 10174 323,'0'0'463,"0"0"-69,0 0-84,0 0-27,0 0-50,0 0-13,0 0-52,0 0-21,-3-10-42,3 10-9,0 0-33,9-10 0,-9 10-27,13-7 9,-13 7-18,17-5 0,-17 5-19,18-5 9,-18 5-15,19 0 9,-19 0-15,27 2 29,-27-2 1,15 5 41,-15-5-12,12 12 12,-12-12 12,4 14 11,-4-14 3,0 15 7,0-15-3,-2 21-4,2-21-15,-4 20-14,0-11-12,4-9-2,-3 28 13,3-28-39,0 16-3,0-16-4,5 17-11,1-11 5,-1 3-1,4-2-1,2 1-3,-2-2-2,2 2 7,1-1-10,0 1 1,-1 1-2,0-1-1,-1-1 0,-3 3 1,1-4 6,-4 2 18,0 2 15,-4-10-18,0 17 47,0-17-16,-4 19 25,-1-11-38,-4 2 40,2-1-57,-2 1 31,-3-2-41,1 1 10,-16 5-185,16-9 6,-3-2-35,3-2-88,11-1-96,-22-4-26,15-1-178,-1-7-247,3 0-365</inkml:trace>
  <inkml:trace contextRef="#ctx0" brushRef="#br1" timeOffset="630536.9605">28415 9274 42,'0'0'540,"-1"-11"-160,1 11 132,1-14-338,-1 14-35,0 0-23,5-7-13,-5 7-10,0 0 52,19 5-9,-11-1 8,3 4-8,3 4-17,4 1-12,-1 5-10,4 1 28,4 4 28,24 27 211,-22-21-199,0-5-3,1 3-22,0-2-25,-1-1 5,-1-1-43,-5-5-17,0-1-9,-3-3-9,-2-1-6,-1 1-6,-3-5 1,-2 0-8,0 0-7,-1-2 3,-1 0-6,-1-2-8,1 2-29,-8-7-42,10 10-46,-10-10-58,8 8-8,-8-8-110,5 9-51,-5-9-14,3 10 0,-3-10-16,0 14-416,0-14-307</inkml:trace>
  <inkml:trace contextRef="#ctx0" brushRef="#br1" timeOffset="630912.956">29155 10107 354,'5'8'594,"-5"-8"-122,0 0-80,0 0-37,0 0-27,0 0 7,0 0 5,0 0-23,0 12 30,0-12-76,0 0-10,0 0-85,0 0-19,0 0-65,0 0-7,0 0-52,0 0 16,9 5-4,-9-5-47,0 0 32,12 1-39,-12-1 27,13 2-27,-13-2 22,14 7-26,-4-2 29,-2 1-31,0 1 24,-1 4-28,2-1 31,-3 4-32,-1 1 37,2 19 12,-7-14-21,0-2 33,-1 2-28,-3 4 20,1-3-14,1 1 12,-1-2-32,2-3 25,-2 2-26,3-3 25,0-1-26,2-3 25,0 0-23,2-2 31,16 7 1,-6-12-27,4-2 18,1-3-46,6-3 0,2-2-106,4-3-39,2-1-124,-1 0-60,-1-1-99,0 1-35,-3 0-581,-6 0-685</inkml:trace>
  <inkml:trace contextRef="#ctx0" brushRef="#br1" timeOffset="633135.9625">26150 12536 63,'0'0'408,"3"-9"-47,-3 9-113,0 0-37,0 0-29,0 0-15,2-12-3,-2 12-10,0 0-2,0 0-7,-2-11-14,2 11-7,0 0-10,-3-10 47,3 10-66,0 0 42,-6-12-69,6 12 55,-5-10-73,5 10 43,-21-17-51,13 13-18,-1-1 9,-5 0 71,3 2-60,-2 1 55,-3-1-63,3 2 52,-5 2-67,1 3 48,-4 2-61,0 3 61,-2 4-58,-1 4 59,-3 5-60,-23 29 62,26-23-12,6-1-61,0 3 51,5-2-61,1-2 52,4 0-56,3-3 4,3-4 5,4 1 2,2-4 3,1 0 8,9-4-5,1-1-26,1-5-24,4-2-32,2-4 34,5-5-74,1-4 59,5-1-59,1-8 68,-1 0-50,-3-6 63,1 0-67,-4-1 58,0-4-45,-6 3 69,-2 4-33,-2 1 98,-4 4-25,9-10 139,-13 17-51,-3 1-73,2 3 51,-8 6-44,9-4 78,-9 4-53,6 7 58,-6-7-61,7 16 50,-5-6-67,3 5 40,-2-1-61,1 3-5,0 0 1,7 17 5,-4-14-10,0-2-36,0 0-41,4-1-45,0-2-52,0-1-5,3-2-139,-1 0-45,2-2-48,0-3-489,0-4-447</inkml:trace>
  <inkml:trace contextRef="#ctx0" brushRef="#br1" timeOffset="633579.9544">26744 12630 176,'-7'-8'467,"7"8"-168,-6-5 41,6 5-109,-6-7 66,6 7-89,0 0 51,-13-5-85,13 5 43,0 0-70,-9-6 53,9 6-78,0 0 37,-11-3-77,11 3 45,0 0-73,0 0 45,-9-3-73,9 3 55,0 0-64,0 0 76,0 0-12,-11-3-57,11 3 68,0 0-72,0 0 53,0 0-61,0 0 58,0 0-63,0 0 69,18-4-69,-4 3 55,3-3-60,6 1 60,6-2-63,44-10 28,-27 7 12,1 0 14,5-1 5,2 1-10,2-1-7,1 2-4,-2 2-10,-3-2-3,-3 2-1,-4 2-7,-11-1 0,-3 2 3,-4-1-8,-2 1 3,-4 1 10,-4 0 2,1 2 16,-5-2 17,0 0 15,-1-1 7,-12 2 0,19-1-6,-19 1-9,15 0-10,-15 0-13,0 0-12,19-2-6,-19 2-2,0 0-19,15-1-105,-15 1-14,0 0-69,0 0-62,14-1 1,-14 1-118,0 0-36,0 0-81,0 0-92,10-3-345,-10 3-485</inkml:trace>
  <inkml:trace contextRef="#ctx0" brushRef="#br1" timeOffset="634372.5194">28031 12143 446,'0'0'406,"0"0"-51,0 0-54,0 0-36,0 0-12,0 0-7,0 0 240,0 0-241,-9 8-2,5 1-6,0 2-38,-1 2 28,1 1-44,0 4 11,1 1-72,0 1 16,1 1-5,2 0-23,2 0-22,2 2-9,2-1-2,2-5-2,1 3-10,-2-4-3,7 0-10,-1-5-11,3 1-13,-1-5-4,3-2-4,0-3 1,3-3-4,2-3-20,-1-2-13,0-5-9,1 0 0,0-5-2,15-21-93,-23 17 50,-1-2 45,-4 3-23,0 2 77,-2 3 21,-3 2 17,2-1-5,0 5-15,-4 0-14,3 1-10,-6 7-2,0 0 3,0 0-2,12 2 28,-2 17 15,-5-4-29,6 3-10,1 5-8,3 1-16,7 3-32,-2 2-43,3-3-89,0-2-88,1-1 1,1 1-155,0 0-134,-3-10-708,3 1-855</inkml:trace>
  <inkml:trace contextRef="#ctx0" brushRef="#br1" timeOffset="637523.0595">4188 2892 189,'0'0'348,"0"0"-92,4 8-52,-4-8-37,0 0-27,0 0-12,0 0 11,2 10 8,-2-10-4,0 0-8,0 0 77,0 0-127,0 0-26,0 0-14,0 0-7,14-7-5,-9 0-12,2-4-4,3-1-5,2-2-2,2-3-11,4-2 4,-3 0-14,4 1-5,-5 2 5,14-12-27,-17 17 8,-2 1 3,-1 4 3,-2 0 9,2-1 3,-2 1-2,-6 6 2,6-8 18,-6 8-1,0 0 1,0 0 8,0 0-16,0 0-1,-12 1 1,-10 11 1,9-4 17,1-3 19,-1 2-3,1-2 2,0 2 12,2-2-5,0-2-6,2 2-6,8-5-4,-12 6-5,12-6-13,-12 4 1,12-4-7,0 0 1,-10 5-3,10-5-22,0 0 0,0 0 14,8-9 13,1 0 3,4-4-15,8-4 5,-1-4 7,4-3-9,3 2 3,-2-2-22,-5 7 19,0 0-19,-5 5 24,10-10-26,-14 13 9,-3 3 17,-8 6-19,9-8 23,-9 8-23,0 0 26,0 0-5,-7 16 7,0-4-9,-5 5 9,1-1-1,-2 0-7,-1 1 0,3-3 3,-8 9-7,11-13-33,2-2-79,6-8 11,-5 14 2,5-14-28,6 9-95,-6-9-67,18 3-186,-2-5 38</inkml:trace>
  <inkml:trace contextRef="#ctx0" brushRef="#br1" timeOffset="638989.0597">27346 7305 300,'0'0'450,"0"0"-160,0 0 13,0 0-119,0 0 267,6-10-261,-6 10-13,12-9-21,-3 5-19,2-3-64,5-1 35,1-1-69,2 0 47,6-4-66,2 4 47,1-4-62,1 2 55,0-2-66,-1 1 53,1 3-61,-2-1 55,-4 3-57,-1-1 0,-6 1 4,2-1 0,-5 5 0,-1-3-5,-3 3 12,2 1-2,-11 2 4,14-6 4,-14 6 46,0 0-57,0 0 53,0 0-9,-17-1-24,4 4 76,-5 1-43,3-2 82,-8 3-61,2 0 65,2 0-60,1-1 48,-1-1-72,6 0 42,-1 0-68,3-1 49,11-2-68,-20 5 50,6-3-17,14-2-43,0 0 52,0 0-55,0 0 55,19 0-61,-1-2 59,6-3-45,1 2 6,5-2-103,1 0-3,-2 0-130,0 4-23,-1 0-96,-3 0-47,-4 3-465,-3-1-414</inkml:trace>
  <inkml:trace contextRef="#ctx0" brushRef="#br1" timeOffset="640861.0594">25977 13243 438,'-4'-9'517,"4"9"-122,-14-7-96,14 7-59,-17 1-45,3 5-16,-33 26 145,13-6-172,-8 10-12,-1 3 9,-5 5-5,-1 0-1,0 4-43,-1 0 47,-1-1-62,3 1 51,-1-2-24,6-3-11,1-2-14,3-3-16,9-8-15,3-2-10,3 0-8,2-4-8,3-5-19,5-2-63,2-2-54,0-1-43,6-1-59,-2-1-13,4-2-43,2-1-67,2-9-76,0 14-414,0-14-354</inkml:trace>
  <inkml:trace contextRef="#ctx0" brushRef="#br1" timeOffset="641273.0599">25034 14321 346,'0'0'445,"0"0"-102,0 0-46,0 0-92,0 0-8,5-17-70,3 10 0,1 0-43,2-1 10,3 1-41,1-3 12,3 2-30,-3 0 15,1 2-30,1 2 14,0-2-22,-2 4 13,11 0-37,-26 2 17,20 3 12,-11 1 35,-9-4 44,12 10-10,-12-10 24,6 14-6,-6-14-12,-2 16-1,-1-5-12,1-2-12,2-9-14,-2 19-6,2-19-1,-2 25 39,2-25-56,5 18-5,1-9-5,4 0-2,2 3-58,3-1 63,2-1-56,1 1 59,4 1-58,-1 0 59,3 1-51,-3 0 50,-4-3-7,2 0-3,-2 1-5,-3 0-2,-3-2-3,-1 0 12,-4-1 21,-1 0 9,-5-8-1,0 17 2,-5-10-10,-1 2-7,-4-1 1,0 0-15,-4-2 1,0 0-1,1-2-7,-16 1-42,17-5-71,-1-3-56,2-2-80,1-4-37,2-3-69,2-3-49,0-4-398,4-5-313</inkml:trace>
  <inkml:trace contextRef="#ctx0" brushRef="#br1" timeOffset="641636.0761">25917 13462 567,'8'-12'460,"-1"3"-88,-2 1-106,-5 8-27,9-11-75,-9 11-8,4-9-48,-4 9 3,0 0-24,9-7 28,-9 7-9,0 0 16,17 12 107,-11-4-132,3 1 0,2 3-27,2 0-17,1 1-8,6 4-6,1 1-4,1-3 5,-2 4-9,3-3-7,-3 1 1,4 1-55,-3-3 59,1 0-56,-2 1 56,-2-3-56,1-2 60,-2 2-58,-1-1 58,-2-2-54,2 1 54,-3-3-85,-1 2 0,-1-1-93,-1-1 8,4 1-55,-5 1-55,0 0-40,3 0-38,5 12-1322</inkml:trace>
  <inkml:trace contextRef="#ctx0" brushRef="#br1" timeOffset="641933.0524">26654 14068 615,'0'0'483,"0"0"-91,0-13-108,0 13-38,4-11-67,0 4-15,1 0-56,4 1 7,0 0-36,2 1 0,-1 2-29,1 0 3,3 2-27,10 1 22,-13 2-20,0 2-23,0 0 16,-3 1 1,0 3 20,-3 0-11,-1 2 20,0 0-13,0 1 20,-4 0-15,2 1 12,-2 1-20,0-2 17,2 1-15,0 11 76,0-13-55,0 0-17,3 2 0,3-2 5,2 0 5,-1 0-6,2 0-5,3-3 0,-3 4-8,3-2-7,-1 0-1,0 0-8,-2-1-1,-2 1-3,0 0 14,-2 2 28,-4-3 10,-1 1-53,-2-9 53,-2 19-63,-3-9 52,-2 2-53,-2-1 39,-2-1-54,-1-2 47,1 3-112,-1-4 8,0 0-123,3-3-25,-9 1-608,18-5-104,-11-9-507</inkml:trace>
  <inkml:trace contextRef="#ctx0" brushRef="#br1" timeOffset="642458.0586">28378 12671 400,'13'5'445,"-13"-5"-57,0 21-32,-1-4-51,-7 7-20,2 6-44,-8 10-29,-4 4-71,-3 9 37,-6 5-9,-2 0-21,-1 1-10,-2-1 0,-1-3-3,-29 45 125,33-56-200,8-9 56,1-3-65,0-3 45,5-5-68,0-2 49,3-5-69,0 0 39,3-1-55,3-3 0,-1-1-114,1-4 13,1 1-45,0 0-33,1 0-471,4-9 165,0 0-353,0 0-390</inkml:trace>
  <inkml:trace contextRef="#ctx0" brushRef="#br1" timeOffset="644466.0562">28305 13968 436,'-10'-3'405,"0"-1"-100,10 4-9,-18-6-41,10 0 13,1 1-36,-2 0-1,9 5-45,-11-10-10,11 10-40,-9-12-4,9 12-28,-4-12-26,4 12-13,0 0-11,4-16-10,-4 16-6,11-10-11,-2 6-5,4 0-4,-2 1-7,3 1-3,1 2 3,1 2 8,16 9-17,-17-7-7,0 5 14,-2 0-16,0-1 17,-4 5-18,0-2 15,-2 0-13,-3 0 15,-2 1-12,-2 0 13,-2 0-14,-3 1 18,-3 1 11,1-3 14,-18 10 58,12-12-48,-1-2 18,1 1-6,-3-3 8,4 0-3,-1-2-3,2 0-16,11-3-5,-19 0-1,19 0 7,-14-6-4,14 6-8,-7-8-5,7 8-7,0 0-8,5-14-2,-5 14 0,13-9-10,-6 3-2,3 2 3,0 1-3,2 0-10,0 1 4,-1 1 4,4 1 10,-5 1-13,4 1 12,1 1-3,-1 0-2,15 5 0,-16-3 2,1 0 8,-1-1-7,0 1-1,-2 0-2,0-1-9,-1 1 12,0-1-5,0 1 8,-1-1-10,1 0-25,-3 0-32,-7-4-42,14 8-32,-1-1-246,-13-7 141,11 6-7,-11-6-66,9 6-5,-9-6-18,13 5-75,-13-5-233,0 0-149</inkml:trace>
  <inkml:trace contextRef="#ctx0" brushRef="#br1" timeOffset="645075.0527">28802 14038 365,'0'0'398,"6"-5"-49,-6 5-86,0 0 3,0 0-33,0 0 13,0 0-31,0 0-11,0 0-40,0 0-12,0 0-41,8-5-11,-8 5-32,0 0 43,0 0 37,5 6 16,-5-6-13,4 10-31,-4-10-20,5 13-10,-5-13 3,5 17 5,-5-17-8,3 19-5,-2-8-9,-2 11 72,-1-11-75,0 2-13,-1-1-5,-3-1-2,0 3-11,-2-1-4,2-1-5,-2 0-11,-1-3-10,2 3 6,-1-3-47,0-3 42,1 3-45,2-2 22,-7 6-52,12-13 11,-10 11-7,10-11 5,-6 8 5,6-8 8,0 0 8,-8 10 8,8-10 2,0 0 2,-7 7 19,7-7-2,0 0 5,-5 8 9,5-8 18,0 0 12,0 0 6,-8 5 4,8-5 2,0 0-51,0 0 46,0 0-40,0 0 47,0 0-53,-6 6 43,6-6-40,0 0 36,0 0-10,0 0-4,0 0-39,0 0 75,0 0-64,0 0 37,0 0-29,0 0 38,-7 6-31,7-6 34,0 0-21,0 0 18,0 0-24,0 0 27,0 0-28,0 0 22,0 0-26,0 0 20,0 0 5,0 0-39,0 0 9,0 0-12,0 0 21,0 0-22,0 0 20,0 0-28,0 0 25,0 0-24,0 0 21,-8 4-23,8-4 19,0 0-19,0 0 19,-9 1-22,-4 2 3,13-3 10,-9 4-52,9-4-3,-14 4-77,14-4 8,-15 7-47,15-7-59,-18 6-40,11-2-89,7-4-42,-16 8-94,16-8-521,-13 3-626</inkml:trace>
  <inkml:trace contextRef="#ctx0" brushRef="#br1" timeOffset="653572.3141">28530 12609 178,'0'0'188,"-20"3"-63,9 0-14,2 0-34,-3 0-11,2 1-23,-2-3 5,1 3-18,11-4 17,-29 7 86,29-7-54,-15 3 35,15-3-17,-15 4 22,15-4-29,-12 3 33,12-3-44,-11 2 30,11-2-41,0 0 0,-11 4-1,11-4-4,0 0-6,0 0-7,-11 2-10,11-2 36,0 0 53,0 0-5,0 11 4,0-11-23,9 13 1,-2-5-25,7 2 0,3 0 4,6 3-8,4 1-17,7 0-7,3 3-8,2 1-5,50 18 20,-36-15-39,1-2-4,2 1-4,-1 1-2,-1-1-54,-10-1 66,1-3-62,-1 1 61,-4-1-5,-2 0-2,-4-2-6,-6-2-2,-7-2-2,1-2-2,11 6 16,-21-8 18,0-2 2,-3 1 6,-2 0-6,-7-5-7,13 7-4,-13-7-8,7 5-2,-7-5-1,0 0-4,0 0-5,5 7-1,-5-7-27,0 0-37,0 0-37,0 0-38,0 0-37,0 0-52,0 0-56,0 0-37,0 0-64,0 0-340,0 0-223</inkml:trace>
  <inkml:trace contextRef="#ctx0" brushRef="#br1" timeOffset="655349.3138">22591 7211 208,'0'0'228,"0"0"-57,0 0-40,0 0-29,0 0-19,0 0-16,0 0-17,0 0-17,0 0-13,4-4 6,3-4-34,-7 8-25,0 0-43,4-12-88,-4 12-100,3-12 83</inkml:trace>
  <inkml:trace contextRef="#ctx0" brushRef="#br1" timeOffset="655707.3154">22777 6425 222,'0'0'167,"0"0"-59,0 0-57,0 0-52,0 0-91,2-7-159</inkml:trace>
  <inkml:trace contextRef="#ctx0" brushRef="#br1" timeOffset="657559.3198">29568 13566 42,'-5'-12'490,"5"12"-121,-7-8-11,7 8-70,-7-10-6,7 10-49,-4-11 1,4 11-58,-4-12-2,4 12-30,-1-10-8,1 10-39,4-13-4,1 6-34,12-8 35,-4 9-53,2-1-19,1 2 7,0 2-23,3-1 13,-3 1-20,1 3 13,-1 3-14,2-1 12,-5 3-18,0 0 17,-1 2-20,-2 3 20,-1-1-13,-2 11 16,-7-8 12,-1 1-6,-1 2 20,-4-2-9,0 4-4,-1-5-4,0 2-4,2 1-2,-1-2-3,1-1 0,2-2 1,2 1 3,1-11 3,4 21-1,2-11 12,2 1-11,3-2-5,4 1-2,2 1-1,2-1 2,1 0 14,-1-1-6,1 3 10,0-4-16,-2 4-6,0-2 6,-5-1-10,-4 2 4,0-1 9,-6 13 7,-9-11-14,-6 5 5,-5 2-10,-6 1-17,-8 1-98,-3 2-59,-2-2-130,-5 0-102,-1 1-126,-3-2-261,-10-4-309</inkml:trace>
  <inkml:trace contextRef="#ctx0" brushRef="#br1" timeOffset="658377.177">28215 13880 85,'0'0'318,"0"0"-37,0 0-46,0 0 29,0 0-51,0 0 10,0 0-43,0 0 16,-7-3-35,7 3 11,0 0-41,-6-6 4,6 6-37,0 0-8,-3-10-8,3 10 0,0 0-1,-2-12-15,2 12-12,3-10-18,-3 10-3,13-14 20,-3 8-38,-1 1-3,2 0-3,2 4 10,1-2-14,1 2-5,0 1-1,2 3-1,1-1 0,0 3 0,2 2 18,-1 3-18,-2 2 12,3-1-17,9 18 14,-11-14 1,-4 2-16,-3-1 15,-1 2-14,0 1 17,-3 0-6,-2 1 10,-2-1-16,-2 1 22,-2-1-7,-1 4 20,-4 0-16,-2 3 19,-5-1-17,2-2 22,-4 1 0,-2-4 16,0 2 2,0-3 6,-4-2-2,4 0 13,1-6 14,-1-1 2,2-2-12,1-1-7,3-5-13,-3-1-13,14-1-11,-18-3-7,2-12 18,12 6-34,1-3-5,2-2-4,2 1-1,2 0-2,2-1 4,2 4-9,2-1-1,0 3-8,-1 1 10,4 5 0,-1-1 1,2 1-2,1 0 1,17 6 6,-12-4-4,-2 3 0,6 2 2,0 2 1,1-2-1,-2 2 2,1 0 2,-1-2-10,1 1-14,-1 0-41,0-2-37,1 1-82,1-2-54,-3-3-105,6 0-64,1 0-104,0-4-326,3-2-372</inkml:trace>
  <inkml:trace contextRef="#ctx0" brushRef="#br1" timeOffset="660114.2611">13926 12250 108,'4'-8'416,"-4"8"-77,3-15-34,-3 15 209,0-16-293,0 16-36,-3-10-33,3 10-35,0 0-34,-10-7-20,10 7-15,-16 9-13,-3 4-56,-5 11 12,-13 15 55,-5 11-9,-5 9-5,-11 22-8,-59 101-216,58-83-134,1 2-363,2 2-198</inkml:trace>
  <inkml:trace contextRef="#ctx0" brushRef="#br1" timeOffset="661714.2633">26227 15140 68,'0'0'409,"0"0"-51,0 0-73,8-6 3,-8 6 163,3-9-272,-3 9 6,0 0-55,-4-10-5,4 10-41,-5-7 4,5 7-40,-11-3 6,11 3-25,-18 2 15,7 2-25,-5 1 19,-2 5 2,-2 1 18,-3 3-18,-2 4 19,4 0-22,-2 0 5,4 1-25,0 2 10,1 0-19,4-1 13,0 2-18,4-2 20,3 3-8,0-4-3,4-2 1,1 0-3,2-4 1,10 14 11,-4-17-11,1-2-6,3-3 7,3-2-17,-13-3 21,29-4-17,-14-3 12,5-1-16,-2-5 16,2-3-16,1-2 1,-4 0 1,0-2 15,-2 5 31,6-10 124,-11 14-81,-2 1-20,-2 4-17,-1 0-13,-5 6-8,8-7-3,-8 7 12,0 0 8,10 9-6,-10-9-4,2 17-7,0-6-2,3 2-1,-1 1-13,-2-1 10,5 3-23,0 0 15,-2 2-6,3-1-5,1 1-46,1-3-33,0 2-76,2-2-27,1-1-57,0 0-37,1-4-22,-1 2-3,0-3 1,4-1-99,14-1-946</inkml:trace>
  <inkml:trace contextRef="#ctx0" brushRef="#br1" timeOffset="662084.2679">26796 15513 474,'0'0'534,"0"0"-69,0 0-59,2-11-6,-2 11-55,0 0-18,0 0-42,0-11-49,0 11-40,0 0-36,9-10-33,-9 10-24,20-11-11,-5 6-10,6-3-14,8-3-11,2 2-6,8-3-9,4 2-9,3-1-6,2 1-2,49-12 19,-51 13-31,2 3-3,-4-4 1,1 3 1,-11 1-5,0 1-1,-7 2-5,-2 0-1,-5-1 6,-2 1-5,-2 0 11,-3 2-1,1-3 2,-14 4-5,15-3-2,-15 3 0,0 0-3,11-2-2,-11 2-78,0 0 28,0 0-42,0 0-56,0 0-45,0 0-61,0 0-32,0 0-74,0 0-27,0 0-42,0 0-346</inkml:trace>
  <inkml:trace contextRef="#ctx0" brushRef="#br1" timeOffset="662563.2681">28005 15091 8,'0'0'539,"0"0"-109,0 0-90,0-11-46,0 11-62,0 0-25,0 0-66,0 0 3,4-7-36,-4 7 18,0 0-23,13 2 6,-13-2-29,18 8 3,-6 3-31,-1-2 2,3 5-19,-2 1 9,1 3-21,0 0 13,0 2-14,-2 3 32,-2-1-27,0-3 9,-2 3-9,-1-2 19,1 14 36,-4-18-39,-2 2 0,0-5-4,3-2-1,-3 1 6,-1-12 16,2 17 22,-2-17 9,2 14 2,-2-14-17,0 0-19,0 0-14,13 0-29,-6-9 13,3-3-5,3-5-63,3-3-14,1-8 10,6-1-10,-3-2 20,2 0-6,1 0 23,0 1-5,-1 4 32,-4 2 13,-3 7 35,-3 1-1,0 2-7,-2 2-12,3-4 40,-13 16-13,0 0 26,0 0-2,0 0 6,0 0-9,-6 21-11,0-8-13,1 4-12,-1 3-9,2-2-46,0 2 47,4 1-9,4-1-5,1 2-5,18 22 16,-6-25-51,1 0-50,3-2-83,4-3-117,1 0-94,2-2-142,6-3-664,-1-1-779</inkml:trace>
  <inkml:trace contextRef="#ctx0" brushRef="#br1" timeOffset="663471.2689">26141 15827 625,'-6'-8'495,"6"8"-88,-5-11-63,5 11-69,-6-6-59,6 6-48,0 0-21,0 0 1,-19 3 13,-5 19 118,9-7-166,-4 5-26,-6 8-2,0 2-26,-1 4 0,-5 6-21,-4 3 3,3 1-6,-3 3-26,2-2 14,-1 0-12,2 0-43,-2-3-44,3-1-65,-20 24-287,29-36 85,3-3-49,5-5-374,1-5-280</inkml:trace>
  <inkml:trace contextRef="#ctx0" brushRef="#br1" timeOffset="663929.2658">25344 16729 783,'0'0'324,"4"-13"-68,-4 13-55,9-14-39,-5 6-24,3 1-16,0 2-16,0-1-21,1 2-9,-8 4-12,19-7-9,-19 7-1,16-2-2,-16 2 0,19 7 79,-19-7-45,10 11 17,-10-11 12,5 16 9,-5-16-16,0 17 11,-2-5-24,1-2-4,-4 2-25,3 1-4,-3-3-19,3 1 0,0 1-8,0 0-7,0 10 20,2-22-31,2 23-3,2-13-2,5 2-29,-2 1 30,3-4-5,4 2 4,3 1-3,-1-1-1,2-1-4,0 1 0,-1 0-7,-1-2 5,-1 4-4,13 8 3,-17-9 37,-2 0 19,-4 0 37,1 1 2,-6-1 13,0 2 1,-5-3-26,1 2 15,-2 0-11,-4-1-18,0 2-22,-2-2 7,-4 2-14,3-3-34,-20 9 68,20-12-89,0 0-52,-1-2-56,3-3-77,1 0-89,10-3-134,-18 0-142,11-3-466,0-6-644</inkml:trace>
  <inkml:trace contextRef="#ctx0" brushRef="#br1" timeOffset="664243.2631">26242 15842 54,'0'0'775,"7"-11"-231,-7 11-130,0 0-84,12-5-69,-12 5-61,10 7-23,-2 0 5,11 12 168,-7-3-190,-1 0-19,7 4 1,-2-1-18,4 2-18,1 4-8,0 0-15,2-3-9,0 0-21,-3-1-5,4 0-4,-5-3-6,4 1-15,-4 0 6,19 15-45,-22-20-103,1 3-76,-2 0-78,1-5-97,-3 5-53,0-2-533,-1-1-541</inkml:trace>
  <inkml:trace contextRef="#ctx0" brushRef="#br1" timeOffset="664652.2738">26773 16665 267,'6'-7'472,"3"0"-72,1 0-63,-1-2-26,5 1-25,11-7 157,-12 7-292,-3 3-36,2 1-16,-1 1-19,-11 3-16,17-1-13,-17 1-8,17 2-3,-17-2 1,16 7 22,-16-7 28,9 12 9,-9-12 3,4 15 12,-4-15-5,0 17-9,0-17-16,-2 19-19,2-19-11,-2 20-7,1-8-11,-1-1-7,2 1-7,0 0-1,0 1-4,3-1-8,-1 3-1,4-1 6,-1 1-8,15 20 5,-9-17-10,1-1 1,-1 0 1,2 0-1,3 4 8,2-2 8,-4-4 1,2 4-10,-3-4 22,-2 0 3,-2-3 2,0 0 27,-5 2 13,-4 6 46,-10 2-41,-2-11-38,-2-1-21,-4 2-4,-1-5-6,-2 2-27,-4-1-35,2-3-40,-1 0-54,2-3-79,1-2-130,2-2-133,0-3-639,3-7-738</inkml:trace>
  <inkml:trace contextRef="#ctx0" brushRef="#br1" timeOffset="668616.8177">25796 3673 21,'0'0'155,"0"0"-38,0 0-21,0 0-29,0 0-11,0 0-7,0 0-9,0 0-11,6-6 0,-6 6-11,0 0 0,0 0 0,0 0-3,0 0-9,0 0-2,0 0 0,0 0 4,0 0-4,0 0-5,0 0 5,0 0 2,0 0-6,0 0 5,0 0-2,0 0 9,0 0-1,0 0 0,0 0 11,0 0-12,0 0 1,0 0-6,0 0 3,0 0 2,0 0 8,0 0-9,0 0-5,0 0 7,0 0 1,0 0 3,0 0-2,0 0 3,0 0 4,0 0 6,0 0 4,0 0-9,0 0-3,0 0 1,0 0-2,0 0-9,0 0 1,0 0-4,0 0 0,0 0 9,0 0-11,0 0 1,0 0 2,0 0 0,0 0 9,0 0 4,0 0 0,0 0 9,0 0-1,0 0-4,0 0-1,0 0 5,0 0-3,0 0 0,0 0 0,0 0 2,0 0-4,0 0 8,0 0-13,0 0-2,0 0-3,0 0-2,0 0-4,0 0 0,0 0-5,0 0 4,0 0 5,0 0-8,0 0 0,0 0-3,0 0 0,0 0 1,0 0 0,0 0 2,0 0-6,0 0 18,0 0-29,0 0 33,0 0-19,0 0 22,0 0-2,0 0-30,0 0 26,0 0-19,0 0 22,0 0-25,0 0 26,0 0-34,0 0 29,0 0-18,0 0-9,0 0 19,0 0-8,0 0 0,0 0-4,0 0-38,0 0-9,0 0-39,0 0 10,0 0-16,0 0-64,0 0-194,0 0 188</inkml:trace>
  <inkml:trace contextRef="#ctx0" brushRef="#br1" timeOffset="669912.8154">23696 3802 190,'0'0'286,"0"0"-64,0 0-10,0 0-44,0 0 140,3 8-175,-3-8-47,0 0 8,0 0-40,0 0 19,0 0-30,0 0 14,0 0-37,0 0 29,0 0-34,0 0 31,0 0-23,0 0 32,0 0-38,-9 4 29,9-4-40,0 0 0,0 0 6,-9 8-13,9-8 7,-8 12-5,8-12 6,-9 15-11,4-7 11,1 1-7,1 0 9,-1 1-57,1 1 58,1-1-44,-2 12 66,2-12-18,2-10-4,2 21-1,-2-21-1,2 17 20,-2-17 7,5 15 25,-5-15 1,9 10 14,-9-10-7,14 5-15,-14-5-7,14 1-7,-14-1-57,23-6 52,-23 6 22,13-8-11,-13 8-4,12-9 1,-7 1 1,-5 8-4,8-14-14,-8 14-3,2-14-3,-2 14-5,-1-15 6,1 15-3,-5-16-6,5 16-13,-8-13 8,8 13 18,-7-9-15,7 9 2,-13-8-19,13 8 24,-11-5-29,11 5 20,0 0-20,-19 0 0,19 0 1,-10 10 1,10-10 5,-9 12 1,9-12 3,-8 25-6,8-25 6,0 16 8,0-16-1,3 17-5,-1-8 1,-2-9 3,9 16 6,-4-10-1,-5-6 15,13 9 18,-13-9 11,15 4 6,-15-4 1,17-2-49,3-3 72,-11-1-1,2 0-59,-2-2 67,0-1-11,-1-2-13,-1-2-16,-3 1-8,1-4-10,-4 4 6,0 2-1,1-2 9,-4 1-10,2 11-16,-1-18-3,1 18-12,-1-15-29,1 15-43,0 0-52,-7-6-20,7 6-47,-3 9-50,1 3-46,2-1-62,2 8-64,1 2-332,4 7-244</inkml:trace>
  <inkml:trace contextRef="#ctx0" brushRef="#br1" timeOffset="671865.8156">25865 4550 249,'2'-9'246,"-2"9"-51,0 0-29,0 0-23,0 0-10,0 0-18,0 0-16,0 0-7,-6-8-8,6 8-14,0 0-3,0 0 20,0 0-32,0 0-16,0 0 3,-11-2-1,11 2 0,0 0 24,0 0-20,0 0-2,0 0-4,-12-2-6,12 2-6,0 0-3,0 0 10,-13 2-10,13-2 1,0 0-8,-10 2 2,10-2 11,-13 3-19,13-3-6,0 0 6,0 0-2,-11 2 5,11-2-10,0 0 9,0 0-8,-12 3-12,12-3 16,0 0-7,0 0 1,0 0 2,-9 5-2,9-5 6,0 0-9,-6 9 10,6-9-5,0 0-5,0 0 8,-4 12-57,4-12 74,0 0-67,-2 12 76,2-12-75,0 0 74,0 13-71,0-13 86,0 0-88,2 12 75,-2-12-69,0 0 71,4 9-66,-4-9 76,0 0-59,6 8 73,-6-8-53,0 0 55,10 2-55,-10-2 65,0 0-62,13-1 59,-13 1-10,0 0-6,13-9 25,-13 9-43,5-9-8,-5 9-7,2-9-7,-2 9 0,0-13-5,0 13-3,-2-10-4,2 10 4,-6-10-9,6 10 16,-7-10-17,7 10 1,-12-7-1,1 3-1,11 4 1,-13-3 1,13 3 1,-12 3-3,12-3 0,-13 5 2,13-5 1,-12 7 1,12-7 0,-10 10-3,10-10-53,-7 11 65,7-11-55,-6 10 64,6-10-58,-1 15 55,1-15-49,0 0 60,0 14-56,0-14 58,0 0-60,4 14 73,-4-14-65,0 0 58,9 9-60,-9-9 62,0 0-54,9 5 80,-9-5-77,0 0 56,16-4 6,-16 4-55,7-5 61,-7 5-59,6-7 62,-6 7-10,6-8-9,-6 8-4,4-11 3,-4 11 4,0 0-9,0-13-10,0 13-3,0 0-2,0-6-5,-8-2-10,8 8 0,0 0-3,0 0 1,-12 5 2,12-5-54,-7 12 61,1-5-55,6-7 64,-6 17-50,2-7 54,4-10-53,-4 19 4,4-19 7,0 18 54,0-18-58,1 17 65,-1-17-65,5 15 58,-5-15-56,8 13 61,-8-13-52,11 8 68,-11-8-59,13 5 61,-13-5-57,20 0 11,-20 0 68,20-4-71,0-4 48,-10 3-2,-1 0-51,-1-2 61,-2 2-62,2-2 65,-4-1-47,-4 8 64,7-13-50,-7 13 41,5-11-65,-5 11 54,1-12-71,-1 12 59,-2-10-72,2 10 24,-8-7 25,8 7-58,0 0 59,-15 2-54,15-2 49,-10 8-58,10-8 58,-11 12-57,11-12 59,-10 12-53,10-12 50,-4 14-52,4-14 4,-3 11 5,3-11 9,0 12 3,0-12-1,0 0 4,3 11 3,-3-11 4,0 0-1,9 8 4,-9-8 2,0 0-4,16 0 53,-16 0-57,11-6 61,-11 6-59,12-8 63,-2-5-19,-10 13-57,7-15 57,-7 15-47,5-16 77,-5 16-59,2-14 54,-2 14-62,0-11 41,0 11-61,-2-12 54,2 12-63,-5-8 51,5 8-59,-9-5 60,9 5-91,-13-1-69,13 1 14,-10 6-115,10-6 5,-8 11-107,8-11-34,-7 14-63,7-14-372,-4 14-329</inkml:trace>
  <inkml:trace contextRef="#ctx0" brushRef="#br1" timeOffset="675426.8179">28604 15656 583,'0'0'459,"0"0"-106,7-7-84,-7 7-46,0 0-43,0 0 16,0 0-20,-7 14-5,1 0-5,1 1-16,-4 5-18,-2 6-15,0 1 3,-4 8-11,1 1-24,-1-1 24,-2 2-15,3 2 4,-15 35 63,15-37-98,0-3-19,2 2-7,0-1 1,1-4-6,2-2-4,-1 0-13,0-3 1,1 1-6,1-3-50,3-5-57,-1 1-69,0-1-49,4-4-34,0-2-68,2 0-38,2-3-85,-2-10-308,4 15-258</inkml:trace>
  <inkml:trace contextRef="#ctx0" brushRef="#br1" timeOffset="675884.815">28472 16542 353,'0'0'484,"0"0"-124,0 0-73,4-14-73,-4 14-6,6-9-22,-6 9-12,10-13-32,-3 5-26,4 1-26,0-1-11,2 2-25,1-2-6,1 1-12,-1 3 1,2 1-7,-3 1 0,2 1-11,-15 1 15,24 3 10,-13-1 24,-1 2 19,-2 1 10,-8-5 23,12 13 2,-12-13 6,2 16 12,-2-16-2,-4 19-8,-7 3 104,4-11-135,-1-1-5,2 1-31,0-5 0,3 3-25,-3-2-1,6-7-14,-4 12 13,4-12-22,0 0 15,2 15-18,-2-15 9,14 7-12,-5-2 5,17 2-9,-10-3-5,0 0 14,-1 0-23,0 1 17,0 0-23,0 2 26,-3-2 0,1 2 22,-3 1-7,-2 0 28,-2 1-17,-1 1 39,-3 1-13,-2-11 6,-2 22-11,-3-9 11,-1 1-31,-2 1 8,-2 0-20,-3 0 1,2 0-13,-1 0 11,0-1-16,3-1-6,-2-1-52,3-3-25,0-1-75,3 1-52,5-9-48,-10 12-394,10-12 243,0 0-97,8-5-4,-2-3-361,3-3-411</inkml:trace>
  <inkml:trace contextRef="#ctx0" brushRef="#br1" timeOffset="676288.8172">29042 16702 430,'30'-12'585,"-1"3"-102,-5 3-71,1 1-64,-5 3-67,0 1-51,-5 1 16,0 1 26,-5 3 15,-1 1-25,-3 3-18,-6-8-38,5 17-35,-12 7 64,0-11-158,-2 3-1,-3-1-30,0 2 9,-2-1-28,0 0-18,0-1-53,-1-1-57,3-1-71,0-1-79,3-2-91,0 0-55,3-3-89,0 0-88,6-7-1440</inkml:trace>
  <inkml:trace contextRef="#ctx0" brushRef="#br1" timeOffset="676674.8147">29714 16370 364,'12'-12'622,"-2"2"-99,-1 1-66,-2 1-56,0 1-52,0 0-42,-7 7-48,12-12-46,-12 12-44,9-7-37,-9 7-23,10-8-21,-10 8-10,11-4-5,-11 4-8,18 0-6,-8 3-2,11 3 46,-8 1-63,-1 1 4,0-1-3,0 5-29,-4-4 51,2 4-4,-3 0 3,-3 2-15,-1 1 0,-1 0-6,-4 0-7,-1 3-5,-4 1-7,-2 1-5,-17 18 6,9-18 5,0-4-23,0-1 15,1-3-22,-3-2 20,2 0-18,2-4 23,0-2-15,4-2 7,-1 0-16,1-5 16,11 3-18,-15-7 16,15 7-23,-9-16 18,9 16 1,0 0-12,7-10 23,-7 10 16,16-2 5,-5 5 2,0-1 18,3 2 16,4 4-24,1-1 17,0 2-17,2-1 4,0 4-24,3-2 12,25 14 5,-22-12-73,0-2-52,3 1-127,-3-1-173,0 2-161,-3-2-218,0-3-451,-5-6-815</inkml:trace>
  <inkml:trace contextRef="#ctx0" brushRef="#br1" timeOffset="679116.8153">19003 14561 586,'0'-14'505,"-1"3"-119,-2 1-83,3 10-48,-6-17-67,-2 12-44,8 5-33,-15-9-19,15 9-11,-38 2 59,22 6-84,-2 1-12,-4 6-11,0 1-14,1 4 1,-2 4 7,2 3-21,2-1 21,4 0-23,1-1 18,3 1-22,0-3 14,4-2-16,2-4 14,0 15 3,5-20-8,1-1 18,3 0 3,1-3 32,4-1-15,2-5 9,4-1-21,3-4 8,5-5-20,5-2 11,-2-6-18,4-2 12,-3-3-14,-5 3 15,-2-1 4,-3 5 43,-4 2 33,-1 0 9,-1 3-22,-1 1-25,-3 2-20,-7 6-12,12-6-9,-12 6-7,0 0-5,9 7-2,-5 2-3,-4-9-4,4 20-2,3 6 7,-2-14-9,1 2 1,1 1 1,-1-2-6,5 3-23,-2-2-52,3 1-63,-1-3-137,1 1 70,3-1 18,1-1 5,4 0-120,0-3-109,4-4-352</inkml:trace>
  <inkml:trace contextRef="#ctx0" brushRef="#br1" timeOffset="679533.8151">19482 14690 470,'0'0'831,"-7"-11"-268,7 11-63,-8-8-180,8 8-11,-6-7-65,6 7-46,0 0-38,0 0-13,-4-10-53,4 10 139,14-4-113,-1 1-68,4 1 42,9-2-69,3 2 48,5-4-57,13 2 34,-2 0-74,2-3 7,-1 3-107,-6 0 0,-2 1-77,-2 0-22,-1-1-54,-1 0-52,-5 0-30,-1 1-26,-1-2-388,-2-2-289</inkml:trace>
  <inkml:trace contextRef="#ctx0" brushRef="#br1" timeOffset="679595.8086">20123 14399 412,'0'0'403,"-9"-13"-84,9 13-26,-6-7-79,6 7-4,0 0-65,-6-8 28,6 8 165,0 0-200,15 2 12,-15-2-17,20 7-17,-5 1-8,1-1-7,4 5 13,6 1-3,-1 1-42,0 2 59,-2 0-68,0 1 54,-3 1 6,-1 2-17,9 17 76,-18-20-95,-2 0-3,-6 1 17,-1-1-14,-2-1-5,-1 3-20,-6-2-9,-2 2-5,-1 0-9,-3-3-6,0 0-3,1-2-24,-2-1-66,3-2-64,0-3-62,2 2-97,-1-1-89,2-6-127,9-3-554,-13 5-672</inkml:trace>
  <inkml:trace contextRef="#ctx0" brushRef="#br1" timeOffset="680091.8288">20842 14301 245,'0'0'714,"0"0"-180,8-5-136,-8 5-65,0 0-91,4 12-40,-4-12-55,4 25 78,-3-14-135,2 0-2,0-2-7,1 1-13,2-1-3,1-1-10,-1 1-7,4-1-4,2-3-12,0 0-4,2-1 1,0-4-5,1 0-2,2-2-1,3-3-10,1-1 3,0-1-5,2-1-4,-2 2-2,-2-2 10,0 3-14,-4 1 7,3 0-11,-5 3 14,2 2-7,-3 2 1,2 2 8,-2 4 3,0 1 6,7 26 0,-14-14-4,0 2-2,-2 4-5,-2 0-2,-2-2 17,-2 5 2,-2-2 26,0-2 13,-2 2 7,-2-5 8,-1-2 1,1-3-6,-1-1-9,-3-2 20,-6 11 124,9-19-91,1-1-1,9-7-16,-15 4-14,15-4-12,-13-11-17,10-2-36,0-5 17,4-8-30,3-6 24,5-10-23,2 1 15,3-3-28,3 0 22,16-34-13,-16 42 5,1 3-2,-5 7-5,1 3-39,-6 5-50,4 2-94,-5 2-114,0 4-76,-2 2-87,-5 8-98,7-9-557,-7 9-725</inkml:trace>
  <inkml:trace contextRef="#ctx0" brushRef="#br1" timeOffset="680900.8206">19115 15275 93,'0'0'525,"-1"-16"-59,1 16-77,0-7 239,-1-8-390,1 15-69,0 0 8,0 0-8,0 0 35,-14 3-14,5 7-5,-5 8-29,-7 7-46,-5 2-14,-3 4-4,-5 6-21,-4-1-17,-2 5 81,-3 3 79,-5 2-44,-1-2-39,0-1-12,0-4-38,5-3-7,8-9-22,6-3-12,2-2-57,6-8-120,7 1-126,0-3-111,2 2 31,3-3 8,1 4-85,-3 10-874,8-15 50</inkml:trace>
  <inkml:trace contextRef="#ctx0" brushRef="#br1" timeOffset="681334.8258">18273 16209 954,'0'0'441,"1"-11"-103,-1 11-87,6-13-28,0 4-70,0 2-20,1 1-43,-7 6-2,14-10-34,-14 10 5,17-6-30,-17 6 8,15 0-24,-15 0 24,18 5 10,-18-5 2,14 11 24,-8-2 22,-2 1 21,-2 2 7,-1 2-7,-1 3 5,-1-1-8,-1 2-4,-4 3-13,0-1-10,1 0-15,0-4-12,1-1-13,-2 14 18,3-17-40,3 0-3,2-1-4,0-2-3,3 0 6,2-1-10,3 0-2,2 0 0,2-3-4,3 2 3,-1-2-6,3 3 3,1-1-2,-4 0-3,13 8-4,-15-7 4,-3 1 13,-1 0 24,-1 1 16,-3 0-8,-3 1 22,-3-11 3,1 19 19,-3-8-21,-4 1 2,-2 0-29,-2 0 14,-2 0-28,-4 0 14,-16 11 8,16-14-87,-1-2-80,1-2-81,2-1-97,0-2-131,1-3-201,-1-7-437,2-1-683</inkml:trace>
  <inkml:trace contextRef="#ctx0" brushRef="#br1" timeOffset="681701.828">19094 15405 75,'11'-7'744,"-2"0"-200,-1 2-149,-8 5-66,0 0-82,16 2-15,-8 5-24,-3 2-16,3 2 7,9 28 281,-5-15-264,1 5-14,1 3-8,4 1-18,0 0-41,1 0-13,1 0-15,2 0-13,0-4-8,2 1-16,-2-2-13,2-1-8,-1-3-8,-1 1-7,16 16-36,-17-22-84,-7-3-31,2 3-91,-2-2-86,0-1-133,-1 0-104,-3 0-584,-2-2-732</inkml:trace>
  <inkml:trace contextRef="#ctx0" brushRef="#br1" timeOffset="682114.8114">19656 16258 378,'7'-8'586,"-7"8"-144,9-9-100,-9 9-67,12-9-59,-4 4-63,-8 5-22,14-7-20,-14 7-14,14-3-6,-14 3 8,13 0-2,-13 0 16,13 3-7,-13-3 10,10 7-19,-10-7 21,11 10-4,-11-10 7,8 17-14,-3-8-10,-3 1-5,5 12 53,-5-10-99,3 0-5,0 0-7,0 2-7,4-1-12,0-1 7,3 2-11,3-1 6,1 0-1,6 1 33,2 0 9,1-1 30,1-2-8,1 1 2,25 14 46,-28-15-80,-3 1-1,-4-2-20,1 1 32,-8-1 7,0 0 6,-6 0 8,-4 2-18,-3 0-11,-4 0-7,-5 1-7,-4 1-9,-1-1-43,-7-1-36,-16 6-239,18-12-25,2-5-175,2 2-167,-1-7-526,0-4-794</inkml:trace>
  <inkml:trace contextRef="#ctx0" brushRef="#br1" timeOffset="682484.8195">21260 15032 794,'9'-12'566,"-4"5"-106,0-1-78,-5 8-39,9-11-22,-9 11-16,5-10-23,-5 10-41,8-8-54,-8 8-41,0 0-34,0 0-16,0 0 5,0 0 15,5 12-1,-8 4 11,1 0-15,-12 43 70,6-20-82,-3 5 26,-3 3-43,-2 9 8,-1-3-21,3-9-17,0-1-11,0-2-3,-2 0-6,2-3-3,-3-1-20,2-3 7,3-7-3,-1-1-10,-6 13-122,11-22-28,2-3-76,1-2-48,-1-2-78,6-10-75,-4 13-145,4-13-553,0 0-736</inkml:trace>
  <inkml:trace contextRef="#ctx0" brushRef="#br1" timeOffset="682850.83">21359 15093 759,'0'0'552,"9"-10"-144,-9 10-28,12 0-36,-12 0-17,22 5-12,-6 2-11,3 1 15,5 6-59,36 20 273,-27-13-283,2 2-28,2 1-14,2 0-12,-1 1-14,5 3-21,-4-4 2,6 3 14,-7-4-18,1 0-19,-4-3-42,-1 1-1,-2-3-38,-8-3 4,18 10 21,-25-15-82,-4-1-31,0 0-60,-4-1-66,-3-3-83,-6-5-141,6 15-166,-6-15-191,-4 7-721,4-7-1076</inkml:trace>
  <inkml:trace contextRef="#ctx0" brushRef="#br1" timeOffset="685963.818">23843 4971 119,'0'0'293,"0"0"-83,0-12-11,0 12-42,0 0 11,0 0-38,0 0 13,0 0-35,0 0-2,0 0 82,-3-9-125,3 9-8,0 0-16,0 0-12,0 0-14,0 0-31,0 0-11,0 0 12,0 0-49,7-5-8,-7 5-69,15-4-56,-5-2-265,4-1 57</inkml:trace>
  <inkml:trace contextRef="#ctx0" brushRef="#br1" timeOffset="688060.6737">21213 16140 294,'0'0'534,"-2"-12"-78,2 12-84,0 0-15,-4-10-32,4 10-19,-5-9-11,5 9-3,0 0-10,-5-9-70,5 9 44,0 0-75,-4-10 15,4 10-71,0 0 12,0 0-64,-4-9 12,4 9-48,0 0 19,0 0-40,0 0 28,0 0-38,0 0 32,0 0-39,12-3 30,-12 3-52,16 0 44,5 1-41,-9 0-15,-1 1 48,3 0-53,-4 1 54,3-2-4,-3 2-5,0 1 1,-1 1-1,-1-1-4,-8-4 2,9 14 0,-9-14-5,2 15 10,-2-15 12,-6 29 43,2-19-27,-1 1 3,0 2-4,-3 0 1,3 1-25,-1-4 18,1 2-5,1-3-6,-1 3-1,3-4-16,2-8 13,-2 17-17,2-17 16,8 16-15,6-3 13,-3-7 0,3-1-17,0 0 12,2 2-14,-2-3 18,3 2-23,-3-1 22,0-1-17,-2 1 15,0 1-15,-5 0 23,1 0 9,-4 2 26,-4-8 3,-2 23 80,-3-13-59,-2 2 1,-5-1-16,1-2-15,-1 2-6,-1-1-10,-1-2-14,0 0-47,1 1-58,-1-4-62,4 0-121,0-1-141,10-4-129,-15 1-176,15-1-445,-10-8-780</inkml:trace>
  <inkml:trace contextRef="#ctx0" brushRef="#br1" timeOffset="688435.6936">21617 16340 383,'16'0'751,"-4"1"-155,-3 3-77,-1 0-67,-1 3-26,-2-1-24,-1 2-13,-4-8-41,-2 20-12,0-10-33,-11 16 208,3-12-319,-1 1-44,-2 0-26,0 1-30,-1-2-50,1 0-50,0 0-62,-1-1-46,4-2-53,1-2-89,0-1-86,2 0-103,0-2-122,7-6-705</inkml:trace>
  <inkml:trace contextRef="#ctx0" brushRef="#br1" timeOffset="688710.6736">21851 16154 745,'8'-18'1166,"-5"9"-736,3 1-70,0-1-38,1 0-35,1-1-39,1 0-38,3 2-31,1-2-32,5 0-14,0 1-9,3-1-28,0 3-21,2-1-2,-1 1 4,26-2 12,-29 7-84,1 2 44,-1 1-40,-1 2 99,-2 3-9,1 2 40,-3 5-11,-5 3 45,-3 5 16,-1 2 8,-5 4 16,-5 6-21,-1 0 17,-3 5-17,-12 28 165,13-39-202,0-2-15,0-4 7,2-1-40,1-5 7,1 0-36,2-3 0,-1-2-26,3-10 31,4 17-17,5-11 47,6-2-75,7-5-38,22-7 0,86-30 0,-49 9-391,22-7-522,10-13-1256,4-7-1948</inkml:trace>
  <inkml:trace contextRef="#ctx0" brushRef="#br1" timeOffset="689951.7513">17234 14687 393,'-19'-20'352,"0"0"-113,-12-16 210,16 21-264,4 1-23,0 2-31,3 3-31,0 0-28,8 9-21,-11-7-11,11 7-8,-4 10-47,4 7 50,3 10 18,1 19 59,3 17-31,0 12 28,0 12-27,1 27-9,-1 4-30,0 9 34,0 6 140,-3-2-63,-1 5 11,-2 4 9,0-3-11,-3-5-31,0-3-16,-1-7-7,0-26-16,-1-7-25,2-4-10,-1 64 30,2-92-60,2-5-63,-1-4-54,0-11-78,1-3-69,-1-7-49,2-7-55,-4-6-156,2-14-377,0 0-426</inkml:trace>
  <inkml:trace contextRef="#ctx0" brushRef="#br1" timeOffset="690760.7495">16816 14544 279,'9'-6'164,"4"0"-45,0-2-17,7 0-14,0 0-11,9 0-21,2-4 0,9 0-16,2 0 13,5-2-15,2-2 18,12 0-16,3-2 26,6-3-16,82-25 49,-51 14-30,5 0-26,3-1 18,5-1-43,3 2 51,5-1-32,1 3 29,3-2-38,0 3 3,3 1-27,5-1 21,0-2 0,5-1-2,3 0-6,2-1-30,0 1 31,-1-1-4,-1-1-1,0 0-4,-2 0 30,-2 0-32,0 0 21,-7 3-33,-3-3 34,-5 2-39,-1-1 29,-6 3-25,-1 0 26,-9 3-34,65-17 17,-91 25-13,-4 2 9,-3-1 0,-6 3 1,-4-1-3,-11 5-3,-4 0 0,-2 0 4,-4 1 4,-9 3 13,-2 0 16,-7 1 7,-1 2 12,-5-1 5,12 0 59,-17 3-63,-2-1-15,-1 1-5,-10 2-6,17 0-5,-17 0 8,14 2 8,-14-2 7,12 12 13,-8-2 17,0 4 6,0 3 21,-2 7-17,0 3 12,-1 53 42,-1-30-79,-1 6-3,1 15 75,-3 9-6,-1 2-13,0 6 1,1 5-9,-1 3-55,0 20 55,1-18-71,3 3 53,3-4-7,2-2-12,4-4-10,5-3-11,0-6-55,8-2 59,0-5-30,5-2 62,-2-6-59,1-2 44,2-4-10,1 0 2,0-4-7,1-1-5,-1-2-12,-2-2-3,0-3-6,-1 0-4,19 35 10,-25-47-19,-1-3-5,0 0 0,-2-1-47,0-1 54,-1 1-44,-1-1 50,-1 0-40,1 1 42,-5-4-48,2 0 50,-3 1-6,0-1-2,1 1-4,3 29-12,-8-28 8,-1-1 1,-1-5-5,-2 3 2,-2-2-3,-2 1 1,-3 2-2,-3-1-3,-8 3-2,-3 1 8,-5-4-4,-8 0 2,-11 4 1,-7-3 0,-75 24-3,51-28-13,-10-1-30,-19 2 52,-6 3-5,0-7 6,-1-2-157,-7-2-143,-3-1-58,0-4 24,21-3-7,-2-7-177,2-7-469,1-7-568</inkml:trace>
  <inkml:trace contextRef="#ctx0" brushRef="#br1" timeOffset="691706.7541">24389 9148 399,'-7'-16'415,"0"5"-86,1-1-75,1 2-53,0 2-47,-3-6 37,8 14-131,-3-9-19,3 9-11,0 0-5,0 0-8,0 0-44,0 0 60,1 19-41,1-2 73,1 5-47,-1 10 9,1 11 90,0 8-18,-3 7 10,-4 17-20,1 7 1,1 3-58,-2 9 11,0 20 65,0 4-66,0 1 58,2 1-68,-1 0 47,3 5-48,-1 1 44,-3 0-37,4 3 63,-1 0-61,0 0 12,1 134 96,0-133-6,0-1-57,1 0-25,0-1-1,3 1-9,0 1-9,-2-1 45,3-1-66,-1 0-4,3-2 5,-1 2-3,1-3-6,2-1 51,-4-1-67,8 122 8,-6-124 2,-3 2-10,0-4 52,1 2-62,-2-3 52,1 1-59,-1-2 10,1 0 4,-3-22 39,2 2-48,-2-1 52,2-1-32,-2 1-18,0 0 15,-1-3 9,0-2 55,-1 0-62,-2-3 56,1-2-61,-1-3 70,-1-4-36,2-3 58,-3-2-45,3-4-6,-2 1-2,0-4-7,-1-2 30,1-11-50,1-2 33,-3 41-10,4-55-44,1-3 31,-1-7-98,2-2 12,-1-3-62,0-4-45,1-2-34,-2-5-11,2-12-41,0 18-80,0-18-182,0 0-432,-4-10-535</inkml:trace>
  <inkml:trace contextRef="#ctx0" brushRef="#br1" timeOffset="693006.7467">24194 8750 394,'-6'-9'304,"1"3"-23,-1-2-81,6 8 8,-11-13-92,6 6 50,5 7-71,-7-12 57,7 12-85,-9-12-3,9 12-11,-4-10-14,4 10-7,0-16 16,0 16-23,13-11-6,-3 4-10,6 0-5,3-2 3,4 1-4,7-1 7,1 0-3,9-2-7,5-1 10,0 2-7,7-2-1,7-2 11,6 1 19,73-15 23,-65 13-8,3 0 58,5-1-59,1 0 50,7 0-69,3-3 51,23 0 0,-1-1-10,3-1-6,2 1 6,4-1-3,4-1-8,10-1-15,2 3-9,5-3-6,4 2-7,3-1 1,6 0-16,2-2-4,4 0-11,3 1-7,4 1-1,2 0-7,0-1 5,4 1-5,-1 1 2,2 1 0,0 0 10,-3 2-13,161-17-15,-173 19 20,-4 1 1,-4 1 9,-6 0-7,-10 0 15,-4 3-64,-9-2 68,-5 2 1,-21 2 0,-3-1 2,-2 1 15,-2 0-17,-3 0 15,-5 1-21,75-9 9,-86 10 2,-5-2-16,-12 1 17,-3 3-16,-4-2 16,-2 0-18,-5 0 21,-8 2 0,-2-2 11,-7 4 22,-2-1 3,-5 1-1,-1-1-10,-4 2-11,12-2 1,-25 4-18,20-1-4,-20 1 1,17 1-7,-17-1-13,14 5 16,-14-5-14,10 9 14,-10-9-13,6 15 17,-3-3-15,0 0 18,-3 1-19,2 3 23,-4 24-5,1-16-13,1 3 17,-2 2-2,2 3-3,0 2-2,2 2 0,-1 2 22,1 7 13,-1 1-4,2 0-11,-2 5 21,1 3-12,0 3 3,0 11 18,0 77 39,-2-70-53,-3 7 7,0 1-18,-2 2 9,0 5-1,-6 20 1,-1 4-11,-1 2 3,-4 3-11,0-1-4,-1 6 4,-3-1-1,1 5-4,-3-1 13,-21 138 57,23-126 47,-1 3-32,1 5 43,0 3-39,2 3 57,4 6-35,-4-1 2,0 5-17,0 0 13,2 7 14,-2 0-13,2 4-19,-2-1-29,0 4 17,-14 171 35,19-176-88,1-1 13,1 0-18,3-4-6,0-5-15,6-5 1,0-5 2,3-3-17,1-10 9,1-6 0,1-5-17,0-7-31,-2-21-43,3-3-4,-2-3-52,-3-1-39,1-5-109,-5-4-77,-2-3-109,-2-7-141,-5-5-623,-3-9-845</inkml:trace>
  <inkml:trace contextRef="#ctx0" brushRef="#br1" timeOffset="694461.7537">24168 15766 360,'0'0'379,"0"0"-87,0 0-62,0 0-56,0 0-33,0 0-27,0 0-2,0 0 3,7 10 23,-7-10 18,5 11-7,-5-11-18,4 17-1,-1-8-12,-1 6 17,2 1-11,0 6 14,0 2 6,-2 6 9,2 4-10,0 9-8,-1 3-3,0 2-12,-2 3-11,2 3-12,-1 2 12,1 11-12,-1 57 49,1-54-75,-3 0-7,0 2 1,0-2-46,0-2 34,-4-1-23,3-10 8,-2-1-18,0-1 8,0-3-17,-1-1 7,-2-2-13,2-2 14,-1 0-16,-4 30 9,4-42 0,1-2-14,-4-3 15,2 2-24,0-4 25,-2 0-21,0 1 4,-1-3-5,0 1 2,-2-2 10,3-4-2,-3 2 0,3-5 1,-2 0-11,-3 10-2,7-14 4,-2-3-6,5-2-12,-3 0 9,6-9-5,-6 15-1,6-15 6,-2 13-7,2-13-11,2 9 36,-2-9-3,10 9-1,-10-9 1,19 4 0,12-1-4,-11-2 4,4-2 1,6-1-2,6 0-33,4-1 21,7-1-6,4-1-11,3 0 1,4 0 2,12-2-5,2-1-2,6-2 1,3 0 5,2 1-1,89-14-15,-83 13 25,1-2-5,4-1-3,0 4-15,-1-3 16,3 5-29,-1-1 8,4-2 6,0 1-2,24-6 10,-1-2 11,3 3 12,-1-1 3,-1 4 4,124-12 4,-123 11-3,3-1 5,0 3-3,-1-1 3,0-1 2,0 3 0,-1-1-2,0 0 7,2 1-7,-3 1-12,0-2 21,-20 3-12,21-2 2,-2 1-12,86-6 3,-80 5 12,-25 1-14,-1 1 13,2 0-7,14-6-6,-16 4 7,16-3 24,-18 2 5,-1 0 33,-1-3-18,-1 3 37,-1-1-31,-2 2 21,-1-1-38,95-9 27,-96 11-22,0-1-52,0 1 47,-3-1-32,1 1 25,-1 1-29,0-3 30,0 2-34,-3 0 30,-1-2-32,-3 2-3,-3-1 7,0-1 2,-3 3 0,69-10 6,-78 9 5,45-5 50,-60 7-24,-4-1 7,-2 3 7,-9-1 14,-1 2 35,-3-2-34,-6 3 21,-3-2-18,-4 1 11,-3 0 13,1 3 11,-5-3 12,10-1 121,-11 3-124,-13 1-11,16-2-15,-16 2-14,15-2-13,-15 2-13,12-1-8,-12 1-10,0 0-21,14-1-35,-14 1-34,0 0-72,0 0-19,0 0-94,0 0-511,0 0 274,-9-7-175,9 7-485,-19-4-762</inkml:trace>
  <inkml:trace contextRef="#ctx0" brushRef="#br1" timeOffset="696075.7552">2750 10062 248,'0'0'300,"0"0"-64,0 0-69,0 0-20,7-2 48,4-1-134,-11 3 4,0 0-9,7-5 33,-7 5-36,0 0 32,7-9-48,-7 9 31,5-8-53,-5 8 19,7-9-59,-7 9-3,10-12-35,-10 12-31,21-17-198,-12 11-136,2-3 103</inkml:trace>
  <inkml:trace contextRef="#ctx0" brushRef="#br1" timeOffset="697551.7458">5208 8840 428,'0'0'258,"-6"-9"-22,6 9-67,-6-10 31,6 10-74,-5-8 45,5 8-59,-6-9 59,6 9-67,-11-7 8,11 7-4,-13-10-5,4 5 37,-1 3-60,-9-7 111,6 6-94,3 0-68,-1 1 42,-2 1-66,3-2 48,-4 3-61,3-1 49,-2 2-60,-1 1 53,1 0-57,-2 2 53,1 1-59,-1 1 53,-1 5-6,-16 13-36,17-11 34,2 4-50,1 1 52,2 1-52,2 2 58,0 3-58,2 0 57,2 1-52,0 2 24,4 0-15,0 1 7,3 5 1,2 0 2,1-2 2,2 1 49,0-2-60,3 4 54,3 0-57,-3-6 58,6 3-56,-3-5 65,3-2-57,0-2 52,2 0-48,0-2 53,1-2-44,1-3 64,2 0-52,-2-4 53,23 6 10,-19-13-67,0-1 52,1-2-58,2-4 50,-1 1-59,4-5 55,-1-2-61,1-1 54,-4 0-55,1-3 51,-1-1-53,-3-1 58,-3 0-49,1-3 8,13-18 18,-21 18-4,-4-1-5,0-1-3,-2-1 1,-2-1-8,-3-2 48,-2-1-60,-1 1 52,-4-2-62,0 0 56,-2-2-59,-4 2 56,1-1-58,-2 3 55,-13-23-24,10 26-33,1 2 56,2 3-55,-3-1 54,1 3-55,-1 0 54,2 1-53,-2 0 53,2 3-55,2-1 43,-2 4-40,1-2 53,-1 2-55,3 0 61,-9-4-33,9 6-27,1-1 52,8 6-56,-16-7 57,16 7-59,-12-5 59,12 5-56,-11-6 54,11 6-52,-9-4 56,9 4-55,-8-4 54,8 4-52,0 0 50,-14-7-24,14 7-29,0 0 58,0 0-56,-11-3 56,11 3-53,0 0 54,0 0-56,-9-4 59,9 4-54,0 0 54,0 0-57,0 0 65,0 0-64,0 0 58,-5-3-28,5 3-34,0 0 58,0 0-59,-9-3 59,9 3-59,0 0 62,0 0-51,0 0 56,0 0-60,0 0 56,0 0-56,0 0 56,0 0-57,0 0 57,0 0-56,0 0 57,0 0-56,0 0 56,0 0-59,0 0 55,0 0-56,0 0 59,0 0-57,0 0 51,0 0-57,0 0 56,0 0-55,0 0 59,0 0-58,0 0 33,0 0 22,0 0-50,0 0 48,0 0-54,0 0 50,0 0-83,0 0 17,0 0-108,0 0-14,0 0-130,0 0-54,0 0-89,0 0-337,-8-6-290</inkml:trace>
  <inkml:trace contextRef="#ctx0" brushRef="#br1" timeOffset="697987.7498">5409 9053 271,'0'0'651,"16"1"-228,-16-1 21,0 0-394,13 2-95,-13-2-26,0 0-38,4 12-56,-4-12-292,-5 14 66</inkml:trace>
  <inkml:trace contextRef="#ctx0" brushRef="#br1" timeOffset="698829.753">3358 11442 419,'-6'-10'350,"1"3"-112,5 7-1,-9-14-102,4 8 10,-1-2-70,-6-8 135,4 8-48,1-1-78,-2 0 83,-1 1-28,1-2-16,-2 1-4,-1 2-19,-1-3-16,0 3-14,0-2-13,-2 3-14,-1 1-12,-1 1-8,0 1-5,0 2-9,-2 4 1,-3 2-4,-1 1-5,-1 5-2,-2 5-1,-2 2-48,0 4 55,1 1-41,2 2 49,0 2-52,2 1 62,2 0-65,3 2 59,0 2-3,-8 36-2,17-32-9,2-4 0,2 1-2,4 3 0,1-2 2,4 2-3,2 4 2,3-1-1,2 0-3,2-1-42,5-1 61,0-1-56,1 1 56,5-2-42,25 29 6,-21-33 44,1-1-4,1-5-2,2 1-1,1-6-3,0 1-46,1-3 70,-6-5-41,2-2 63,1-4-39,-4-2 56,4-5-61,-2 0 60,5-5-52,42-16 75,-37 6-23,3-4-54,-3-5 1,5-5 53,-1-5-54,-3-3 55,-1-4-61,-1-1 52,-3-3-63,-3 1 48,-3-1-61,-6 8 63,-3-1-67,0-1 57,10-38-55,-19 40 10,-5 5 7,-2-1-3,-3-1 0,-6 0 45,-3-4-62,-4-1 53,-7 2-60,-5 1 52,-8-5-58,-5 4 55,-3 2-58,-4 2 56,-3 4-59,-44-16 37,45 30 22,0 3-62,1 5 57,4 5-57,1 3 41,-5 4-56,3 3-51,1 4-62,5 5-59,4 3-70,4 3-84,4 6-86,5-1-276,4-2-243</inkml:trace>
  <inkml:trace contextRef="#ctx0" brushRef="#br1" timeOffset="699405.7513">5238 8785 171,'0'0'370,"0"0"-56,0 0-103,0 0-11,0 0-82,0 0 8,0 0-63,0 0 15,0 0-52,0 0 7,0 0-52,10-4-14,-10 4-29,9-5-27,-9 5-32,13-8-54,-6 2-210</inkml:trace>
  <inkml:trace contextRef="#ctx0" brushRef="#br1" timeOffset="699862.7465">5858 8379 355,'0'0'364,"0"0"-384,0 0-202,0 0 71</inkml:trace>
  <inkml:trace contextRef="#ctx0" brushRef="#br1" timeOffset="699927.7581">5023 9428 342,'0'0'296,"0"0"-95,11 3-25,-3-8 25,-8 5-153,8-6-20,-8 6-22,10-5-9,-10 5-13,9-4-13,-9 4-23,0 0-37,10-6-63,-10 6-146,0 0 240</inkml:trace>
  <inkml:trace contextRef="#ctx0" brushRef="#br1" timeOffset="712816.7406">19076 8860 998,'0'0'662,"-10"-3"-146,10 3-116,0 0-88,3 18-70,3-4-44,3 3-42,1 2-25,3 3-28,2 0-44,-1-1 11,2 0-32,-1 0 21,4-2-26,0-2-7,-1-3-1,1-4-3,1-1 13,1-3 7,-1-2-7,24-10 71,-16-5-89,2-8 41,2-6-48,0-6 46,2-9 21,0-2-44,-1-3 74,0 0-32,-3 2 61,-5 7 42,-2 4 2,0 1 6,0 4-9,-7 5-15,12-14 97,-14 22-158,-4 2-5,-1 2 7,0 0 6,-2 2-4,0 2 2,-1-1-12,-6 7-8,11-13-13,-11 13-17,9-6-9,-9 6-14,6-6-36,-6 6 29,10-9-61,-10 9-44,0 0-64,0 0-69,8-5-94,-8 5-79,0 0-64,0 0-104,8-4-32,-8 4-215,0 0-289,0 0-706</inkml:trace>
  <inkml:trace contextRef="#ctx0" brushRef="#br1" timeOffset="714915.747">25240 10432 87,'-11'-5'416,"0"1"-115,0 1-68,0 1-40,1-1-49,-2 2-41,12 1-13,-26 0 34,15 1-57,-3 2-7,-15 7 57,12-3-59,1 2-6,-2 4 3,1-1-12,0 5-2,-3 2-12,4 0 18,-2 4-10,-1 5 34,2 3 0,0 1-7,1 2 0,3 4 16,0 1-10,-7 43 46,12-41-73,3-1-2,2-4-13,3-2-1,3-1-5,2 0-5,5 5 2,2-2-6,3-3-7,4-2 14,2-3-13,3-4 16,5-2-7,4-5 14,-4-4-17,2-5 18,4-2-23,-5-6 14,7-3-2,5-4 45,2-3 11,0-6-10,2-4-9,2-5 16,-1-2-20,-10 2-7,-3-3-11,-3-1-3,-4-2-17,9-35 14,-25 28-7,-6 5-21,-7-3 14,-6-6-22,-4 0 26,-4 1-1,-4 2-4,-5 1 1,-2 4-2,-2 3-4,-3 6-5,-2 1-22,1 7-27,-5 2-33,-26 1-228,38 12 50,-3 3-63,4 3-69,0 3-404,0 5-314</inkml:trace>
  <inkml:trace contextRef="#ctx0" brushRef="#br1" timeOffset="717468.7464">26407 10307 126,'0'0'334,"0"0"-75,0 0-46,0 0-28,0 0-26,0 0-30,0 0-5,0 0-7,0 0 0,0-11 2,0 11 7,0 0 5,0 0 132,0 0-139,0 0-4,0-13-8,0 13-10,0 0-12,0 0-9,0 0-8,-3-11-18,3 11 2,-6-7-19,6 7 34,0 0 18,-10-7 18,10 7-21,-6-7-18,6 7-12,-9-5-11,9 5-3,-12-7-11,12 7-5,-11-4-4,11 4-3,-15-3-4,15 3 15,-14-3-26,14 3 3,-15-2-8,15 2 1,-19 1-4,1 2-1,7 0-4,1 0 3,0 1 1,-3 2-1,-1 3-2,1-1 3,2 3 18,-5 1-2,3 3-25,-2 1 5,3 1-2,0 1 6,1-2 2,0 5-3,-6 21-6,9-18 5,3-2 4,1 4-18,-1 2 25,1 3-18,3 0 21,0-1-25,3 3 28,0-1-22,2 0 21,2-2-2,0 1-3,2 0 1,1-2-3,12 26 11,-7-29-5,1-2-7,1 0 3,2-3-3,5 2 1,3 0 3,4-1-1,1-4 1,3 0 2,4-3-3,0-1 2,1-3 19,3-3 1,-4-1 10,-1-4 11,1-2 18,-1-3-12,1-3 44,4-4-18,-2-3 43,-2-5-19,-3-1-4,2-4-2,-3-4-6,-5 0-14,0-3-14,-7-5-13,-1 1-68,-5-4 68,-1-45 33,-13 36-60,-6 0 14,-5 0-31,-3-1 22,-7-4-25,-6 3 26,-4 3-27,-3 3 18,-6 8-28,-5 1-6,5 10-62,-4 3-38,-2 3-115,0 6-71,-42 2-640,39 15 256,0 0-270,0 3-537</inkml:trace>
  <inkml:trace contextRef="#ctx0" brushRef="#br1" timeOffset="717889.7625">25101 11258 17,'0'0'484,"0"0"-191,0 0-119,0 0-45,0 0-22,0 0-25,11 4-20,-11-4-10,0 0-14,12 2-14,-12-2-20,15 0-52,-6-2-54,4 0-315,1-3 119</inkml:trace>
  <inkml:trace contextRef="#ctx0" brushRef="#br1" timeOffset="718403.7436">26438 10880 74,'15'2'904,"-15"-2"-248,0 0-98,16 0-141,-16 0-44,0 0-70,0 0 7,14 0-51,-14 0 23,0 0-46,0 0-5,12-2-40,-12 2-14,0 0-49,0 0-7,0 0 37,0 0-112,12 0 8,-12 0-29,0 0 16,0 0-30,0 0 18,0 0-25,0 0 11,0 0-15,0 0 18,0 0-21,0 0 21,0 0-24,0 0 22,5-2 6,-5 2-12,0 0 24,0 0-8,0 0 11,0 0-13,0 0 9,0 0-17,0 0 11,0 0-16,0 0 8,0 0-18,0 0 14,0 0-22,0 0 20,0 0-5,0 0-12,0 0 14,0 0-15,0 0 15,0 0-16,0 0 14,0 0-13,0 0 11,0 0-11,0 0 12,0 0-11,0 0 11,0 0-14,0 0 8,0 0-8,0 0 15,0 0-9,0 0-8,0 0 5,0 0 7,0 0-6,0 0 11,0 0-10,0 0 10,0 0-19,0 0 20,0 0-15,0 0 13,0 0-14,0 0 13,0 0 3,0 0-12,0 0 12,0 0-17,0 0 16,0 0-18,0 0 9,0 0 7,0 0-9,0 0 13,0 0-14,0 0 12,0 0-13,0 0 12,0 0-4,0 0-5,0 0 9,0 0-15,0 0 13,0 0-12,0 0 13,0 0-10,0 0 11,0 0-14,0 0 13,0 0-12,0 0 6,0 0-37,0 0-2,0 0-147,0 0 9,0 0-53,10-5-34,-10 5-61,10-8-30,-1 1-67,5-2-7,9-5-75,-1-4-437,7-6-519</inkml:trace>
  <inkml:trace contextRef="#ctx0" brushRef="#br1" timeOffset="719212.371">27976 10200 461,'1'-11'475,"-1"11"-93,0 0-89,0-14-9,0 14-25,-1-11-35,1 11-25,-6-12 12,6 12-16,-8-13-44,8 13 8,-10-13-33,2 5-7,1 2-40,-2 0 1,0 1-44,-5 0 14,3 3-35,-7 1 19,3 1-39,-27 10 41,18 2-26,0 0-3,-1 5-4,0 7 16,0 3 36,5 2-66,0 3 60,5 3-64,1 0 5,7-3 16,3 3 14,2-2 2,6 1-25,5 3 27,18 33 23,-9-38-15,6-2 25,3-4-36,6-2 31,1-2-41,3-4 30,3-4-41,2-1 30,1-4-34,0-3 24,5-2-27,-10-4 32,4-1-33,3-4 39,0-5-41,0-3 36,-2-4-30,8-9 29,-6-2 10,0-7-4,-6-1-8,-4-7-6,-3-5-15,-5-3-2,-5-5-2,-4 0-21,-9-4 30,-4 9-32,-6 1 39,-16-44 62,1 52-22,-6 2-10,-4 5-12,-3 7-7,-4 3-8,-5 5-9,0 6 23,0 3-27,-1 6-14,3 5-38,1 4-69,-1 5-76,0 6-69,0 4-101,-20 37-548,33-25 3,5 4-473</inkml:trace>
  <inkml:trace contextRef="#ctx0" brushRef="#br1" timeOffset="719663.3682">29446 10069 10,'-2'-13'740,"-2"2"-204,-7-8 191,5 10-413,1 3-130,-2-3 16,-1 1-94,-2 3 30,0-2-74,-2 3 44,0 1-64,-2 0 56,-1 3-62,-3 4-7,-2 1-4,-3 5-1,-1 5 1,-27 32 25,27-16 51,2 3-42,2 6 53,3 2-58,4 2 50,4 3-51,6-1 10,4-1-9,5-1-2,8-1-22,6-2 33,7 2-34,7-2 29,7-5-36,0-5 25,7-3-41,5-7 36,-6-7-41,5-5 28,3-3-34,0-8 31,2-3-32,8-5 30,-1-7 2,-3-3 27,-6-5 39,-4-7-4,-3-3-14,-7-7-15,22-63 22,-41 45-51,-7 0-6,-6-2 20,-8 8 18,-7 0 12,-7-6 19,-7 4-1,-8 6-31,-6 5-2,-7 6-29,-7 7 1,-5 5-9,-7 9-13,5 9-46,-82 11-287,60 9 18,-3 10-211,2 8-112,-13 14-553,6 4-794</inkml:trace>
  <inkml:trace contextRef="#ctx0" brushRef="#br1" timeOffset="720512.3652">28628 13889 165,'-6'-18'447,"3"8"-139,-2-2 11,-3 0-132,-9-12 234,5 12-190,1-1-75,-4 1 43,-2 2-29,-2 0-13,0 1-62,-5 3 54,1 1-60,-2 2 42,3 3-67,-3 3 42,-2 3-64,-2 3 55,2 6-46,-33 33 103,35-17-53,3 4-72,1 7 65,1 8-3,9-3-69,2 4 58,3-1-73,6-2 63,3 1-75,7-1 58,3-2-66,5-3 60,4-4-64,5 5 57,41 23-27,-32-41-55,4-5 33,0-3-21,6-6-82,1-6 49,0-3-73,5-6 85,2-3 10,6-10-43,0-6 81,-3-7 21,-3-5-1,-3-5-3,-8-8-4,-5-4-14,-10-10-7,-7-3-6,-8-3-4,-8-1-34,-8 3 119,-4 12 106,-2 3 156,-8-3-59,-7 4-54,-6 7-62,0 11-16,-3 5-43,-5 4-4,-1 5-37,-40 0 35,43 14-47,4 3-53,-2 3-34,3 6-121,4 1-17,4 2-116,2 7-23,9-3-153,6 3-42,3 0-530,6-2-669</inkml:trace>
  <inkml:trace contextRef="#ctx0" brushRef="#br1" timeOffset="720967.3679">30069 13145 649,'-18'-8'411,"2"1"-29,-1 2-148,-2 1 15,1 1-110,-1 1 31,-1 2-92,1 0 50,-26 9 139,21 0-136,-1 4-7,-5 4-4,2 7 28,2 5 0,2 5-21,-3 12 19,3 6-65,5 3 43,2 3-67,5 5 65,4 0-64,5-10 49,5 3-61,16 55 119,0-55-51,3-6-61,6-5 46,3-5-59,1-9 36,3-4-57,5-3 32,1-5-42,2-5 33,2-5-42,1-4 41,-5-5-49,6-6 39,0-5-46,48-34 39,-48 12-3,-3-5-48,-5-8 20,-4-5-63,-5-4 44,-6-7-73,-5-6 59,-6-4 4,-7-1 7,-4-1-31,-7 2 77,-8 4-34,-4 5 56,-7 5-56,-5 6 51,-8 6-60,-8 7 28,-3 4-90,-8 5 33,-4 6-94,-2 2 24,-4 5-38,1 3-45,-1 1-110,2 4 7,10 0-43,1 1-86,3-2-332,1-2-290</inkml:trace>
  <inkml:trace contextRef="#ctx0" brushRef="#br1" timeOffset="722514.1577">28110 16554 10,'0'0'117,"-4"12"52,4-12-37,0 0 29,6 8-40,-6-8 12,11 5-38,-11-5 13,20 0-42,-20 0 27,24-1-17,-10 0 26,2-3-5,0 1 29,3-1-16,-2-3 34,-1-1-15,4-1 9,-4 0-10,-2-1-4,-3 1-25,1 0-8,-3-1-23,-3 1 3,-2 0-3,-4 9 4,5-15-7,-5 15-4,-10-14 27,10 14-50,-20 0 0,7 4 1,-5 5 11,-6 4 20,-1 4 28,-2 5 14,1 2 31,-1 5 1,1 4-5,6 3 0,2 3-21,5 3-11,3 2-29,6 45 42,12-43-75,4-4-1,5-1-4,5-3 5,11 4-5,5-6 1,5-4-7,5-4-6,4-7-6,-2-7-2,0-5 7,6-4-15,2-5 10,2-5-18,79-22 7,-72 8-10,-7-7-4,-3-4 4,-7-4-41,-5-6-15,-5-4-19,-10-5-20,-3-6-16,-10-6-20,-7-4 1,-7-3 17,-7-2 28,-7 1 43,-8 5 64,-5 3 29,-8 7-1,-2 7-13,-8 5-3,-2 9-8,5 11-3,-7 4-4,0 8-3,-3 2-4,-1 8-2,0 5-11,4 4-36,4 6-71,4 5-76,5 3-39,-10 34-525,33-31-215,6-2-551</inkml:trace>
  <inkml:trace contextRef="#ctx0" brushRef="#br1" timeOffset="722967.6861">30000 15937 891,'-6'-10'417,"-3"1"-99,-6 3-62,0 2-45,-4 4-15,-5 3-1,-6 4 18,-6 7 12,-1 3 23,-9 9-4,0 10-5,3 5-1,-1 9-26,3 5-17,4 5-37,3 4-11,8 2-42,2 2 2,7 0-30,10 0 5,4-11-16,9 5 3,6-2-13,7-8 14,6-1-28,5-8 12,6-4-25,5-4 11,3-7-21,43 8 7,-39-24-16,3-7 9,2-5-13,-1-5-6,12-9 11,-3-8-14,-4-4 18,-3-9-24,-4-3 29,-6-8-37,-6-5-7,-9-7-51,-9-5-13,-6-3-30,-11-58-65,-17 64 83,-7 4-23,-9 6-78,-12 9-63,-8 5-102,-11 7-147,-10 4-562,-11 5-691</inkml:trace>
  <inkml:trace contextRef="#ctx0" brushRef="#br1" timeOffset="723732.6918">22670 15307 432,'-4'-14'487,"1"0"-92,3 3-124,3-1-37,2-1-72,3 0-15,2 2-49,3 3-3,0 2-44,1 5 11,15 7-3,-12 5-33,2 10 29,-2 8 25,1 7-23,-3 6 24,-3 4-7,-2 3 20,-4 2-20,2 1 20,-5-3 0,1-1 19,-1-5-10,-2-5 13,2-5-17,0 25 66,0-34-101,1-2-10,-2-5-5,1 0-4,2-2-5,1-3-3,2-1-7,4-2-6,1-1 0,6 2-7,1-1-6,6 4-4,1-1 2,6 8 2,37 28 12,-31-14-9,-1 5 10,-4 0 6,-2 4 13,-8-7 1,-3-1 43,-3 0 30,-5-8-1,-3 0 50,-5-5 5,-2 1 14,-5-3-42,-3 2-8,-2 0-43,-4 0-1,-2 1-17,-3-3-52,0-1-45,-2-2-75,2-1-95,-1-3-114,1 0-151,-3-2-137,0-4-718,1-1-916</inkml:trace>
  <inkml:trace contextRef="#ctx0" brushRef="#br1" timeOffset="726851.5638">21216 8540 123,'0'0'416,"-5"-12"140,5 12-358,-4-12-43,4 12-33,-10-15-17,5 6-9,0-1-16,-4-1-10,-2 0 58,-3-3-61,-3 0 63,-3-2-61,-6-1 43,-5-1-25,-5-2-20,-5 3-14,-4 0-10,-4 1-11,-13 1-3,-4 2-9,-5 1-7,-3 4-7,-6 2 2,0 3-1,-4 3-3,-4 0 2,0 3-4,-3 2 8,1 1-6,1 0-53,-87 16 72,92-10-17,-1 2-52,1 3 60,6 0-56,1 1 59,4 5-55,2 1 14,3 4 10,5 3 1,1 3 45,1 3-56,6 2 54,0 3-61,6 4 61,-43 52 16,50-48-83,4 3 59,2 0-53,6 3 14,4 2 7,2 2 45,4 3-63,4 3 60,6 4-2,5 0-9,2 5-53,6 1 61,6 1-51,3 2 15,6 3 2,7 15 30,4 1 49,3-2-58,4-2 59,0 0-68,4-2 2,1-2 17,1-1 4,1-4-6,0 0-3,-6-18 47,11 10-61,-9-14 55,3-1-59,45 50 15,-38-61-4,3-3 8,2-5-11,6-3 21,6-6-22,5-4 9,6-6-2,5-7-2,4-5-3,5-7-1,3-6-1,5-5-3,20-6 4,0-6-1,118-30 77,-120 18-4,-5-3-52,-1-3 17,-4-6 10,-2 1 6,-3-2 7,-3-5 13,-4-2-20,-5-2 43,-3-4-20,-3-4 16,-6-3 1,-1-7-16,-6-3 3,-4-9-8,-3-1-35,-5-6 23,-2-3-28,-4-5 20,-5-4-13,-2-1-11,-7-1-14,-5 1-3,-6 2-25,-9 16 23,-5 1-13,-7-1-6,-7 2-7,-7 1-32,-30-76-70,1 73 27,-10 4 0,-7 7 18,-8 7 4,-7 6 7,5 14 60,-16-1-49,8 12 46,-1 1-46,0 8 35,0 4-29,2 2 50,3 6-50,3 4 52,-41-2-43,58 11-54,8-1 14,7 1-98,3 1 14,7 1-61,1 2 76,1 3-21,1 3 80,2 3-107,3 3-38,2 1-9,3 4-37,2 0-48,5-1-362</inkml:trace>
  <inkml:trace contextRef="#ctx0" brushRef="#br1" timeOffset="727851.5659">13203 6050 360,'6'-11'522,"-2"1"-103,1 0-79,0 2-46,-5 8-38,4-14-53,1 3 71,-5 11-184,6-8-24,-6 8-8,0 0-16,7 9-5,-3 1-4,2 2-51,0 4 58,1 5-44,3 3-4,2 2 9,-1 1 8,3-1 0,-1-1 18,21 21 96,-16-25-23,0-2-44,4-4 76,1 0-28,4-5 18,-2-4-9,7-3-7,3-8-9,12-4-12,1-4-12,10-9-10,1-4-8,-1-6 57,-5-3-46,51-38 125,-59 36-94,-4 1-50,-10 7-12,-4 0-4,-1 3-6,-5 6-1,-5 3-27,-3 3-59,1 0-30,-3 5-130,-3 3 18,-8 6-21,13-3-5,-13 3-36,13 14-46,-9 0-38,2 8-37,-3 8-420,4 3-339</inkml:trace>
  <inkml:trace contextRef="#ctx0" brushRef="#br1" timeOffset="728283.5569">14421 7051 357,'-7'-9'517,"3"2"-111,4 7-112,-10-12-51,10 12-60,-9-9-41,9 9-34,0 0-20,0 0-24,0 0-9,-8 6-7,8-6 14,0 22 8,2-7-6,-2 5-14,6 21 42,0-18-54,2-1 8,-2-1 2,1-2 0,0-1 8,4-3 19,1-1 90,-1-2-37,4-4 0,-1-4 0,4-3-6,3-4-20,4-4-22,3-5-5,42-31 45,-36 14-80,4-6 28,-1-2-32,-8 6 20,-1-1-13,-1 3-12,-3 0-5,-4 3-1,-2 5-33,-6 7-59,2-1-81,-5 5-35,-1 3-66,-8 7 44,15-3-106,-15 3-14,10 12-24,-5 4-130,-1 2-219,-3 6-206</inkml:trace>
  <inkml:trace contextRef="#ctx0" brushRef="#br1" timeOffset="728713.5607">14445 8008 377,'0'0'598,"-7"-5"-131,7 5-110,0 0-77,-11-5-62,11 5-57,0 0-37,0 0-23,0 0-23,0 0-2,0 15 15,6-3 7,2 7 16,1 2 8,2 7-13,4 4 9,1 4-26,2 0 14,1-1-30,1 0 22,0-3-36,22 25 75,-19-34-33,1-5 36,2-4 3,1-4-74,-1-7 52,3-3-18,7-3-18,5-11-19,2-3-13,6-9-6,-2-6 9,0-4-33,-2-3 23,-4-3-37,33-35-103,-46 43-32,-3 8-83,-2-3-64,-6 5-138,-2 2-101,-2 5-582,-3 1-711</inkml:trace>
  <inkml:trace contextRef="#ctx0" brushRef="#br1" timeOffset="735124.181">17795 4475 435,'0'0'404,"0"0"-35,-6-8-34,6 8-24,0 0-32,0 0-52,-7-6-57,7 6-39,0 0-27,-7 17 45,4 0-81,2 3 11,-3 11-48,1 5 48,-1 9-65,2 2 32,-1 1-38,1 1 50,-1 0-11,1-3-5,0-2-10,1-8-7,1 0-54,-1-3 55,1-6-50,0-1 52,0-2-54,0-4 49,1-2-97,-1-3 30,1-2-62,-1-13 56,3 18-78,-3-18 28,0 0-69,0 0 34,0 0-32,11-13 20,-8-1 3,1-31-134,-4 19 178,-2-8 16,1-3 17,-1 1 67,0-7 12,0-1 63,1 8 48,-2 0 46,3 2 24,-1 6 21,1 3 9,-2 3-12,2 4-46,0 1-37,0-9 37,0 26-111,3-15-10,-3 15 9,9-4 0,-9 4-55,15 8 57,-5 2-52,3 3 46,1 1-47,1 6 43,1-1-50,1 1 49,1 1-58,-1-2 57,0 1-65,-1-2 24,-1-3-81,0-1 24,1-2-37,-1-3-33,0-6-41,3 0-94,-3-6-55,3 0-48,0-6-361,-1-3-226</inkml:trace>
  <inkml:trace contextRef="#ctx0" brushRef="#br1" timeOffset="735543.1797">18211 4434 678,'0'-14'520,"-2"2"-151,2 12-63,-5-10-75,5 10-37,-13 13 72,7 1-170,-1 4-5,0 5-16,1 0-7,1 2-50,3 2 44,-2 3-54,3-5 41,2 1-55,0-2 52,0 1-56,3-5 54,0-2-8,1-2-6,0-2-51,3-2 60,-1-2-53,1-5 56,-8-5-55,19 2 58,-9-4-51,1-3 73,0-3-56,-3-3 71,2 0-60,-2-7 47,-2 0-7,-2-3-15,-1-1-12,-4-29 9,-2 28 38,-1 2 42,-2 0-13,-1 2-27,1 6-22,-4 1-18,0 4-23,-3 4-24,2 4-25,-2 0-29,-1 3-37,0 3-41,1 1-45,1 3-51,-9 10-349,14-10 254,2-1-27,1-1-352,4-8-212</inkml:trace>
  <inkml:trace contextRef="#ctx0" brushRef="#br1" timeOffset="735980.1797">18551 4042 985,'7'-21'483,"-1"1"-91,-3 3-51,0 0-67,-2 2-24,2 1 3,-2 2-1,0 2-10,-1 10-6,2-18-23,-2 18-24,0-16-79,0 16 20,1-12-23,-1 12-67,1-11 25,-1 11-7,0 0-13,2-13-12,-2 13-11,0 0-12,1-11-3,-1 11-11,0 0 5,0 0-4,0 0 2,0 0-39,0 0 51,0 0-47,4 16 7,-4-16 50,2 24-50,-2-6 63,1 6-65,3 9 59,-1 9-53,-1 5 53,2 2-43,1 2 56,3 2-61,-3-3 41,2-2-38,0-1 53,0-4-54,10 38-8,-11-47 22,2-3 4,-1-2 6,2 0-8,-3-5 9,1-2-48,-1-2-49,-1-4 14,1-1-72,-1-2 50,2-2-56,-3-1 34,-4-10-88,9 9-6,-9-9-106,0 0-22,0 0-23,7-7-426,-7 7-312</inkml:trace>
  <inkml:trace contextRef="#ctx0" brushRef="#br1" timeOffset="736057.1798">18650 4604 638,'-13'-9'453,"0"-2"-22,0 4-45,-14-6 265,16 6-361,2 0-10,-1 3-4,1-1-41,9 5 41,-14-9-87,14 9 14,-9-8-93,9 8 20,-5-13-73,5 13 31,6-19-80,2 5-11,5-3-125,28-30-190,-13 21 81,1-3-46,11-5-68,0 0-47,2 1 10,2-2-56,0-3-237,3 2-188</inkml:trace>
  <inkml:trace contextRef="#ctx0" brushRef="#br1" timeOffset="736491.1757">19482 3736 609,'-4'-11'616,"4"11"-106,0 0-53,-7-8-100,7 8-76,0 0-75,0 0-34,-4-8-55,4 8-16,0 0-33,0 0-9,3 21-3,2-9-5,0 9-7,1 1-7,2 7-48,1 2 56,1 4-57,1 1 60,-3-6-11,2 1-8,-1-1-3,7 26 12,-10-34-20,1 0-14,-2-1-41,0-4-49,-1-2-50,1 0-39,-3-4-22,0-1-70,-2-10-89,-4 18-120,4-18-232,-12 9-216</inkml:trace>
  <inkml:trace contextRef="#ctx0" brushRef="#br1" timeOffset="736571.1841">19156 4049 909,'-15'-14'688,"2"4"-130,3-1-180,2-1-30,1-2-70,6-2-60,2-1-43,4-3-35,7-6-27,3-2-15,6-3-28,4 1-15,3-2-13,4 3-13,2 1-45,3 3-87,-2 3-119,40-10-509,-44 25 221,-6 3-287,-3 4-322</inkml:trace>
  <inkml:trace contextRef="#ctx0" brushRef="#br1" timeOffset="736630.1741">19460 4249 526,'-11'25'647,"1"-7"-155,4 1-102,0-7-75,1 2-68,1-5-39,0-1-36,4-8-27,0 0-26,0 0-27,14 3-19,-1-13-140,4-4-103,10-10-83,1-1-82,1-9-139,4-5-198,0-4-182</inkml:trace>
  <inkml:trace contextRef="#ctx0" brushRef="#br1" timeOffset="737039.1761">19829 3677 543,'-6'-13'433,"6"13"-73,-12-4-108,12 4-15,-15 7-60,6-2 7,0 3-36,-1 3-4,3 1-23,0-1 9,1 2-32,1 1-6,3-3-25,2 1 3,1 1 3,3 2-5,3-2-8,1-1-3,3 2-10,4-2-3,1 0-5,1-1-5,2-2-4,23 8 62,-19-10-110,-3 1 58,0-1-64,-1 0 60,-4 2-60,0-1 67,-3-1-35,-2 4 83,-1 0-45,-3 2 71,-5 3-65,-1-3 42,-2 3-67,-2 1 51,-2 3-13,-3-1-14,0-2-18,-1 2 1,-1-6-44,-1 2-35,1-4-69,1-1-92,-2-1-122,2-4-102,10-5-575,-14 0-605</inkml:trace>
  <inkml:trace contextRef="#ctx0" brushRef="#br1" timeOffset="737117.1798">19996 3754 50,'0'0'691,"0"0"-180,13 2-142,-13-2-54,4 19-66,-3-6-37,1 1-41,0 1-19,1 2-19,1-5-14,0 4-68,0-3 51,1 1-3,1-1-6,3-2-59,0 0 52,1-4-62,1 0 52,-1-2-62,2-3 49,2-2-55,-1-1 55,0-1-63,1-2 61,0-4-63,-2-1 70,-1 0 67,-2-1-31,-3-3-48,-1-18-22,-5 16 39,-1 1 14,-2-1-4,0 1-28,-3 2-13,-1 1-9,1 5-8,-2-1-25,-1 2-44,9 5-55,-17 0-51,17 0-84,-18 7-29,9-2-97,-8 12-985,10-6-98</inkml:trace>
  <inkml:trace contextRef="#ctx0" brushRef="#br1" timeOffset="737579.1726">20153 3866 282,'0'0'519,"5"-11"-62,-5 11-78,6-16-4,-6 16-28,12-22 255,-12 22-377,6-12-41,-6 12-38,6-10-35,-6 10-21,9-8-19,-9 8-15,12-5-6,-12 5-18,15-1 0,-15 1-13,19 2 0,-9 2 0,-10-4-11,20 6 4,-20-6-2,17 6 0,-17-6-2,16 4 7,-16-4-6,14 5 1,-14-5 3,13 2 6,-13-2-5,0 0 2,17-2 0,-8-3-3,-2 0-1,0-5-1,11-7-2,-11 5-8,2 3-5,-1 0 3,-1 0-8,0 2 2,-2 0-8,1 2 5,-6 5-8,14-8 8,-14 8 2,15 0-6,-15 0 7,18 5-1,-9-1 13,7 7-13,-8-5 6,-2 0 3,-6-6 3,14 9 0,-14-9 8,10 8-2,-10-8-1,9 5 13,-9-5-1,0 0-2,14-4-5,-8-5-4,1 0-2,-1-4-7,3-1 3,-2-4 11,2 2 20,-1-1 10,2 0 1,-2 4-13,-1 0-3,2 3-14,-1 0-2,-1 3-7,2 3-3,-9 4 11,20 2-2,-8 3-29,3 4-77,14 19-545,-15-7 21,1 0-368,-1 0-582</inkml:trace>
  <inkml:trace contextRef="#ctx0" brushRef="#br1" timeOffset="739569.7549">21035 3494 90,'0'0'318,"0"0"-84,0 0-44,0 0 128,0 0-167,-15 1-19,15-1-9,-7 10-43,7-10 24,-9 12-40,6-2 26,-2 0-48,2-1 23,-1 2-16,1 0-9,1-1-34,0 1 29,1 0-39,-1-1 36,2-10-43,0 18 39,0-18-28,3 14 30,-3-14-30,7 13 40,-7-13-32,12 6 21,-12-6-29,12 3 29,-12-3-37,15-3 37,-6-1-37,-9 4 41,21-14 5,-21 14-23,7-14 25,-3 6 19,-4 8 27,4-16-14,-4 16 22,0-17-9,0 17 24,0-15-21,0 15 16,-1-14-27,1 14 0,0-11-29,0 11-1,0 0-27,0-14-1,0 14-22,0 0 14,5-13-19,-5 13 16,10-7-12,-10 7 8,12-4-15,-12 4 13,18-3-21,-18 3 5,19 2-16,-19-2 18,20 4-16,-2 3 1,-10-3 28,-8-4-19,14 7 20,-14-7-15,11 10 23,-11-10-15,6 7 17,-6-7-15,0 0 29,5 11-7,-5-11 32,0 0-8,0 0 13,3 10-13,-3-10 28,0 0-39,0 0-21,0 0 12,0-16-22,0 16 13,2-12-15,-2 12 7,4-14-18,-4 14 15,5-11-21,-5 11 12,8-10-17,-8 10 19,10-6-16,-10 6 18,13 0-5,-13 0 9,16 5-20,-7 0 21,0 1-14,0 0 17,-2 1-15,1 1 17,1-2-13,-3-1 16,0 3-14,1-2 20,-7-6-20,10 9 19,-3 0 22,-7-9-15,7 5 34,-7-5 8,0 0 30,7 7-7,-7-7-20,0 0 8,0 0-20,0 0-10,5-12-19,-5 12-6,0-17-3,-1 5-6,1-2-4,0-12 7,0 26-2,0-22-9,0 22-10,0-18 3,0 18-8,1-14-2,-1 14-2,4-10 8,-4 10-6,0 0 5,6-10-5,-6 10 4,0 0-13,0 0-7,9-5-8,-9 5-2,0 0-12,0 0 12,0 0-4,0 0 25,11-2-4,-11 2 20,0 0-8,0 0 6,6-8-16,-6 8 3,0 0-15,0-17 17,0 17-11,0-33-4,-2 19 22,1-3-26,0-1 8,-1-1 12,0 0-9,1 0 50,0 3 11,1 3 10,-2-1-23,2 14 3,-1-23-27,1 23 8,1-15-14,-1 15 13,3-5-7,10 1-10,-13 4 14,12 8-12,-2-1 17,-1 2-12,0 1 14,0 2-11,2 0 12,-2-2-12,0 2 14,1-1-15,-1-1 8,-1 1-10,-2-4 8,0 0-6,1 0 20,-7-7-13,8 10 14,-8-10-5,9 7 5,-9-7-6,0 0 8,15 0-9,-15 0 0,12-9-9,-5 1-2,-2 0-1,1-1-2,-1-1 1,5-8 2,-4 10-6,-6 8-8,9-14-1,-9 14-5,6-10 1,-6 10 1,9-4 2,-9 4 4,0 0 4,15 2 4,-15-2-3,11 7 4,-11-7-1,11 6 4,-11-6 6,9 6-12,-9-6 0,10 4 6,-10-4 7,14 1-5,-14-1 4,15-5-9,-5-1 11,1 0-14,0-3-12,0 0-23,-1 0-21,-1 1-56,0 2-34,1-3-416,-10 9 196,0 0-51,0 0-305,-5 11-231</inkml:trace>
  <inkml:trace contextRef="#ctx0" brushRef="#br1" timeOffset="740103.7502">20140 4586 98,'-25'24'382,"3"-3"-121,4-2-20,1-1-64,3-2 22,4-2-79,1-3 70,3-3-50,3 2 97,3-10-42,2 10 63,-2-10-67,16 3 37,23-16 50,-3-2-107,14-9-52,10-7 63,4-8-87,20-9 54,3-7-18,4-3-12,2-1-65,-1-2 47,-2-1-50,-2 1 65,0 1-53,-3 1 59,-3 1-53,56-37 125,-83 56-117,-5 6-15,-4 2-17,-11 9-33,-5 1-39,-6 6-73,-8 5-60,-2 1-17,-5 3-49,-9 6-56,0 0-76,0 0-67,-14 12-111,-9 2-355,-12 4-453</inkml:trace>
  <inkml:trace contextRef="#ctx0" brushRef="#br1" timeOffset="740535.7634">18928 3967 651,'-7'-18'563,"3"3"-160,3 2-74,3 1-88,3 5-37,5 3-63,3 3-13,6 6-36,44 27 101,-18 0-98,1 8-14,2 5-8,3 6-8,1 3-3,8 14-9,0-2-3,-12-10-8,0-2-56,-5-2 56,0-2-54,-4-5 52,-3-2-56,-7-10 59,19 25-16,-31-36-48,-1-3 49,-3-4-65,-3-2 50,-1-2-108,-9-11-92,6 7-167,-6-7-134,0 0-284,-13-16-290</inkml:trace>
  <inkml:trace contextRef="#ctx0" brushRef="#br1" timeOffset="740604.7374">19146 3703 754,'-11'-61'1130,"9"33"-749,7-6-87,9-3-69,6-4-38,13-7-51,6-1-20,12-1-17,16-9-32,7 1 5,9 3-14,3-1-4,6 0-7,3 2 3,5 0-4,5-1-5,2 2-15,4 0-2,1 3-6,-1 2-12,-1 4 16,-5 1-14,-4 2 9,-4 2-11,-2 3 8,-18 7-4,-2-1 5,-3 4-5,-6 2-23,-8 5 10,31-11-10,-57 19 0,-3 4-1,-5 2 4,-4 2 1,0 3 7,-3 3-3,0 2 7,-2 1 0,3 5-2,-1 0 3,-1 5-6,1 4 13,-1 4-13,4 6 16,19 37 26,-17-30-14,1 1 9,6 7 10,1 0 2,3 1 18,4-1 2,-2-1-11,-1 2-4,1-2 22,-1 1 33,-1-2-27,-2-2 45,1-1-8,-6-7 16,20 31 69,-28-30-107,-4-7 1,-4 1 5,-5 3-2,-5 4-16,-9 6-17,-7 1-36,-14 11-81,-4 2-188,-10 2-182,-13 12-293,-6-3-639,-12-2-955</inkml:trace>
  <inkml:trace contextRef="#ctx0" brushRef="#br1" timeOffset="752800.2114">11573 6416 589,'-10'-12'419,"1"3"-92,-2-1-69,3 2-50,-3 1-48,-2 0-47,2 1-31,-12-2 33,23 8-74,-24-3-11,24 3-12,-23 2 2,11 0-7,-1 2-6,1 4-8,0 2 4,2 4-2,0 4 0,2 3-5,3 8 19,1 3 2,4 4-4,13 54 28,2-32-21,2 2-4,5 3 2,5 3 12,3 3 5,3 2-6,1-2-1,8 12-6,-7-13-9,1 0 34,-2-1-1,-1 1 3,-1-3-8,-3 0-7,24 59 85,-31-66-26,-1-2-2,-5-2 12,-7-7 10,-1-1-19,-3-2 28,-5-6-30,0-2 39,-5-1-23,-3 1 2,-1-7 10,-5-3 7,1 0 21,-5-5-3,-2-5-30,-4-4-52,0-6-44,-3-5-32,-6-5-13,-5-8-49,-5-7-4,-1-11-35,2-6 8,4-4-22,7-1 25,8 5-5,8-1 21,2 2-7,9 4 6,8-19-85,6 30 74,1 3-13,6 3 25,3 7 6,4 6 21,1 3 11,13 13 26,1 5-2,6 14 9,-1 7 50,2 10 28,-3 4 29,1 7-32,8 16 11,40 91 123,-52-81-35,-2 6-16,-2-5 69,-9-13-12,-2 0-50,-4-4 58,0-1-75,-2-2 29,1-6-30,-5-3-27,4-7-21,-4-10-15,3-6-13,1-5-20,19 9-33,-19-31-32,4-4-109,2-8 2,4-10-94,2-13-90,5-15-97,-2-8-166,-3-14-533,-6-7-732</inkml:trace>
  <inkml:trace contextRef="#ctx1" brushRef="#br1">13221 1215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3-04T10:44:24.84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7531 2101 111,'0'0'265,"-3"-15"-37,3 15-13,-4-14-20,-1 0 233,5 14-217,-5-13-36,5 13 0,-7-13-6,7 13 4,-5-9-16,5 9-14,-5-9-19,5 9-22,0 0-20,-7-9-20,7 9-16,0 0-9,0 0-9,-10 7 15,10-7-27,-2 19 4,0-4-7,0 3 1,2 2 1,-1 0 0,-1-1-4,2 8-1,0-3 1,2-2 0,-1 4-4,-1-2-8,1 0 10,2-1-9,1 22-43,-2-24-45,-1-3-69,0 1-64,2-1-56,-2 0-69,1 0-348,-1-4-199</inkml:trace>
  <inkml:trace contextRef="#ctx0" brushRef="#br0" timeOffset="920.0754">7528 2040 227,'0'0'274,"-2"-9"81,2 9-229,0 0-23,-2-12-20,2 12 4,0 0-28,0-13 12,0 13-18,3-9 15,-3 9-23,4-9 9,-4 9-26,9-8 20,-1 1-27,1 3 17,17-5 12,-11 5-47,0 4 23,0 0-24,3 3 16,-1 2-23,0 1 27,2 2-22,-2 2 27,-2 3-28,-1-1 27,-2 3-17,-4-2 45,-3 1 7,-1 0 40,-3-1 9,-2 1 29,0-1 7,-5 1 19,0 1-12,-4-3-28,-1 2-21,-4-1-15,2-1-23,0-3-11,-1-1-13,1-1-23,0-2-83,2-1-106,11-4-117,-25-2-868,25 2 86</inkml:trace>
  <inkml:trace contextRef="#ctx0" brushRef="#br0" timeOffset="1488.069">7679 2181 387,'0'0'331,"0"0"-54,0 0-77,0 0-21,0 0 59,0 0-161,0 0 18,0 0-38,0 0 12,-9-2-26,9 2 10,0 0-29,0 0 14,0 0-42,0 0 21,0 0-23,0 0 33,-1 10-25,1-10 18,-3 16 11,3-16-27,-3 12 0,3-12-5,-3 13 1,3-13 1,-3 9 4,3-9-10,0 0 25,-2 14 11,2-14 13,0 0 1,-3 11-6,3-11-10,0 0-3,0 0-4,-1 10-2,1-10 0,0 0-6,0 0 0,0 0-6,0 0 5,-1 11 0,1-11 1,0 0-3,0 0 2,0 0-7,0 0-2,0 0-2,0 0 8,0 0-18,-4 10 13,4-10-11,0 0 9,0 0-1,0 0 2,0 0-2,0 0-4,-3 10 6,3-10-9,0 0 6,0 0-4,-3 9 11,3-9-6,0 0 5,0 0-12,-3 8 18,3-8-19,0 0-31,0 0-8,0 0-31,0 0-27,0 0-25,0 0-1,-5 9-12,5-9 17,0 0-38,0 0-7,0 0-52,0 0-11,0 0-197</inkml:trace>
  <inkml:trace contextRef="#ctx0" brushRef="#br0" timeOffset="1724.0722">7626 2317 385,'0'0'47,"0"0"28,0 0-22,-4-11 32,4 11-23,0 0 29,-1-10-23,1 10 38,0 0-29,-4-11 33,4 11-34,0 0 23,-4-12-18,4 12 31,0 0-37,-4-12 16,4 12-18,0 0 30,-6-9-32,6 9 17,0 0-37,0 0 5,-2-10-40,2 10 16,0 0-21,2 14 46,0-2 0,0 4 34,0 5-13,1 5-13,-1 6 30,1 5-5,-1 6-10,1 4-5,-2-2-8,1 0-14,-1 0-5,-1-7-8,0 1-20,0-3 10,-1 36 4,-1-37-46,1-2-42,0-4-98,-2-2-90,2-3-73,-2-1-447,1-3-274</inkml:trace>
  <inkml:trace contextRef="#ctx0" brushRef="#br0" timeOffset="2507.609">8084 2107 122,'-14'0'337,"14"0"-71,0 0-57,0 0 34,0 0-44,-13-1 17,13 1-31,0 0 9,0 0-13,0 0-18,-10-2 59,10 2-154,0 0-8,0 0-24,0 0 6,0 0-19,0 0-2,16 5-7,-8-1 7,1 2-20,3 1 10,0 2-6,-1 3 7,3 0 0,-1 4-1,0 0-5,-2 3 2,-1-2-4,-1 3 3,-1 2 3,-5-3-5,0 0-12,-2 1 18,-2-1-17,-2-1 30,1 0 10,-2-3 2,-1 1 12,-1-2 7,1-1 19,-7 7 83,12-20-76,-10 12-9,10-12 4,-10 5-29,10-5 6,0 0-30,-8-13 2,8 13-16,3-23 4,2 8-19,5-7-25,1-2-15,6-5-1,2-1-21,23-26-29,-18 30 67,-4 5 5,1 4 6,0-3-3,0 3 5,-3 5-1,-2 0 10,2 3-6,-7 1 11,1 6-3,-1-2 6,-11 4 7,16 0 9,-16 0 4,15 18 41,-13-8-25,-1 2-4,-1 1-5,0-2-6,2 4-11,-4-1 7,2-2-5,0 0-2,-1-2-4,2 2 5,-1-12-2,2 20-14,-2-20 21,5 13-16,6-1 18,-11-12-5,14 1-2,-14-1 0,23-2-7,-12-2 5,2-3 5,-2 1-9,1-3-1,-2-1-6,-1-2 5,-2-2-7,0-1-2,-3 2-5,0-2 10,-2-9 21,-5 13-16,-2 3-14,0 1-2,-1 1-21,-3 2-45,9 4-19,-20-3-37,20 3-22,-21 1-55,21-1-19,-15 5-39,15-5-10,-13 5-30,13-5-273</inkml:trace>
  <inkml:trace contextRef="#ctx0" brushRef="#br0" timeOffset="2950.8779">8685 2089 341,'11'-5'433,"-11"5"-118,10-4-55,-10 4-77,0 0-24,0 0-40,14 0 16,-14 0-15,8 9 4,-3-1-15,2 18 91,-3-10-123,0 5-19,-1 3-4,0 2-7,-1 2-6,1 4-23,-1 0 15,-1 2-2,0-1-9,-1 0 25,-1 2-4,0-8-10,-1 0-5,-1-1 1,-1 23 54,1-27-34,1-5-1,-2-1 10,1-1 9,2 0 18,-1-6 8,-1 2-5,-1-2 14,4-9-20,-7 12-14,7-12-23,0 0-1,-13-4-31,8-4-1,-4-24-56,7 8-18,0-5 4,4-7-3,-1-6 2,4-2 7,1-2 7,2 2 5,3 0 8,3 3 5,0 4 4,3 2 2,-2 3 5,0 5 4,-2 5-2,12-11-13,-15 21 19,1 3-1,0 2 11,0 3 8,-11 4 5,16-3-6,-16 3-1,18 5 0,-12 2 9,-1-1-10,-2 5 9,1-1-1,-3 0-1,-1-10 0,-1 33-16,0-22 18,-2 0-8,-1 1-49,0-2-53,1 0-73,-1-1-85,0-1-63,4-8-56,-9 12-361,9-12-238</inkml:trace>
  <inkml:trace contextRef="#ctx0" brushRef="#br0" timeOffset="3584.0657">9076 2128 175,'0'0'220,"0"0"-41,0 0-28,0 0 4,0 12 4,0-12-9,0 0 52,0 0-138,-2 12 2,2-12-28,0 0 12,0 0-33,0 0 21,0 0-24,0 0 19,0 0-22,2 11 21,-2-11-21,0 0 16,0 0-27,0 0 30,0 0 5,0 0-18,7 6 35,-7-6-20,0 0 23,0 0-18,0 0 20,0 0-30,0 0 18,12-2-20,-12 2 15,0 0-18,0 0 13,9-7-26,-9 7 28,6-8-16,-6 8-15,0 0 19,5-10-31,-5 10 22,4-9-17,-4 9 6,2-12-9,-2 12 14,4-12-24,-4 12 22,1-12-13,-1 12 21,0 0-9,0-15 13,0 15-3,-1-10-27,1 10 20,0 0-27,0 0 20,0 0-21,-13 5 28,13-5-18,-6 15 15,2-7-18,0 1 23,2 3-24,-1-2 20,-2 1-17,3 0 15,-2 12-3,3-13-6,0 0 6,1-10-9,-2 17 5,2-17 3,2 17 1,-2-17 4,3 12 5,-3-12-1,8 6-8,6-1 1,-14-5-6,15 3-1,-15-3 2,33 3-9,-23 1 3,0-2 7,-1 2-5,2-2 5,-11-2-5,16 9 2,-9-4-4,-7-5 8,9 13 6,-9-13-2,6 12 16,-6-12 1,3 10 10,-3-10 8,-3 16 74,3-16-49,-5 8-7,5-8 3,-6 7-1,6-7-15,0 0-11,0 0-23,-15-3-4,15 3-11,-3-12-31,3 12-7,2-24-48,1 7-5,5-7-64,12-42-211,-3 24 137,2-8-58,3-4-240,5-4-35</inkml:trace>
  <inkml:trace contextRef="#ctx0" brushRef="#br0" timeOffset="4124.0769">9520 1634 13,'13'-19'410,"-2"5"-117,-1 0-68,3 4 194,-13 10-218,7 6-16,-3 3-15,-4 9-30,-2 7 12,-2 7-9,-1 9-37,-3 2-13,0 3-21,-2 1-5,2 0-18,0-1 0,-1-1-8,3-3-14,-3 33 19,5-42-27,1-2-2,2-4-25,1-2 29,0-1-24,0-4 15,1-3-29,1-1 13,-1-3-28,2-1 19,0-1-34,-3-11 4,9 14-24,-9-14 8,19 4-93,-19-4 54,12-9-18,-6 1 8,-1-4-25,0 0 39,-2-5-12,-3 0 65,1 0 28,-1 2 106,0 2 16,-1 0 6,-1 1-30,0-1 4,-2 4-34,-2-10 59,1 11-47,5 8-7,-5-13 10,5 13-21,-4-11 2,4 11-17,-3-9 0,3 9-8,0 0 0,0-13-6,0 13 16,8-10-1,1 5-1,1-1-8,16-8 26,-12 7-25,4 1-2,-1 1 7,0 0-6,0 1-9,2 1 1,-2 0 6,0 1-6,-1 2-4,-2 1 1,1 2 2,-1 1 2,0 0 6,-2 3 10,10 10 85,-13-8-64,-1 2 0,-1 0-10,0-1-2,-2 3-9,-1-4-5,-1 1-4,0 0-8,1 2 0,-4-12-5,2 19 2,2-9-22,-4-10-29,2 16-34,1-3-132,-3-13 96,3 10 12,-3-10-12,0 0-32,0 0-35,0 0-10,0 0 48,0 0 0,1-18 49,-1 7-8,0-7 34,0-3-9,-1-3 34,1-2-14,-2-28 71,4 27 37,-2 1-4,1 1 25,1 0-15,-2 7 12,2-1-11,-2 1-9,1 2-12,-1 3-5,0 1-23,1 0-17,-1 12-62,0-17-60,0 17-1,1-5-292,-1 5 85,6-7-183,-6 7-11</inkml:trace>
  <inkml:trace contextRef="#ctx0" brushRef="#br0" timeOffset="4525.0716">10030 2022 201,'0'0'320,"7"9"-46,-7-9-61,5 6 4,-5-6-43,0 0 11,7 9-37,-7-9 103,6 7-144,-6-7-26,0 0 8,10 5-24,-10-5 0,0 0-22,14-2 7,-14 2-21,13-5 4,-4 0-19,-2 2 13,1-6-23,2 2 1,-1-3-14,12-17-31,-11 10 25,-1 0-10,3-2 22,-5 1-11,1 0 14,-3 1 23,0 2 23,1 1 35,-2 3 11,-1 1-4,-1 0-12,-2 10-21,3-16-13,-3 16-11,-4-16 9,4 16-29,-8-5-1,8 5-6,0 0 1,-16 2-4,16-2 8,-10 9-14,5-1 4,0-1-4,1 3 5,1 1-1,2 0-24,1 3 27,1 2-3,7 23 10,-2-16-1,0 0 0,3 4 13,0 0-3,3 0-2,-2-1 0,1 1 4,-2 0 5,-1 0-3,-3-4 3,-3 1 0,-2 1-17,-2 1 21,-6 4-52,-24 38-254,11-34 41,-6-1-90,-7 4-452,0-7-298</inkml:trace>
  <inkml:trace contextRef="#ctx0" brushRef="#br0" timeOffset="4939.0718">7335 3200 12,'-15'5'592,"3"-1"-157,12-4-128,-19 5-48,19-5-80,-9 5-7,9-5-58,0 0 11,0 0-18,0 0 19,22-5 125,-6 2-131,3-1 5,15-1-7,12-5 10,8 1-31,17-3 17,12 0-49,6-5-8,25 0-15,4-2 3,5 0-19,3-1 5,3 3-4,4 0-12,128-14-21,-135 16 8,1 3-15,-7 0 15,-20 3-6,-1 1 9,-6 0 1,-3 0-5,-5 1 3,-8-2-16,-5 4 24,-16 1-6,-6-1 27,-3 0-10,-11 1 12,-9 1-17,-1 2 15,-7-1-22,0 0 16,-2 1-9,-4-1-24,-1 0-94,-12 2-116,13-1-189,-13 1-584,0 0-584</inkml:trace>
  <inkml:trace contextRef="#ctx0" brushRef="#br0" timeOffset="5793.0708">6838 4167 128,'0'0'686,"0"0"-139,-3-11-78,3 11-39,0 0-53,0 0-34,-1-11-85,1 11 20,0 0-97,0 0 18,0 0-100,-4-11 19,4 11-86,0 0 53,0 0-74,0 0 55,2 17-11,0-5-11,0 5-13,-2-1 3,2 2-4,-2 3-5,0-1 4,0 5-53,-2 20-50,0-23 12,-1-3-52,2 0-49,-2-1-44,1-4-33,-1 3-26,2-8-6,1-9-42,-1 17-60,1-17-402,0 0-292</inkml:trace>
  <inkml:trace contextRef="#ctx0" brushRef="#br0" timeOffset="6155.9151">6727 4046 267,'-17'-18'520,"-3"6"-152,-21-5 157,18 11-329,3 6-66,-2 3-17,0 3-18,-4 6-7,3 6 29,-2 7-11,2 6 7,3 3-9,4 3 40,3 4-24,4 1-5,4 0-31,5-5-2,8 42 42,3-41-54,3-1-51,5-3 54,1-2-51,7-6 59,-1-2-51,6-2 57,0-7-47,-1-5 26,2-3-54,4-5 46,1-3-50,8-4 64,-1-6-45,-1-3 60,3-3 1,3-9-11,-1-2-11,-5-7-21,-2-2-13,-5-6-6,-6-3-34,-6-4-23,-3-2 2,-11 5-2,-4 1-4,-5-1 8,-6 1 7,-3 4-2,-20-36 38,8 46-15,0 4 0,-2 9-5,-2 3-14,1 8-51,0 5-66,-1 5-56,-1 4-82,-3 5-82,4 6-76,-3 7-460,8-1-453</inkml:trace>
  <inkml:trace contextRef="#ctx0" brushRef="#br0" timeOffset="6463.1504">8113 4145 521,'10'-7'580,"-10"7"-132,10-10-50,-10 10-22,6-8-46,-6 8-22,0 0-20,7-11-39,-7 11-29,0 0-106,6-7 25,-6 7-27,0 0-23,0 0-8,4 10-11,-4-10 7,-3 18 15,5-3 0,-2 3-63,0 0 43,0 2-57,1 0 45,0 4-56,0-2 52,-1-1-53,2-1 42,-1-1-53,0-1 46,-1-1-49,1 16 43,1-17 5,-2-3-65,1-3 5,-1-10-86,1 20 34,-1-20-19,2 15-15,-2-15-81,0 0-117,0 0-65,0 0-50,0 0-20,0 0-434,-4-19-432</inkml:trace>
  <inkml:trace contextRef="#ctx0" brushRef="#br0" timeOffset="6719.124">8077 3938 590,'-5'-9'427,"5"9"-75,-9-8-108,9 8-24,0 0-60,-15-1-10,15 1-60,0 0-20,-10 5-18,10-5-13,0 0-6,0 0-3,-8 6 0,8-6-3,0 0 15,0 0-33,16-5 34,-10 0-29,2-2 24,-1-1-26,0 0 30,-1-2-28,0-1 15,0 0-5,-2 2 33,0 1-24,0-2 8,-4 10-30,5-13-6,-5 13-59,5-12-9,-5 12-55,0 0 9,0 0-35,0 0-14,0 0-54,0 0-58,11 6-291,-11-6-77</inkml:trace>
  <inkml:trace contextRef="#ctx0" brushRef="#br0" timeOffset="6942.1147">8613 3688 651,'6'-6'563,"-6"6"-107,10-8-98,-10 8-58,0 0-84,0 0-18,0 0-37,0 0 13,-2 19-6,-4 1 28,0 6-19,-2 6-21,1 10-67,1 4 48,-5 54 51,9-47-95,1 0-12,1 0-68,0 0 59,1 0-70,1-2 50,1-1-56,1-4 44,-2-1-52,0-8-12,0-1-22,-2-1 24,0-7-106,0 0-4,-1-3-109,-2-2 18,1-5-89,-1-1 12,-2-2-47,-2-4-88,0-4-301,-2-3-242</inkml:trace>
  <inkml:trace contextRef="#ctx0" brushRef="#br0" timeOffset="7094.1237">8306 4463 661,'-2'-13'801,"-2"4"-156,4 9-142,0-20-109,5 10-83,1-1-65,3-3-46,22-15 108,-10 14-189,3-2-17,2 1-17,4-2-19,4 2-15,-1 0-74,-3 5-16,-1 1-117,-2 0-125,-3 3-185,-1 2-637,-2-2-720</inkml:trace>
  <inkml:trace contextRef="#ctx0" brushRef="#br0" timeOffset="7967.116">10922 3652 638,'0'0'559,"5"-6"-100,-5 6-83,0 0-44,2-13-74,-2 13-27,-2-12-44,2 12-17,-12-15 120,12 15-162,-13-9-14,4 5-39,-4 3-39,0 1 28,-1 4 1,-6 4 5,-4 4-1,0 5-13,-5 7 0,1 6-2,1 1-6,-3 10-46,0 5 24,3 0-4,2 2 43,6-8-62,4 0 53,0-2-10,5-1-6,1-8-3,2 0-4,4-7-44,1-1 71,4-1-48,0-4 56,6 0-45,1-5 47,2-1-42,19 3 47,-9-13-23,0-2-45,3-4 28,4-4-26,0-4 26,0 0-11,-3-1 27,-1-2 13,-4 3 43,-2 2 6,-5 3 8,-1 1-10,0 1-19,-2 0-24,5-3 10,-15 10-56,14-5-10,-14 5-2,0 0-3,11 6 1,-11-6 2,5 17 6,-2-6-12,-2 1-27,2 0-40,-2 3-20,3 1-49,-1-1 11,1-1-107,8 12-259,-6-13 193,4-2-40,1-3-58,2-1-33,4-4-6,0-1 18,1-5 62,5-1 42,-1-1 95,0-3 82,2 2 126,-2-1 89,-1 2 103,-4-1 16,-1 2 29,-5 1-40,2 2 14,-13 1 12,22 2 42,-13 2 24,-1 2 28,-1 3-98,-2 0 13,-3 4-84,1 1 8,-2 1-68,-1-1 24,-1 3-58,0 1 29,-3 18-34,2-17-164,-1-2-52,0 0-162,2-1-75,1-1-104,0 0-518,2-3-645</inkml:trace>
  <inkml:trace contextRef="#ctx0" brushRef="#br0" timeOffset="8440.2057">11991 4264 866,'6'-6'762,"-6"6"-176,0 0-135,10-8-93,-10 8 132,7-5-246,-7 5-51,0 0 61,6-6-56,-6 6-1,0 0-64,9-10-8,-3 4-70,4-4 18,1 1-53,3-4 30,1-3-59,6 0 34,-3-4-50,21-21-1,-16 17-4,-4-5-78,1 0 58,-3-3 2,-4 5 3,-1 1 20,-3 1 37,-2 4-1,-4 3 12,-1 1 4,-2 4-12,-4 0-19,-2-1 6,0 4-4,-11-6-10,7 12 5,-4-1-2,4 4 4,-4 0 0,14 1-1,-21 3 5,11-1 0,3 3 6,7-5-9,-12 12 3,12-12-46,-5 14 62,5-14-55,8 20 64,-1-10-60,4 2 60,7 4-52,0 2 52,4-1-50,1-1 58,2 1-55,2 5 52,-4-4-59,0-1 59,-2 0-60,-2-1 56,0-2-59,-6 1 56,-1-3-55,3 13 41,-13-13 19,0-1-49,-4 2 62,-2-2-58,-2 2 49,-1-1-72,0-2 19,-2-3-46,2 0-81,-3-2-83,10-5-53,-15 3-102,15-3-50,-10-3-69,7-11-1480</inkml:trace>
  <inkml:trace contextRef="#ctx0" brushRef="#br0" timeOffset="8771.2071">12818 3584 739,'12'-13'781,"-3"4"-184,-3 2-147,0 0-99,-6 7-75,0 0-51,0 0-49,-2 14-6,-17 19 156,7-10-193,-1 5-24,-3 5-54,5 1 48,-3 0-55,5-3 44,2-2-69,1-5 47,2 1-53,1-3 44,1-4-44,2-1 38,2 0-28,3-3 36,4 9 13,-1-16-68,4-2 29,-1-3-39,2-2 31,5-4-37,-1 1 34,4-4-37,-2 0 37,1 0-42,-6 0 41,1 3-32,-1 0 36,-4 0-47,2 1 30,6 0-21,-18 3-13,16 0 39,-16 0-37,15 7 39,-11 0-31,4 0 2,-4 1-148,1 2-17,-1 0-63,-2 0-57,1 1-64,1-2-62,1 1-32,-1-2-31,5 6-1465</inkml:trace>
  <inkml:trace contextRef="#ctx0" brushRef="#br0" timeOffset="9056.2051">13171 4033 38,'9'-8'495,"-1"1"-20,2-1-27,-3 1-25,1 0 8,0 0-54,-1 2-100,1 1 20,-8 4-96,16-6 44,-16 6-70,13-2 29,-13 2-88,19 4 44,-11 0-79,-1 3 40,7 8 43,-10-5-123,-1 1 27,-1-1-46,-4 2 36,-1 2-47,-1-2 36,-3 4-47,2-5 39,-1 1-43,1-2 41,-1-1-42,0-1 42,2-2-18,4-6 63,-13 11 89,13-11-114,0 0 2,0 0-27,0 0 2,0 0-25,0 0 7,0 0-20,4-9 11,-4 9-48,11-3 0,-11 3-57,14 0 33,-14 0-71,16 1 54,4 5-174,-7-5 103,1 2 35,3-2-54,2-1-84,4 0-53,2-1-77,4-3-61,6 0-92,6-4-241,2 0-301</inkml:trace>
  <inkml:trace contextRef="#ctx0" brushRef="#br0" timeOffset="9785.2058">14539 3584 543,'3'-10'758,"-3"10"-180,6-16-126,-6 16-105,2-15-75,-2 15-33,0-12-42,0 12-21,-2-14-24,2 14-19,-4-11-29,4 11-9,-6-8-31,6 8-25,-11-6 0,11 6-1,-13 2-12,2 2 5,-2 3-8,0 1 2,-1 5 9,1 3-7,-2 2-3,-4 2-1,-12 28 28,17-24-28,1 2-5,2-1-55,1-4 60,3 0-54,-1-3 51,5-1-45,-1-1 57,-1 1-54,5-4 51,0 0-55,2-1 51,1 0-50,1-2 43,3 9-11,-2-13-5,-5-6-19,14 8 56,-14-8-26,14 3 60,-14-3-66,17-3 55,-10-1-59,1-1 63,1 0-30,0-3 67,-2 1-16,2-3 11,1 1-40,7-11 44,-8 11-22,-2-2-4,1 3 5,-3 1-35,2 0 4,-1 2-25,-6 5 5,12-11-47,-12 11 38,13-6-26,-13 6 19,19-1-18,-19 1 13,20 4-16,4 6 10,-12-3 11,-1-1-22,-1 3 17,2-1-13,-3 1 8,-1 0-6,1-2 13,-3 0-17,0 1 17,1-2-21,-7-6 13,11 10-23,-11-10 23,9 8-15,0-2 0,-9-6 17,10-3-28,-10 3 17,17-9-25,-10 1 24,3 0-17,-2-1 22,3 1-22,-1 0 21,0 0 7,-1-1-12,1 4 6,-1-2-1,0 2-2,9-1-7,-18 6 10,15-6-5,-15 6 1,14-3 4,-14 3 2,15-2-24,-15 2 32,16-2-20,-16 2 35,17-1-18,-4-1 23,-2-1-25,4-1 18,3-4-21,25-10 5,-21 4 4,3 0-13,0-2-29,-2-1 29,-1 4-5,-5-1 8,0 4 5,-4 1 15,-2 1 2,1 2 0,-4-1-10,-8 7-7,14-5 6,-14 5 17,0 0 7,6 9-19,-6-9 13,-3 17-18,1-5 11,-2 0-31,2 4-26,0-1-107,2 0-69,2 1-195,3 1-95,0-2-184,4 0-483,2-3-781</inkml:trace>
  <inkml:trace contextRef="#ctx0" brushRef="#br0" timeOffset="10518.7483">17097 3471 353,'0'0'689,"2"-12"-126,-2 12-116,-2-10-55,2 10-60,0 0-22,0-15-47,0 15-46,0 0-50,0 0-40,-1-12-27,1 12-24,0 0 0,-2 14 9,-1-2 1,0 3-26,2 3-3,-3 4-19,2 2-5,1 1 1,-2 0-12,2 2-3,-2-3-2,3 0 4,-1-2-56,1-3 57,-1 1-78,0-3 21,-1 9-230,2-14 105,0-12-20,0 20-24,0-20-105,0 0-95,4 10-58,-4-10-329,6-10-313</inkml:trace>
  <inkml:trace contextRef="#ctx0" brushRef="#br0" timeOffset="10794.7571">17040 3334 369,'-2'-13'646,"-2"4"-169,4 9-128,-6-12-65,6 12 94,-10-4-256,10 4-15,0 0-39,0 0-1,-13 5-30,13-5 1,0 0-33,0 0 11,0 0-25,8 5 16,-8-5-23,12-1 21,-12 1-18,17-8 15,3-5-3,-9 3-9,-1-1 36,-1-1-27,-1-1 26,1-1-22,-3 1 47,-1-1 21,-2 4-14,-1-2-2,1 2-27,-3 10 3,1-14-10,-1 14-6,0 0-30,-6-9 7,6 9-62,0 0-17,-12 11-70,7-1-43,5-10-18,-5 21-56,5-9-60,3 1-277,2 0-123</inkml:trace>
  <inkml:trace contextRef="#ctx0" brushRef="#br0" timeOffset="11084.7479">17547 3287 450,'0'0'500,"22"0"223,-22 0-433,0 0 22,3 12-28,-7-5-4,-2 3-9,-2 0-23,1 1-33,-1 1-44,-1-2-30,3 2-35,-1 1-9,2-1-21,3-2-11,-1 2-16,4 0-8,2 0 7,3 0 8,3 1-22,6-1 0,2 1-12,2 0-4,0-1 2,2 1-9,0-1-3,0 2-2,-3-1-1,-2 0 1,-2 1 5,-1-1-6,1 13 38,-12-13 8,-3 0-28,-3 3 50,-3-2-33,-2 1 53,-3-1-44,2 0 30,-4-3-43,3 0 22,1-1-39,-3-2 21,6-2-45,-2-2-8,-1 0-138,10-4-336,-14-3 111,14 3-104,-2-12-71,8 1-432,1-5-577</inkml:trace>
  <inkml:trace contextRef="#ctx0" brushRef="#br0" timeOffset="11369.7559">17930 3443 455,'7'-6'507,"-7"6"-95,0 0-99,0 0-11,0 0-31,7 9 18,-7-9-43,-7 13-17,4-4-43,0 1-18,3-10-34,-5 17-16,3-6-21,2-11-4,3 19-14,1-10 2,1 0-9,3 0-6,4-2-12,1 0-8,2-4-20,4 1-8,0-3-16,2-2 2,4-3-8,19-5 7,-25 2-6,0 0-20,-5-2-6,1-6-14,-7 3 11,-3-2-15,-4 1 10,-2-2 0,-4 3 20,-3 1-12,-4-2 19,0 6-5,-3-1 12,-2 4-6,0 3 12,-20 5-31,22-2-75,-3 3-54,4 2-86,0-1-41,3 3-104,2 0-473,0-1-410</inkml:trace>
  <inkml:trace contextRef="#ctx0" brushRef="#br0" timeOffset="13266.8555">18308 3476 501,'0'0'645,"0"0"398,0 0-613,0 0-59,0 0-48,2-12-46,-2 12-47,0 0-37,0 0-37,5-11-54,-5 11-6,7-7-16,-7 7-34,11-7-12,-11 7-5,16-3-9,-16 3-7,21 2-2,-8 2-5,0 2-5,-1 0-20,2 2-4,-1 1-3,-1-1-8,-1 1 3,-1 1 11,0-1-4,-3 1 14,-2-2 2,2 1 0,-7-9 3,11 18 17,-11-18 1,4 10 16,-4-10 18,0 0 23,0 0 19,0 0 1,0 0-15,0 0-16,0 0-1,0 0 0,5-14-5,-5 14-19,4-19-7,-2 7-1,8-11 22,-3 12-42,-2 1-23,2 0 35,1 1-44,2 3 40,0 0-40,2 1 38,0 3-5,1 1 1,2 1-14,-2 2 12,3 1-4,-1 3 3,2 1-28,11 8 25,-17-7-4,-1 1 6,2 0-3,-5 0 3,0 0 1,-2 0 1,-5-9-4,7 14 3,-7-14 3,1 14-2,-1-14 9,0 0 11,0 14 26,0-14 15,0 0 87,0 0-91,0 0-12,0 0-20,0 0-8,3-14-5,2 4-7,3-2-4,2 0-6,-1 0-1,3-1-2,3 2 4,-1 0-6,4 1 2,-4 4-3,1 0 0,-1 3-5,0-2 2,-1 4-3,-13 1 0,24 2 4,-13 2-1,0 0 8,-2 2-4,0-1-10,1 1-11,-2 2-11,-2-1-18,1 0-9,-1 0-16,6 6-165,-12-13 66,9 12-20,-9-12-28,8 10 10,-8-10-23,10 10 15,-10-10-41,11 5 15,-11-5-40,14 4 16,-14-4 19,16 2 34,-16-2 26,18 0 38,2-5-66,-9 3 153,-2-2 29,2 1 42,2-5 36,0 2-26,0-3 20,0 0-19,-1 1 73,-1-1-3,-1-1 64,-2-1-5,0 3 49,-1 0-24,-2 2 5,0-11 100,-5 17-166,1-9-2,-1 9-37,-4-10 7,4 10-21,0 0 9,-15-1-9,15 1 18,-16 8-19,5-3 12,2 2-20,-3 2 2,2 2-18,0-1 8,1 1-11,1-2-2,1 4-14,1-5 11,0 1-6,3 0 11,3-9-17,-4 16 14,4-16-8,2 12 12,-2-12-18,8 6 9,-8-6-14,15 3 8,-15-3-19,34-8-8,-21 3 7,3-2-5,-2 2 7,3-4-7,-3 3 17,1 0 4,-2 0 6,0 0-11,-1 2 7,-3 0-13,2 3 7,-11 1-15,17-1 17,-17 1-9,22 6 10,-22-6 4,13 10-11,-6-4 12,-7-6-12,9 12 10,-9-12-13,9 10 14,-9-10-14,8 10 10,-8-10-3,6 6 19,-6-6-7,0 0 13,10 7-12,-10-7 12,18-4-16,-10-1-1,0 1-11,0-3-5,3-2 2,0 1-8,0 0 8,-1-1-14,0 2 11,0 2-8,-1 0 6,-1 0-17,-8 5 15,15-3-10,-15 3 12,13 3-9,-7 3 19,0-1-14,2 4 17,-2-1-11,2 2 17,-2 0-13,3 2 12,-2-3-15,0 0 11,0 2-8,0-3 12,-1 1-6,0-2 2,3 6 7,-9-13-10,7 10 15,-7-10 0,7 8 21,-7-8 4,0 0 8,5 10-8,-5-10-9,0 0 4,1 10-10,-1-10-9,0 0 0,-6 12 14,6-12 22,-9 9 101,9-9-63,0 0-3,-6 5 6,6-5-1,0 0-8,0 0-15,0 0-7,-11-7-9,11 7-11,-3-12-20,3 12-8,0-24-3,0 7-13,0-4-8,1-6 0,2-4 1,1-2-32,1-2 39,1-2-27,4-2 40,2 3-5,-1 0-2,4 2-4,-3 5 2,0 2 3,1 3-5,1 0 8,-3 6-7,-1 2 3,10-11-13,-11 18 3,1 4-1,-2 0 5,-8 5-8,15 1 8,-6 5 2,-1 3-3,-2 4-23,0 5 33,-2 3-25,1 4 36,-4 0-4,-1 3 1,2-2 3,-4 25-6,2-27-9,-1 1 3,0-4-4,0-2-8,-2-1-30,3-3-41,-1 0-54,1-3-11,0-12-7,-1 22-12,1-22 15,0 15-34,0-15-46,0 0-34,1 5-248,-1-5 308,11-9-10,-6 1 61,0-5-2,2-3 60,3-1-7,-3-3 52,2-1 28,3 4 63,-4-4 61,1 3 15,3 1 6,-2 1 35,0-1 9,3 2 30,-5 3 40,1-1 10,-1 2-67,1 1 23,-3 3-90,1 1 20,-7 6-69,12-8 33,-12 8-29,10 4 40,-5 3-36,0 1 20,1 6-40,0 0 10,0 20 39,-2-12-59,-2-4-5,1 1-8,-2 0-8,2-1-8,-2 1 1,0-3-3,1 1-1,-2-2-9,1-1-14,-1-2 22,1-1-27,-1-11 27,2 18-24,0-4 40,-2-14-9,1 12-20,-1-12 14,0 0-26,0 0 10,0 0-31,14-7 14,-8 1-38,2-6 17,-1-1-28,2 1 45,-1-1-31,1 1 49,0 2-33,3-9 4,-4 12 31,-3 1-37,-5 6 40,8-5-21,-8 5 25,0 0-37,11 0 46,-11 0-39,6 9 44,-6-9-39,4 10 42,-4-10-38,3 13 29,-3-13 3,5 15-30,-5-15-13,5 10-19,-5-10 54,5 7-7,-5-7 3,11 4-4,-11-4-1,17-1-3,-7-3 1,0 0-3,0 0-11,3-4 3,-2 2-2,1 0-3,-2 1 4,-2 1-11,1-1 1,1 2 5,-10 3 7,18-3 6,-18 3-6,18 0 7,-18 0-5,20 3 12,-20-3-1,19 4-5,-19-4 2,19 5-59,-19-5-104,25 9-619,-25-9-433,13 3-826</inkml:trace>
  <inkml:trace contextRef="#ctx0" brushRef="#br0" timeOffset="13983.8478">23030 2865 631,'0'0'473,"0"0"-107,0 0-82,0-13-46,0 13-38,0 0-19,-6-11-18,6 11-10,-9-7 7,9 7-7,-13-4-7,13 4-18,-24 0-7,8 3-26,-1 3 19,-32 14 65,19-2-111,-2 5 8,1 3-6,0 2-13,1 3-3,1 1-12,2 1 2,3 1-6,2-5-11,4 2 4,4-6 9,2-2 0,5-4-4,2-2 4,1 11 61,6-16-47,3-2-6,6-2-8,4-2-10,1-6 0,6 0-61,3-4 56,7-2-50,-2-2 42,2-2-41,-1 0 59,-2-1-41,-1 2 60,-5 2-46,-4-1 36,-3 3-48,-2 2 44,-1-1-59,-2 2 48,-11 2-61,19 1 57,-10 4-46,-1 3 60,0 1-38,-1 2 40,-1 4-2,-1-1-6,2 3-8,0 2-2,6 18-13,-7-18-97,3 0-104,-1-3-65,-1 1-96,2-4-64,5-2-150,-1-1-436,2-4-604</inkml:trace>
  <inkml:trace contextRef="#ctx0" brushRef="#br0" timeOffset="14154.8579">23426 3331 1045,'8'-5'742,"-8"5"-160,9-3-146,-9 3-69,10 7 289,-10-7-337,2 18-51,0-7-45,-2 2-36,0 0-40,0 3-21,0 3-22,0-2-19,0 1-17,1-2-13,-1 1-37,1 0-42,0-2-62,1-4-91,3 11-372,-3-12 172,-2-10-86,12 12-197,-12-12-308,11 3-555</inkml:trace>
  <inkml:trace contextRef="#ctx0" brushRef="#br0" timeOffset="14409.852">23793 2987 1181,'0'0'584,"0"0"-127,7-7-83,-7 7-77,0 0-18,5-7-14,-5 7-34,0 0 5,7-5-30,-7 5 21,12-2-14,-12 2-16,22-3-18,-3 0-32,40-6 75,-24 4-140,8-2-15,1-1-16,-1 1-13,-4 2-2,-4-1-15,-1 1-21,-3 0-33,-4 2-62,-3-2-74,-4 2-87,-1 1-108,-2 0-52,-3 2-32,-14 0-5,19 2-59,-19-2-382,0 0-455</inkml:trace>
  <inkml:trace contextRef="#ctx0" brushRef="#br0" timeOffset="14620.8407">23950 3184 579,'-6'7'592,"-1"-2"-113,7-5-25,-5 4 419,2 5-503,3-9 17,0 0-68,15 2-3,-15-2-87,21-4 3,-2 2-57,4-3-24,2 0-40,6-2-7,-1 0-43,2 0-18,-6 3-69,0-1-23,0 0-121,-1 1-30,-1 1-85,0-2-54,-4 3-112,-3 0-34,-3 0-52,1-1-383,-15 3-492</inkml:trace>
  <inkml:trace contextRef="#ctx0" brushRef="#br0" timeOffset="14872.8382">24045 3363 612,'0'0'481,"-11"9"-70,11-9-76,-8 8-8,8-8-36,-6 5 0,6-5-22,0 0-9,0 0-26,0 0-18,1 11-32,-1-11-23,21 7 91,-21-7-144,22 5-23,-12-1-16,2-3-19,0 2-6,-2-1-18,2 1-5,-4 1 12,-8-4-10,18 5-5,-18-5-7,13 2-4,-13-2 7,11 4-1,-11-4-72,15 1-45,-15-1-47,0 0-87,14 0-118,-14 0-185,18-7-519,-10 0-676</inkml:trace>
  <inkml:trace contextRef="#ctx0" brushRef="#br0" timeOffset="15333.9682">23915 3295 93,'-17'-1'870,"17"1"-549,-14-2 6,14 2-26,-14-1 17,14 1-44,0 0-12,-15 0-13,15 0-18,0 0-29,0 0-28,0 0-21,0 0-11,0 0-13,13-9-36,3 7 8,2-3-6,7 4-30,2-3-44,6-2 80,1 1-53,3-1 39,-1-1-64,1 3 47,-2-1-60,-2-1 32,0 3-79,-6-2 13,-3 3-117,-4 0-6,14-4-300,-21 5 152,-1-1-28,-12 2-37,18 0-10,-18 0-95,0 0-230,13 1-202</inkml:trace>
  <inkml:trace contextRef="#ctx0" brushRef="#br0" timeOffset="15563.5238">24020 3454 354,'0'0'470,"-8"12"-53,8-12-88,0 0 1,0 14-12,0-14 0,6 8-20,-6-8-11,16 5-3,9-4 245,-5-1-303,5-2-27,7-5-45,2 2-26,1-1-25,1-1-61,-2 2 15,-1-3-93,-1 1-8,-2 2-73,-5-2-92,-2-1-71,1 3-128,-1-1-53,-3-1-565,-1-2-635</inkml:trace>
  <inkml:trace contextRef="#ctx0" brushRef="#br0" timeOffset="15907.2556">25164 2750 372,'0'0'703,"-2"-15"-162,2 15-124,-9-1-67,-3 5-61,-1 3-8,-7 3 0,-3 4 6,1 3-60,-2 2-17,-1 3-33,1 3-4,0 1-20,4 1-28,1-4-25,4-1-18,0 1-53,4-4 39,1-2-49,4-1 44,3-2-44,0-1 32,3-13-38,3 22 32,0-15-41,6 0 34,0-1-33,2-2 25,3-4-34,17 3 11,-16-3 9,0 0-42,-1 1 37,-1 0-6,-1 1-8,-1 0-10,3 3-31,-5-1 48,0 5-30,1 0 39,-2 1-50,-2 2 60,1 2-42,0-1 45,3 15-31,-5-13-9,0 0 10,-1-1-109,2 0-26,-1 1-104,-1-2-75,2 2-152,-2-2-106,1-4-424,2 2-602</inkml:trace>
  <inkml:trace contextRef="#ctx0" brushRef="#br0" timeOffset="16171.2531">25258 3258 432,'3'-12'698,"-3"12"-97,6-14-65,-6 14-71,8-11-99,-8 11-5,8-11-72,-8 11-4,8-5-56,-8 5 8,0 0-37,19 6 19,-10 4-10,-2 3 2,2 4-14,-3 4-18,-1 1-5,-1 2-18,-2-1 18,1 0-21,-1-2 6,-2-2-47,2-1 28,0-2-11,1 0-13,0-2-32,1 1 12,7 8 66,-2-12-99,3-2-5,5-1-15,5-1-41,7-6-197,10-5-95,9-4-221,-2-2-234,-3-5-1084,12-6-1535</inkml:trace>
  <inkml:trace contextRef="#ctx0" brushRef="#br0" timeOffset="29024.255">11248 5387 64,'-9'-13'1039,"9"13"-650,-9-13-43,9 13-28,-5-12-34,5 12-58,-6-8-46,6 8-40,-7-7-36,7 7-22,0 0-12,0 0-14,-9 5-7,5 5-57,0 5 53,-1 4-48,-1 5 55,-1 7-58,-2 5 51,2 3-58,-3 2 65,1-1-67,0-2 57,-1 0-63,1-1 57,1-8-56,0 0 55,-1-1-61,1-3 35,1-3-79,-10 16-115,10-21 67,0-3-103,-3-3-1,3 1-47,-3-4-26,0-3-86,-1-1-177,11-4-73</inkml:trace>
  <inkml:trace contextRef="#ctx0" brushRef="#br0" timeOffset="29941.26">10799 5871 57,'-19'-12'606,"2"0"-101,0 2-65,-1-2-42,6 5-58,-1-1-70,0-1-56,4 2-49,0 1-45,1 2-10,1-2-22,1 0-19,6 6-12,-3-20 20,9 10-55,4-2-2,6-2-8,12-7-63,6 1 56,3-3-60,12-4 39,1 1-56,3-2 47,1 2-57,4-1 50,-5 1-4,1 1 6,0 0-6,37-18-40,-50 22 37,-1 2 18,-2-2-6,-3 3 12,-3 2-2,-5 3 4,-6 2 6,-2 2 11,-5 0 24,-1 4-15,-1-2 12,-3 2-11,-9 5-6,12-2 0,-12 2-3,0 0 9,4 14 4,-8-5 13,-1 5 2,-2 4 2,0 4-48,-3 4 60,-1 3-54,0 6 53,-2 3-8,2-1-3,0 1 0,-1 0-6,1 0-7,-8 29 8,12-36-15,1-4-3,1-3-3,1-2 1,-1-6-3,3 1-2,0-6-3,0 0 1,1 1 4,1-12-3,0 14-1,0-14-1,0 0-7,0 0-10,22-18-60,-14 6 24,1 1 8,1-5 10,1 1 6,-2 4 7,1-1 3,0 3-3,-1 0 6,1 4 2,-2 0 1,1 1 2,-9 4 3,16-3 2,-16 3 5,22 4-5,-22-4 4,16 5 0,-16-5 5,13 6-5,-13-6 1,14 5 2,-14-5-1,11 2 1,-11-2 3,12 3 1,-12-3-1,15 0 0,-15 0-3,16-4 1,-16 4-2,15-8 1,-6 2-1,1-1-48,1-3 59,-3 3-53,2-4 62,-1 2-49,-1-1 62,2-1-51,-4 4 67,-1-3-44,1 3 72,-1-1-37,-5 8 56,10-20 42,-10 20-107,1-11 54,-1 11-71,0 0 46,-1-11-64,1 11 51,0 0-57,0 0 56,-13 7-59,13-7 59,-8 17-62,6-8 55,-3 3-61,1 0 63,-5 16-24,8-17-43,0 1 61,0-2-64,1 3 60,0-13-58,3 18 58,-3-18-58,9 15 60,-4-8-64,-5-7 60,14 7-61,-14-7 59,19-2-59,-8-2 56,14-7-38,-12 2-22,1 2 60,-1-2-53,1 3 51,-5 1-38,1 0 30,1 0-58,-11 5 61,19-2-55,-19 2 62,19 4-54,-9 1 60,-2 1-52,2 2 53,-1 3-60,-3-2 63,3-1-64,-1 4 62,-3-4-60,1 1 60,1-3-62,-3 2 62,-4-8-59,9 9 63,-9-9-59,9 4 56,-9-4-47,16-6 44,-9-1-64,14-14 28,-8 7 27,2 0-59,3-3 55,1 1-54,1 2 60,-3 3-61,2 4 66,-4 0-63,1 3 60,-3 1-51,3 5 57,-2 1-59,1 2 61,-1 2-72,19 18-133,-15-7 12,0 1-143,0 2-142,-1-1-458,0 2-466</inkml:trace>
  <inkml:trace contextRef="#ctx0" brushRef="#br0" timeOffset="30742.2487">15797 5949 93,'-8'-17'573,"3"8"-111,0 1-78,-2-2-61,-1 1-49,-1-1-43,0 1-45,-4 0-22,2 1-20,-4 0 9,1 2 2,-4 2 0,2 0 2,-3 4-68,-4 4 50,-4 6-55,-1 5 63,-3 6-61,-1 6 50,-3 8-62,1 7-11,3-3-5,5 0-38,-12 34 66,23-37-66,3-7 4,3-1-5,3-5 1,2-2-1,4-4 1,0-1-1,4-2 0,4 0 3,1-6-1,7-4-10,1-2 3,2-3-3,6-3-9,34-17 4,-26 6-35,1-2 34,-3 1-2,-4 3-2,0 0-2,-8 4-5,0 0 3,-3 4-5,-4 2 8,1 2 13,-2 2 6,-2 4-24,-2 3 44,2 0-34,3 15 65,-9-10-47,1 1-1,0-1-3,0-2-7,-2 1-3,1-2-7,0-1-23,0 1-36,1-1-19,-4-9 31,9 10-95,-9-10 20,17 2-95,-5-4 36,3-3-57,0-2 20,3-3 18,-2-2 38,3-2 31,3 0 17,-6 3 51,2-1 32,-3 1 27,0 4 38,-2 1 25,-2 2 48,1 3 35,-12 1 43,19 8 71,-4 18 203,-10-9-301,-1 3 1,1 4-30,-4 2-20,-1-1-27,-1 2-15,1 1-12,-4-1-11,2-1-8,-1-1-13,1-1-45,-1-2-12,-1 0-84,2-5-27,-7 14-316,4-17 132,0-4-68,-2-2-44,0-3-526,-2-2-553</inkml:trace>
  <inkml:trace contextRef="#ctx0" brushRef="#br0" timeOffset="30997.2506">15459 5636 340,'-13'-9'719,"2"2"-124,1 2-179,2-2-40,8 7-137,-14-9 4,14 9-103,-10-8 21,10 8-77,0 0 75,-4-7-20,4 7 76,14-8-56,24-2 97,-5 1-162,7-3-18,6 0-15,3 0-19,2 1-13,-1 0-27,-3 1-5,1 2-124,-4 1-24,-6 3-115,-1 4-44,0 0-112,-3 3-166,-2 3-256,1 0-389</inkml:trace>
  <inkml:trace contextRef="#ctx0" brushRef="#br0" timeOffset="31462.2561">16976 6250 268,'0'0'707,"9"8"-184,-9-8-110,0 0-86,7 5-80,-7-5 108,9 5-215,-9-5-17,0 0-21,17-2-5,-10-3-16,2-1-15,1 0-15,4-5-10,0 0-6,1-2 43,-1-1-68,0-2 48,0-6-66,1 1 56,-5-1-74,1-3 52,-4 2-67,-3 1 61,0-3-56,-3 3 74,-2 1-36,-1 3 70,-2-1-48,1 4 70,-1-1-62,-1 2 46,0 3-66,1 1 41,-1 3-64,-4-5 32,9 12 13,0 0-57,-13-2 56,13 2-61,-5 10 64,5-10-61,0 15 60,3-4-53,1 1 53,1 3-57,4 2 56,1 1-57,3 2 57,2 0-59,17 21-14,-14-22 27,-3 1 7,2 1 61,-2-1-24,-1-3 14,-4 1 2,-1 0-11,0-1-3,-4 0 1,-1-2 3,-3 1-4,-2 0-3,-2 0-8,-1-2-4,-2 1-4,0-3-19,-2 2-84,-1-4-41,-2 0-148,1-3-19,1-2-110,9-5-46,-15 1-470,15-1-492</inkml:trace>
  <inkml:trace contextRef="#ctx0" brushRef="#br0" timeOffset="31803.2548">17777 5741 875,'11'-13'633,"-1"4"-87,0-1-168,-10 10-43,12-9-125,-12 9 15,0 0-101,0 0 31,-1 20-71,-5-6 52,-1 4-45,-2 2 47,1 2-68,1 0 46,-1 4-64,-1 3 38,3-6-64,1 0 3,1-1-11,2-3 2,0-2 7,2 0-10,2-5 4,-1 1-1,3-2 2,0-3-27,13 2 51,-17-10-36,22 0 6,-10-2-9,4-3-5,0 0 53,-1-1-65,2-1 54,-2 0-62,1 2 50,0 0-59,-1 0 53,-3 3-51,3 2 53,-2 0-53,12 5 31,-12 0 27,0 1-56,-3 2 10,0 1-5,-1 0-18,-2 2-48,0 0-61,-2 0-53,0-1-54,-1 4-56,-1-6-39,0 1-24,-3-9-25,6 19-384,-6-19-301</inkml:trace>
  <inkml:trace contextRef="#ctx0" brushRef="#br0" timeOffset="32116.2515">18187 6107 377,'7'-8'408,"2"3"16,6-7 226,-15 12-398,18-6 44,-18 6-71,18-5 41,-18 5-76,23 0 24,-23 0-83,21 5 33,-11 0-71,-1 0-13,1 2-16,-2-1 6,-2 3 0,1 1 9,-1 10 83,-5-9-93,-2-1 27,-1 2-47,-2-1 21,0-1-41,0 0 30,-1-2-40,1 0 52,-1-1-23,5-7 36,-8 11-22,8-11 8,0 0-33,-8 5 16,8-5-40,0 0 23,0 0-33,0 0 20,0 0-28,-3-9 21,3 9-27,0 0 24,11-3-21,-11 3 16,13 3-16,-13-3-5,14 5 25,-14-5-26,16 9 30,-2 3-11,-5-7-20,-3 1 17,1 0-69,-7-6-24,11 10-90,-11-10-20,9 10-34,-9-10-41,0 0-85,9 2-53,-9-2-23,0 0-456,0 0-454</inkml:trace>
  <inkml:trace contextRef="#ctx0" brushRef="#br0" timeOffset="32338.2505">17789 5486 986,'-5'-9'729,"2"0"-198,3 9-63,1-13-157,5 7 10,4-1-78,29-7 249,-10 7-297,10-5-28,2 3 8,6-1-69,0-1 11,4 1-51,-1-1 9,1-1-90,1 0-88,-3 3-179,-3 0-108,-1-1-173,-3 1-575,-10 4-752</inkml:trace>
  <inkml:trace contextRef="#ctx0" brushRef="#br0" timeOffset="33254.9689">20722 5868 20,'0'0'320,"5"-8"-93,-5 8-38,5-8 5,-5 8 60,3-10-18,-3 10-67,0 0 93,-1-17-2,-4 5 210,5 12-225,-9-13-75,1 7 23,8 6-90,-16-7 37,16 7-63,-23 2 56,8 3-76,-4 4 60,-1 2-76,-2 6 47,1 1-66,-1 2 52,2 2-68,1-1 53,2-1-65,2 2 2,4-3 11,2 0-7,0-2-1,4-2 3,0-1 0,4-2 4,1-12-1,3 20 8,3-13-4,1-2-1,3 0 0,-10-5-5,42-3 54,-27-2-71,4-4 55,0 0-74,0-4 48,1-2-59,-2-2 62,0 3-61,-3-1 62,1 3-58,-1-2 61,-3 4-53,-2 3 49,0-2-55,0 3 60,10-3-33,-20 9-20,18-2 65,-18 2-56,22 4 56,-12 1-56,-1 0 63,3 2-56,-1 0 50,0 1-58,-1 1 58,0 0-58,-1-1 55,0-1-59,-3-1 59,1 1-55,0-3 58,-7-4-52,12 10 65,-12-10-30,10 7 70,-10-7-62,11 3-6,-11-3-3,11-6 45,-3 1-63,0-1 51,2-1-64,-1-1 51,0 1-58,11-7 25,-13 9 19,3 0-52,-10 5 47,16-8-60,-16 8 70,16-4-47,-16 4-17,15 1 57,-15-1-56,15 4 57,-15-4-48,14 5 40,-14-5-49,13 4 68,1 1-39,-14-5-22,13 4 57,-13-4-54,14 3 59,-14-3-56,17-3 53,-4 1-48,0-2 44,2-3-54,-1 1 59,5-3-63,-2-1 54,4-2-62,-2 0 61,1-2-61,-1 2 59,-3 2-52,-3 2 56,-2-1-48,-1 2 48,-2 2-55,-8 5 64,0 0-53,0 0 58,10 5-47,-10-5 50,-6 17-56,2-7 52,-1 4-59,-8 12-2,10-11-41,-3-1-146,4 1-60,2-3-168,0 0-142,0-12-360,8 17-522</inkml:trace>
  <inkml:trace contextRef="#ctx0" brushRef="#br0" timeOffset="34305.969">22921 5484 525,'-1'-11'473,"1"11"-87,-5-8-19,5 8-105,-10-3 28,10 3-82,-19 0 34,4 5-66,1 1 14,-5 5 48,-25 23 108,18-10-241,2 2 24,4 2-49,-2 0 44,4 1-71,5-4 39,-1-3-73,5-1 48,1-1-64,3-4 49,2 0-58,-1-2 53,3-1-54,2-2 51,8 6 7,-9-17-57,16 9 45,-16-9-54,28-2 50,-10-5-56,1-1 50,4-4-54,-1-3 53,1-1-56,-3-1 48,1-1-49,-3 0 4,-2 3 12,-3 1-1,-1 3 3,-2 2 1,0 0-3,-4 2-1,-6 7 1,12-7 23,-12 7-25,0 0 50,8 9-46,-8-9 47,4 14-55,-4-14 50,4 18-56,-4-18 53,4 18-55,3-1 42,-7-17 31,7 13-39,-7-13 51,15 7-55,-15-7 57,23-1-62,-8-4 44,4-1-58,0-6 52,7-3-66,1-5 5,2-2-5,1-2-2,-3-3-6,26-35-89,-31 31 32,-2 0 79,-3 9-48,-5 0 110,-3 2-21,0 6 73,-3 0-73,-1 2 38,-1 3-61,-4 9 46,0 0-44,0 0 68,0 0-47,-5 8 12,0 1-21,0 5 11,-1 0-5,1 0-4,1 1-2,1 0-2,1 2-1,1-2 1,2 1-4,0-2-2,2 1 8,0-3-27,4-1-10,2-1-24,-1-3 25,16-1-180,-11-4 48,4-4 37,-1-1-54,2-1 74,0-5-60,2-2 14,-1 0 2,-1-2 4,-1-2 29,-3 0 70,1 1-34,-3 2 96,-1-2-8,-3 4 104,2-7 109,-6 10-172,-4 7 43,1-12-69,-1 12 57,0 0-61,-8-3 62,8 3-61,0 0 51,-13 3-63,13-3-3,-9 9-1,9-9 4,-8 15-7,8-15 5,-3 15-2,3-15 0,3 21-1,-1-13 3,4 4 4,2 0 0,1 0-3,0 0-4,4 1 2,-1 1 1,1-1 44,1 0-57,-3 1 47,-1-1-60,-1-1 54,5 13-16,-8-12-34,-3-1 64,-3 1-56,0-1 51,-3-2-58,-1 2 46,0-3-52,0 0 56,-1-1-64,5-8 14,-9 12-107,9-12 4,0 0-106,-13 0 0,10-11-407,3 11 253,0-23-9,3 6-21,1-4-362,5 1-271</inkml:trace>
  <inkml:trace contextRef="#ctx0" brushRef="#br0" timeOffset="34481.977">23735 5571 1024,'13'-12'223,"-2"1"-73,0 3 46,-2 1-35,3 2 35,-12 5 20,16-1-19,-16 1-30,18 1 53,-11 4-66,2 0 22,0 0-84,-1 1 37,1-1-76,-2 3 57,3-2-58,0 1 60,-1-1-58,4-2 51,13 2 15,-10-6-104,1 0 47,2-3-65,0 0 55,0-2-64,0-2 58,2-2-63,-3-1 9,-1 1 1,-2-5-5,-3 0 53,-5 0-69,-2 0 52,-1-2-60,-10-9 48,-2 13 19,-3 0-67,-4 6 62,-2-1-60,-2 5 61,-1-1-85,0 3 18,-1 3-130,2-1-22,3 3-151,0-2-73,2 4-482,3-4-462</inkml:trace>
  <inkml:trace contextRef="#ctx0" brushRef="#br0" timeOffset="34757.9674">24783 5288 655,'21'-4'861,"-6"-1"-91,-1 1-213,-2 3-103,0-2-105,-2 1-41,6 2 87,-16 0-255,11 12 54,-10-2-20,2 2-9,-2 2-34,-1 3-42,0 2 11,0-1-37,1 3 7,-2-2-16,1 1-8,0-1-6,0 1-7,-1 1-6,0-3-9,-1 0-18,2 0-44,-1-6-42,1 2-55,0-2-46,0-12 24,-2 17-66,2-17 44,-2 15-132,2-15-55,0 0-82,0 0-15,0 0-55,-2-11-275</inkml:trace>
  <inkml:trace contextRef="#ctx0" brushRef="#br0" timeOffset="34988.9704">24831 5114 985,'-4'-7'370,"4"7"-94,-8-10-63,8 10-45,-8-5-37,8 5-28,0 0-21,0 0-5,-7-7 1,7 7-10,0 0-6,0 0-3,0 0-8,4-13 9,-4 13-4,11-13-5,-3 4 29,-2-1 0,3-2 1,-3 1-10,2-3-12,-3-1 13,1 4-5,-2 1-3,0 0-12,2 2-25,-6 8-47,3-14-22,-3 14-20,0 0-71,-8 7 38,5 2-43,-3 2-36,3 3-21,-1 1-36,1 1-28,2 0-77,1-3-245,1 1-95</inkml:trace>
  <inkml:trace contextRef="#ctx0" brushRef="#br0" timeOffset="35359.9676">25153 5121 85,'11'0'498,"-11"0"-110,17 0-56,-17 0-30,10 3 7,-10-3 8,3 10 6,-3-10-20,-5 15-82,0-6 51,0 0-100,-2 3 35,1-1-92,0 2 29,-1 0-71,2-1 31,0 2-70,3-4 52,0 2-77,2-1 55,4 14-59,4-13-2,-1 0 4,3 0-5,1 0 3,-1 0 5,1-3-10,-1 1 0,2 2 2,-3-3-6,0 0 1,-2 0 4,-2-1-2,1 0 2,-3 0 9,-4 9 72,-3-9-39,-1 2-3,-3-1-9,-2 1-2,-1-2-2,2 1-6,0-4 3,0 2-33,0-4-23,9-3-61,-14 5-19,14-5-127,-11 2 12,11-2-94,0 0-26,-8-8-1,8 8 13,5-14-27,1 4-358,2-3-227</inkml:trace>
  <inkml:trace contextRef="#ctx0" brushRef="#br0" timeOffset="35537.9661">25319 5342 105,'20'-14'943,"-11"9"-592,-9 5-67,9-6-4,-9 6 13,10 5-87,-10-5 71,6 10-66,-6-10 56,2 14-81,-2-14-60,2 17-22,1-7-21,-2 0-13,4-1-7,3 13 53,-2-12-61,0-1 4,3 0-9,3-1-13,-1-3 0,5-1-12,-3-1-2,1-2-3,4-2-3,2-2-4,-5-1 1,4-1 1,-4 0 0,2-2 46,-2-4-54,-4 1 40,-2-5-60,-2 3 55,-3-3-53,-4 3 76,-2 0-40,-2 2 53,-1 1-69,-2 1 50,-5 4-70,2 0-5,-3 3-146,-1 2-79,-1 0-205,-15 9-1198,12-5 51</inkml:trace>
  <inkml:trace contextRef="#ctx0" brushRef="#br0" timeOffset="36470.6215">25773 5369 97,'0'0'678,"0"0"-106,-9-10-181,9 10-14,-2-11-130,2 11-8,2-14-53,-2 14-37,11-21 57,-5 14-131,4 1-20,-1-1-3,2 2-16,3 1-11,-1 1-7,3 5-2,-3 0-2,3 4-6,0 0-54,-3 3 71,3 2-64,-4 1 61,-3 0-55,1 0 12,-3 1 3,-2-1 9,-1-2 3,-1 2 11,-3-12 12,4 21 25,-4-21 22,-2 15 16,2-15 27,-2 14 17,2-14 19,-3 10-5,3-10-8,0 0-12,0 0 3,0 0-71,0 0-12,-4-10-6,6 1-10,2 0-9,3-2 48,0-1-60,1 0 35,0 3-54,3-1 61,-1 1-71,2 3 60,0-2-65,-1 4 56,13-1-39,-10 5-22,-1 3 7,3-1 10,-3 2 2,-1 1-4,1 1 9,0 2 0,-3-2 3,-1 4 0,-1-4 4,0 2-2,-4 0-20,-2 1 35,-2-9-1,7 13 5,-7-13 14,2 12-26,-2-12 50,0 0-33,2 11 29,-2-11-44,0 0 36,0 0-45,0 0 13,7-11 17,-2 3-9,2-4-1,2-2-3,1-1 39,15-12-14,-9 15-55,2 0 55,0 0-60,-1 3 53,0 1-60,-1 4 59,1 1-57,-3 1 57,0 4-48,-1-1 52,3 4-39,-5-1 46,3 4-66,-4-2 61,9 15-82,-10-12 31,-3 1-10,2-2-28,-2 1-29,-1-3-21,1 1-40,0 0-35,-6-7-15,12 12-4,-12-12-26,11 6-32,-11-6-16,16 3-6,-16-3 13,18-3 16,-6 1-4,-1-2 47,2-2 11,1-2-39,1 0-149,1-2 158</inkml:trace>
  <inkml:trace contextRef="#ctx0" brushRef="#br0" timeOffset="37249.6298">26777 5334 657,'11'-12'176,"-3"2"66,-2 2 3,1 0 19,-1-5 213,-6 13-264,0 0-16,-6-9-4,6 9-1,-15 2 7,3 2-68,1 1 69,-5 2-93,5 1 44,-4-1-86,2 3 42,0 0-69,0-3 44,2 3-71,-5 5 46,11-8-3,5-7-61,-9 12 58,9-12-59,0 0 61,3 10-64,-3-10 56,15 3-62,-3-4 54,5-3-66,1 0 58,-1 0-62,2-3 61,-1 2-51,-2 2 50,2-2-61,-3 0 62,1 1-63,-3 1 56,0 1-59,-13 2 62,24 0-55,-24 0 62,16 0-56,-16 0 56,20 5-52,-20-5 58,13 10-61,-13-10 62,19 14-81,-19-14 26,10 9 6,-10-9 8,7 6 4,-7-6 4,10 7 2,-10-7 13,0 0-11,6 5 15,-6-5-1,0 0-10,0 0-2,13-5-7,-13 5 48,19-21-30,-11 13-50,-1-2 60,5 2-57,-4 2 54,-1 0-65,3-1 62,-10 7-63,19-4 62,-19 4-61,18-1 59,-18 1-53,21 4 58,-12 0-57,1 0 62,-3 2-52,1 0 55,1 0-57,-3 1 63,0 0-66,0 0 5,0 0 3,-6-7 7,9 13 4,-9-13 2,4 11 4,-4-11-1,5 10 10,-5-10 0,0 0 2,7 15 27,-7-15-5,0 0 2,0 0-4,0 0-7,0 0-1,0 0-9,0 0-13,0 0-11,2-10-15,-2 10 34,-2-22-81,4 5 38,1-4-83,1-3 40,9-44-97,-1 28 108,-2 4 11,1 0 14,-1 6 16,-1 2 40,0 4 27,0 2-28,-2 4 84,-1 3-55,1 0 51,0 2-73,-2 4 51,-1 2-51,-4 7 79,0 0-20,15 0 50,-9 8-32,-2 3 5,2 3-45,-3 2 16,3 5-34,-3 1 22,-1 2-44,0-2 28,0 2-41,1-1-3,-1-3 0,-2-2 7,3 0-7,1 13 0,-4-19-2,2-1 2,2-1 8,0 0 1,-4-10-2,13 9-7,-13-9-1,19 0 10,-5-2-16,-1-1 29,5-4-40,0-1 32,0-1-37,1 2 26,19-9-15,-21 11-16,-1 1 35,0 0-37,-3 3 34,1 2-31,0-1 43,-1 3-33,0-1 31,-2 1-38,1 1 3,-1 1-3,0-3-25,-2 5-86,4-1-72,7 8-747,-12-4-219,-1-3-781</inkml:trace>
  <inkml:trace contextRef="#ctx0" brushRef="#br0" timeOffset="38102.6231">15360 5293 592,'0'0'495,"0"0"-102,0 0-66,-9 7-46,9-7-45,0 0-52,0 0-33,0 0-20,0 0 4,0 0 41,0 0 27,0 0-32,0 0 26,13-9-87,-1-4 30,6-5-28,6-7-22,27-31 91,-28 26-130,2-2 37,0 0-69,-1 2 44,-3 2-64,-4 5 52,0 3-66,-6 5 38,1 0-123,-2 6 6,-2-1-13,1 5-41,-9 5-19,17 0-46,2 12-423,-9 0 173,-4 1-375,2 6-379</inkml:trace>
  <inkml:trace contextRef="#ctx0" brushRef="#br0" timeOffset="39357.6307">18323 5161 666,'-5'-18'524,"2"1"-121,-4-2-78,0-1-35,-2 1-57,-5-3-52,0 1-27,-4 1-32,-2 3-27,-2 0-18,-3 2-16,-1 1-14,-2 5-10,-1 1-9,-27 2 13,28 7-30,-5 4 5,-5 7-7,2 5-3,-1 5 0,-5 10 4,3 6-4,1 7 1,0 5 14,3 5-49,2 6 69,1 6-50,3 4 61,4 4-10,-15 86-30,29-81 23,2 1-51,7 1 9,4-1 1,4-1 60,6-2-55,3-3 52,4-2-58,4-5 69,5-5-60,3-3 5,6-7 1,2-6 8,7-4 8,1-5 2,4-6-2,5-6-6,4-4 0,0-7 0,-5-6-4,2-6 4,1-6-9,11-6 2,1-8 5,0-7-7,0-3 8,-1-9 52,-3-3-55,-3-4-10,61-68 5,-76 57-10,-8-9 53,-5-5-72,-8-7 46,-8-3-82,-7-4 55,-7-3-58,-6-1 115,-8-1-18,-7 1-64,-5 5 57,-4 5 5,-4 4 11,-4 9-10,-41-45-62,31 64-65,0 7 8,-2 8-41,6 8-56,-2 4-46,-2 5-50,1 0-44,1 4-30,5 3-106,3 0-187,-1 0-155</inkml:trace>
  <inkml:trace contextRef="#ctx0" brushRef="#br0" timeOffset="39678.6292">17597 4421 341,'0'0'427,"-10"8"-135,10-8-34,-9 19-84,4-4-6,1 0-62,2 2-14,-1 0-12,1 2-9,2-2 5,0 0-13,1-2-45,1 1 99,3-3-15,1-1 74,3-2-47,2-3 32,2-3-64,5-1 35,2-6-62,10-6 54,8-3-27,0-5-14,2-3-14,53-36 31,-48 24-74,-4 0 4,-1-2-27,-1-1-49,-7 7-89,-3 0-89,1 2-133,-3 3-161,-5 4-244,-2 3-277</inkml:trace>
  <inkml:trace contextRef="#ctx0" brushRef="#br0" timeOffset="42933.4602">10823 4458 227,'-10'-4'221,"10"4"-62,-13-4-13,13 4-32,-12-4 1,12 4-24,-9-3 28,9 3-24,0 0-9,-13-4-9,13 4-12,0 0-13,-11-3-14,11 3-7,0 0 0,0 0-3,0 0-1,0 0-2,-12 1 24,12-1 6,0 0 3,8 5-6,-8-5-7,25 1 2,-3 2 1,6-3 4,7 0-8,7-3-5,11 1-4,62-7 8,-53 3-29,5 0-8,-7 2 5,-4 0-1,1 0-15,-5 2-28,-1 1-47,-2 1-43,-7 0-69,-3 0-70,0 0-257,1 0-21</inkml:trace>
  <inkml:trace contextRef="#ctx0" brushRef="#br0" timeOffset="43157.4524">12531 4338 244,'13'-1'418,"3"-1"143,-16 2-346,25-2-34,-8 0-8,2 1-14,0-4 8,6 2-21,2-1-21,7-1-15,2 1-16,9-4-11,-1 0-12,4 1-14,-1 1-6,1 0-7,48-6 22,-49 7-54,-2 1 0,-6 0-6,-3 1 13,-1 0 1,-5 1-5,-5 0-4,-2 1-4,-4 1-14,1-3-25,-6 2-16,0 1-17,-14 0-4,23 1-4,-6 2-101,-17-3 51,11 8-25,-11-8-65,7 12-73,-7-12-285,0 16-86</inkml:trace>
  <inkml:trace contextRef="#ctx0" brushRef="#br0" timeOffset="43874.4534">15838 7224 153,'-35'-3'323,"0"0"-49,-1-1-2,2 0-24,1 0-58,1-2 85,6 2-52,1 0 66,7 0-71,-2 1 40,-7-1 140,16 1-280,11 3 26,-18-4-84,18 4 38,-5-8-72,5 8 51,9-10-67,7 3 44,7-1-60,10-1 55,14-3-59,13-2 54,9 1-63,3-1 5,85-11-5,-75 13 60,4 3-68,-1 1 26,1 0-90,0 2-34,-1 1-145,-2 1-64,-3 1-102,-2 0-353,-4 2-311</inkml:trace>
  <inkml:trace contextRef="#ctx0" brushRef="#br0" timeOffset="44087.4664">17797 6890 569,'0'0'509,"6"5"-173,-6-5-28,18 12 101,-9-8-269,4 0 58,2 1-49,5-1 66,4-1-60,4-1 57,7 2-80,2-2 56,4 1-68,0-3 38,9 0-81,-6 0 33,4 0-68,-5 0 43,39-3-52,-45 1 27,-6 2-63,0-2 41,-5 2-79,-4-1-2,-2 1-91,-1-1-21,-5 1-133,0-1-22,-14 1-77,20 0-104,-20 0-268,0 0-272</inkml:trace>
  <inkml:trace contextRef="#ctx0" brushRef="#br0" timeOffset="46060.4506">6725 9356 442,'-12'-3'493,"12"3"-81,-7-6-64,7 6-29,-9-8-13,9 8-21,-9-8 4,9 8-22,-7-12-30,7 12-43,-7-16 5,7 16-32,-6-22 98,6 22-156,-1-17-54,1 17 5,2-15-13,2 6-7,1 1-39,0 2 30,2-2-10,1 5-7,-8 3-10,18-5-29,-18 5 32,20 3-31,-7 2 32,11 16-36,-10-7 14,-3 3-16,-1 1-2,0 1-3,-2 1-7,-3 2 51,-1-1-48,-3 2 51,-2-2-52,-2 2 56,-2 0-62,-1-2 57,-4 1-50,0-5 59,-15 20-19,10-22-12,0-4 61,1 1-24,1-3 58,0-3-51,1-3 33,0-2-63,-1-2 49,1-2-50,1-2 48,2-1-61,2 0 56,-1-2-65,3 1 2,1-7-10,4 14 14,3-12 0,-3 12 3,10-6 3,-10 6 1,15-2-11,-3 2 15,-1 3 3,2 0-1,0 4 1,2-2 1,-3 2-1,3 0-2,-2 2-6,12 5-72,-13-6 15,-1-2-120,-2 0-14,0-1-109,-9-5 25,16 6-93,-16-6-40,0 0-412,17-3-364</inkml:trace>
  <inkml:trace contextRef="#ctx0" brushRef="#br0" timeOffset="46440.4489">6761 8961 189,'-16'-21'430,"0"4"-62,-2 4-125,1 2-1,-3 4-94,1 4 63,-1 2-12,-2 3-18,-2 4-9,-3 5-29,-4 6 13,0 6-56,2 4 49,-30 45 51,32-27-140,4 4-11,1 1 42,3 3-68,7-6 53,-2 10-60,7-10 54,2-1-56,4 2 42,2-4-62,4 0 59,4-3-56,4-2 59,3-2-52,27 27 17,-15-37-11,4-4-1,1-3 0,3-3-1,5-4 2,2-2-7,3-3-2,3-6-1,3 1 0,0-8 1,2-3 54,8-6-56,-4-5 54,-1-3-19,43-40 110,-54 23-54,-8-2-58,-6-6-6,-4-5-17,-5-5-6,-9 2-13,-8 4 15,-6 0 8,-5 3 58,-6 1-49,-8 2 60,-1 7 20,-4 2 27,-7 6-44,-45-19-86,35 34-104,-7 4-9,-1 8-169,-1 3-54,-1 6-160,2 5-553,0 1-668</inkml:trace>
  <inkml:trace contextRef="#ctx0" brushRef="#br0" timeOffset="59015.1887">9326 9254 606,'-5'-7'565,"-1"-1"-122,1 1-71,5 7-57,-15-17 219,15 17-328,-9-11-6,9 11-1,-8-8-9,8 8-14,-7-7-27,7 7-32,0 0-28,-8-8-24,8 8-18,0 0-14,0 0-4,-8 8-4,6 1 3,-2 20-2,1-7-7,1 2-2,-2 2 1,2 5 48,-2 0-60,1 1 48,0-1-54,0-4 42,2-1-50,-2 0 49,2-1-58,0-2 48,-1 2-44,1-6 2,-1 20-84,2-22-15,0-3 5,0-1-114,0-1 14,0-12-76,0 19-41,0-19-57,0 0-134,0 0-258,0 0-287</inkml:trace>
  <inkml:trace contextRef="#ctx0" brushRef="#br0" timeOffset="59301.193">9114 9034 170,'-5'-8'596,"0"1"-170,5 7-121,-7-7-64,7 7-51,0 0-39,0 0-94,-10 6 44,10-6-89,0 0 54,0 0-80,-2 9 66,2-9-68,0 0 80,8 7-91,-8-7 65,11 2-68,-11-2 67,15 0-67,-15 0 65,19-4-65,-10 0 67,3-2-64,-2-2 59,-1-1-62,1-1 70,-1 0-59,3-11 87,-7 9 27,-3 2 19,1 0-1,-3 10-9,1-19-64,-1 19 55,0-14-9,0 14-70,0-13 39,0 13-38,0 0-43,-3-12-30,3 12-26,0 0-24,0 0-251,-8 7 137,8-7-40,0 0-49,6 12-257,-6-12-81</inkml:trace>
  <inkml:trace contextRef="#ctx0" brushRef="#br0" timeOffset="59555.1872">9878 8707 968,'0'0'293,"6"-9"-1,-6 9-122,0 0 45,0 0-85,0 0 60,-6 12-3,1 2-16,-1 6 14,-2 6-16,0 5-27,-3 8-74,1 6 45,1 2-69,-10 72 39,10-56-2,2-2-63,2-8 49,1 0-66,0-2 56,0-1-69,1-1 56,2-4-64,-1-2 59,0-5-57,1-2 40,-1-5-83,1-4 16,-2-2-95,2-2 21,-1-4-98,0-3-12,-1 0-10,0-6-32,-3-1-103,6-9-257,-15 6-141</inkml:trace>
  <inkml:trace contextRef="#ctx0" brushRef="#br0" timeOffset="59728.2065">9512 9525 684,'-5'-14'471,"0"3"-44,5 11-131,-2-19-7,3 7-111,1 3 7,6-3-89,3 1 32,3-2-74,29-18 28,-17 16-53,9-3-5,0 0-9,3 2-11,2 0-31,1 1-94,1 1-85,-3 0-138,1 1-375,-5 2-225</inkml:trace>
  <inkml:trace contextRef="#ctx0" brushRef="#br0" timeOffset="60435.7745">11939 8797 406,'5'-12'392,"2"3"-96,-4 1-5,5-10 284,-8 18-275,2-16-27,-2 16-30,3-15-24,-3 15-30,-1-12-22,1 12-21,-2-12-28,2 12-24,0 0-15,-11-7-9,11 7-11,-14 5 3,1 2 1,-21 23 118,10-6-137,1 4 53,0 5-79,0 0 0,-1 3-1,2 1-6,1 3 0,4-1-22,-1-1 30,4-1-29,2-1 26,4-7-6,2-1 6,3-6-4,3 16 10,0-22-17,4-1 1,4-3 2,3-2 10,-1-2-43,4-4 38,2-4-32,2-3 28,4-2-30,-2-2 28,4-8-31,-2-1 18,0-4-11,5-3-1,11-18-5,-22 22 30,-3 3 23,-1 6-2,-1-2-5,-5 3-9,4-1-7,-3 5-7,-7 5 1,10-8 0,-10 8 3,0 0 12,12 3 24,-12-3 8,7 12-24,-2 4 35,-3-5-17,2-1-34,0 2 26,-2 2-31,1-1 25,4 2-32,-3-1 23,1 0-50,2 0 2,1-1-58,0-1 7,2 0-27,3-1-31,1-2-34,0-2-27,4 0-63,0-6-59,2 0 24,0-2-8,5-3 16,-5-3 1,2-1-16,2-6-12,-2-3-196,0 3-8</inkml:trace>
  <inkml:trace contextRef="#ctx0" brushRef="#br0" timeOffset="60585.768">12403 9180 1259,'17'-13'226,"10"-6"220,-16 11-260,-1 3 45,-10 5-33,15-4 78,-15 4-56,14 1 13,-14-1 5,9 11-37,-3-2 24,-4-1-48,1 4-15,1 1-7,-4 0-60,5 2 9,-4 19 27,1-17-91,0 0 12,0 1-36,0 0-17,-2-1-65,3 0-51,-1 0-56,2-3-27,0 3-128,2-5-58,0 2-50,1-2-553,-1-4-585</inkml:trace>
  <inkml:trace contextRef="#ctx0" brushRef="#br0" timeOffset="61012.7714">13162 9165 119,'13'3'1026,"-13"-3"250,0 0-872,11 1-55,-11-1-96,0 0-22,0 0-65,0 0 31,14 3-25,-14-3 22,0 0-65,11-3-4,-11 3-47,14-9 4,-3 6-35,0-6 10,5-2-32,0 0 20,0-2-9,4-1-9,-4-3-5,2-2-11,-1-2-13,-3-2-18,-1-1-8,-1-1-21,-1-2 18,-4-1-19,-1 4 10,-1 0 5,-2 1 16,-4-14-1,-1 19 16,-3 2 3,-1 2 1,1 3 1,-1 2 1,-3 0-2,1 3-2,-2 2 2,10 4-3,-15-5 1,15 5 1,-15 0-1,15 0-2,-11 7 3,2 3 1,9-10 0,2 13 2,3-4 22,0 2-21,6 0 1,1 2-8,3 1 1,3 0 0,2 2 3,4 0 0,-1 1 23,-1-1-30,1 3 1,1-3 4,15 19-3,-19-18-1,-7-1 5,-1-1 0,-3 0-19,-3-1 35,2 0-20,-8-1 41,0 0-40,-4 3 28,0-2-29,-2 0-13,-3-1-37,2-2-42,-4 1-21,-5 6-271,9-13 104,7-5-68,-11 8-19,11-8-130,0 0-328,-4-8-369</inkml:trace>
  <inkml:trace contextRef="#ctx0" brushRef="#br0" timeOffset="61396.7759">14297 8531 259,'27'-21'1425,"-16"12"-950,1 1-112,-12 8-63,10-7-72,-10 7-24,0 0-4,0 0-30,-6 15 65,-1-2-36,-4 4 9,-3 8-58,-6 7-6,-1 2-18,2 3-25,-20 39 50,22-41-96,3 1-12,2-2-9,2-7-8,2 0-3,2-4-2,4-1-21,0-2 18,2-3-22,2-1 26,0-2-22,2-1 20,3-3-20,0-1 20,9 3-8,-5-9-24,-11-3 31,25-3-24,-8-1 20,0-1-25,-2 0 24,4 1-3,-5-1-3,0 2-4,-3 1-4,-2-1 2,-9 3 1,21 3 7,-10-1 6,5 6 21,-6-2-30,-2 0 11,-1 3-21,-1-1 17,0 0-23,-1 3 22,2-1-21,-4-1 3,3 3-64,-2-4-35,1 1-20,-1 3-75,-1-3-27,-1 0-47,11 9-380,-8-10 266,2-2-65,2 0-452,0-2-471</inkml:trace>
  <inkml:trace contextRef="#ctx0" brushRef="#br0" timeOffset="61767.7703">14746 9070 363,'5'-7'624,"-1"-2"-159,-4 9-24,9-15-128,3 2 276,-12 13-299,12-12-95,-12 12 26,13-7-78,-13 7 52,13-2-63,-13 2-13,18 5-22,-9-3 2,-1 5-22,1 0 2,1 3-19,-2 0 7,-3 0-33,7 16 75,-8-12-38,-4-1-27,2 0 0,-4 2-6,-2 1 31,-1-1-31,-2-1 11,-1 2-27,-1-3 20,-2-2-25,1-1 19,1 0-23,0-5 18,9-5-31,-20 4 4,20-4 1,-10-7-25,10 7 35,0 0-21,-6-9 26,6 9-29,0 0 30,0 0-21,7-9 25,-7 9-22,0 0 17,17 4-24,-17-4 18,17 5-20,2 4 17,-5-4-4,-1 0-53,3 2-37,2-1-140,3 2-102,2-2-153,-1-1-108,-1-1-537,-1 0-738</inkml:trace>
  <inkml:trace contextRef="#ctx0" brushRef="#br0" timeOffset="62596.8652">15991 8588 252,'0'0'390,"4"-16"-110,-4 16-15,0-15-28,0 15-3,-2-14 5,2 14 1,-7-15-11,1 6-8,1 1-6,-1 3-11,-1-2-8,7 7-25,-15-9-34,1 8 83,4 5-106,-2 4-28,-4 5 18,-1 7-3,-6 7-18,4 2-7,-1 3-13,1 1-14,3-1-13,1 1-3,4-4-9,2-1-5,3 1-2,-1-6-2,2-2 1,3 0-3,1-3-1,1-1 1,0-4 1,1 0 0,3-1-1,-1-1 6,4-2 0,-1-4-1,3 0-9,0-3-3,-9-2 4,26-3 2,-11-4-18,22-15-21,-14 7 6,-3-4 2,3 0 5,0 0-4,-3 1 10,2 3 8,-1 0-7,-3 4-1,1 0 2,0 3-4,-4 4 5,1 0-5,-2 4 4,3 3 0,12 9 8,-17-2 5,-1 0-4,-1 2 6,-3 2 0,0 1 2,-4 0 2,0 1 1,-1-1-1,-2 0 6,0-3 1,-2 2-27,1-2 38,-1-2-36,2-10 32,-1 25 10,1-25-30,0 0 25,3 11-59,-3-11 9,8-9-7,-1-1-14,2-3 3,3-3-5,0-3 6,1 3 0,2-1 15,-3 2 0,2 0 1,-1 4 0,1 1 4,-3-1 2,2 5 3,-1-2 0,1 3 2,0 3 4,-2-3 6,3 4-1,-1-1 5,1 2 17,1-1 2,4 0-8,-1 0-2,3-1-2,3-3-3,25-7 0,-19 4-14,-1-1 2,-3-1-19,-1-1 12,-1-2-15,-6 1-3,0 0 6,-3 0 5,-2 3 7,-3 1-11,0-1 42,-3 4-24,-7 5 33,8-7-22,-8 7 79,0 0-28,-8 16-10,1-6-6,1 2-9,-1 3-9,1 2 1,-2 2-15,3-1-43,3-1-40,-1 1-47,3-1-5,3-1-117,2 0-25,4-2-133,15 9-1032,-9-17-79</inkml:trace>
  <inkml:trace contextRef="#ctx0" brushRef="#br0" timeOffset="63327.3986">18311 8453 165,'0'0'792,"0"0"-190,-3-13-117,3 13-99,0 0-99,0 0-60,0 0-49,0 0-36,0 0-20,-9 4 25,5 5 20,1 5-37,-3 1 5,2 2-23,0 0-20,0 1-12,0 0-15,2 0-17,-1 0-8,2 0 0,0-2-18,-2 1-4,3-2-3,-2-2-2,0-2-7,1 1-9,1 8-68,0-20 67,-1 14-59,1-14 46,-1 12-100,1-12 8,0 0-90,0 0 24,0 0-66,0 0-5,-3-12 12,2 2 31,0-2 10,-2-8 6,2-2 10,-7-28-120,3 21 217,-1 0 29,-1 1 90,1 5 3,0 1 108,1 1-46,-4 2 53,1 4-90,1 1 39,0 1-69,-1 2 42,1 3-71,2-1 56,0 3-68,5 6 52,-9-14-60,9 14 59,-6-10-49,6 10 62,-4-11-55,4 11 51,-1-13-55,1 13 51,4-15-50,-2 5 58,1-1 9,2-1 0,-3-2-2,2 1-59,0-13 72,-2 15-16,0 0-71,-2 11 51,3-19-75,-3 19 19,3-12-25,-3 12-11,0 0-9,0 0-27,0 0-33,12 1-78,-12-1 8,13 12-47,-4-4-54,18 7-1230</inkml:trace>
  <inkml:trace contextRef="#ctx0" brushRef="#br0" timeOffset="63630.4008">18735 8165 660,'17'-5'478,"-3"-2"-18,-2 5-115,-12 2 3,15-5-103,-15 5 27,0 0-63,0 0 56,0 0-65,-5 13 32,5-13-64,-12 11 31,-3 8 39,6-9-147,1 2-24,-1 3-13,1-3-10,0 0-10,2 2-10,2 0-2,2 1-28,2-2 29,2 2-33,6 0 35,1 1-29,2 3 17,4-4-22,23 20 16,-16-20 10,-2 0-40,-1-5 26,-1 3-39,-3-1 26,-1-3-29,-4-1 31,0 3 3,-3-4 0,-1 1-14,-4 3 21,-2-11-4,-4 17 2,-3-7 0,-3 0 0,-2-1 1,-4 2 0,2-4 2,-2 3-3,2-4-4,0 1-18,0-2-51,1-1-47,3 0-63,10-4-64,-18 2-66,18-2-47,-9-5-15,9 5-72,3-22-1382</inkml:trace>
  <inkml:trace contextRef="#ctx0" brushRef="#br0" timeOffset="63888.3998">19082 8363 1021,'0'0'393,"17"-2"-43,-17 2-81,13 4 51,-13-4-94,6 9 16,-2 0-79,-4-9-24,5 15-17,-5-15-17,5 18-7,-1-8-5,2 0-12,0 0-14,2 1-7,2-1-10,1-2-7,2-1-5,2 0-1,-1-3-6,4 0-12,-2-4-24,2 0 39,0-2-38,1-1 15,0-2-27,-1-3 18,-1-1-9,-3-3-8,8-15-34,-16 13 77,-3-1-59,-2 3 71,-2 0-63,-3 0 64,-1 4-57,-4-1 53,-1 4-59,0 0 56,-2 1-61,0 4 45,12 0-92,-26 0 17,15 4-109,-12 4-302,14-3 125,0 4-100,1-5-333,2 4-293</inkml:trace>
  <inkml:trace contextRef="#ctx0" brushRef="#br0" timeOffset="65703.3919">19659 8384 511,'0'0'485,"0"0"-55,-10 4 335,10-4-418,0 0-53,0 0-35,0 0-28,0 0-25,-8-5-31,8 5-28,0 0-29,1-12-17,-1 12-25,6-10-11,-6 10-15,13-10-10,-13 10-5,24-12 43,-24 12-73,20-3 2,-20 3-11,23 4 1,-13 0-1,3 1 4,-3 3 0,0 0 0,0 0-1,-2 3 4,-2-2-1,2 1-27,-6 2 32,3-3-28,-4 3 27,1-2 1,-4 1-3,2-11 0,-1 17 2,1-17 0,-1 14 2,1-14 2,-4 11 15,4-11-33,0 0 36,-4 9-37,4-9 27,0 0-27,0 0 29,-1-16-18,1 16 8,4-21-4,1 11-2,1-3 1,0 0-2,1 2-6,1-2 3,1 2 0,0 1-8,0 2 52,3-1-66,-4 4 57,1 1-57,3 1 3,9 3-1,-9 2 13,-2 0-12,1 4 19,2-1-5,-3 2 2,2 0 5,-3 2-9,0 0 7,-1 2-25,1-3 31,-4 1-26,0-1 30,-1 1-31,0-1 39,-4-8-35,6 13 34,-6-13-30,3 12 33,-3-12-24,0 0 31,4 11-28,-4-11 31,0 0-34,0 0 33,0 0-36,0 0 34,3-15-37,-3 15 21,5-17-5,4-9-7,-2 13-5,1 1 0,1-2-1,0 2 0,1 0-2,0 1 2,0 4-2,-1 0 10,1 3-6,-1-1 2,-9 5 3,19-1-2,-19 1 3,21 3 2,-3 5 5,-9-2-5,-2 1-25,1 0 31,0 2-11,0-2 17,-2 2-34,0-1 17,0 2-67,-1-1-16,3-2-48,-3 1-9,1-1-21,2 0-39,-2-2-15,3 0-19,-9-5-19,18 4 27,-18-4 0,20 0 18,-8-2 13,-1-2 21,0 0 32,2-2 36,0-1 30,-1-1 22,0 1 24,-1-2 27,-1-1 31,1 0 62,6-8 203,-11 9-122,-1 1 69,0 1-50,-5 7 45,5-9-81,-5 9 35,0 0-78,-2-10 51,2 10-62,0 0 47,-14 5-69,14-5-10,-15 8-2,7 1-10,-8 6 24,9-5-45,2-1-31,2-1 23,-1 3-24,0-1 27,4-10-31,-2 15 25,2-15-29,0 14 26,0-14-25,7 12 15,-7-12-34,10 5-2,-10-5-40,13 2 19,-13-2 0,18-4 8,-10 1 5,2-2-4,1-2 7,-1 0-3,1-3 56,-2 1-53,0-1 57,0 1-42,-2 0 68,0 0-46,-1 2 65,-1 0-49,6-5 63,-11 12-31,8-8-69,-8 8 57,9-5-61,-9 5 59,0 0-55,15 0 61,-15 0-58,11 6 62,-11-6-56,16 7 10,-16-7-7,14 9 4,-7-3-2,8 5 1,-7-4-2,-2-1 4,2 2 0,-3 1-2,0-2 2,-1 2-5,-2 1 16,1 1-5,-2 0 3,0 0-3,-1 0 3,0-11-1,-1 21-3,1-21 0,-1 15 1,1-15 0,-1 14 2,1-14 3,0 0 4,0 16-8,0-16-6,0 0-20,0 0-16,0 0-25,0 0-15,6-8 2,-1 0 12,-1-1-11,1-3-61,8-22-227,-6 14 211,4-6 71,0-5-50,4-3 59,-1-1-51,2-1 87,-2-2-54,2 1 90,0 0-39,-1 2 96,-1 1-12,-2 7 109,-2 3-20,-2 4 84,6-11 63,-9 17-184,0 4-26,-5 10 37,7-10-72,-7 10 66,0 0-30,6 10 84,-5 2-41,-1 4-23,-1 5-3,0 3-26,-1 4-18,0 4-7,-1 2-8,1 0-36,-1 1 34,-1-2-37,2 1 35,-1-1-37,1-7 31,-1 1-27,2-4 25,0-2-36,1-2 40,0-2-38,0-3 36,1-3-34,3 0 34,-4-11-38,10 14 11,-10-14 5,11-1-28,-11 1 17,15-11-53,-4 2 27,-1-3-31,2 0 32,1-1 5,0 2 5,-2 0 3,-1 0 2,1 6-2,-3-2 1,1 3 0,5 1-3,-14 3 22,13 2-8,-13-2 0,13 3 0,-13-3 0,13 6 1,-13-6-29,14 6 33,-14-6-23,15 4 23,-15-4-22,18 4 34,-18-4-8,18 1 3,4-3-1,-10 0-2,-12 2-2,23-3 3,-12 3 0,0-4-1,0 1-3,0 1 3,-11 2 8,16-3-3,-16 3 7,15 0-6,-15 0 2,12 4-3,-12-4 4,10 8-2,-10-8 2,10 8-28,-10-8 30,8 10-28,-8-10 41,6 9-35,-6-9 21,6 10-28,-6-10 33,8 9-35,-8-9 36,8 5-32,-8-5 28,10 3-28,6-4 12,-16 1 18,19-5-1,-19 5-4,20-4-5,-9 1 1,1-1-7,0 1 3,-1 1-3,0-1 2,1 1 2,-1-3-2,-1 3 0,0 0 0,-10 2 13,29-7-13,-29 7-7,17-4-49,-17 4-71,15-2-87,-15 2-119,16-3-81,-16 3-153,13-2-264,-13 2-370</inkml:trace>
  <inkml:trace contextRef="#ctx0" brushRef="#br0" timeOffset="66631.3993">23158 7850 89,'1'-14'781,"-1"2"-199,0 12-101,-2-20-66,2 20-95,-4-17-59,4 17-48,-9-14-39,9 14-35,-16-4 2,-15 16 168,6 2-147,-3 4-16,-2 4-21,-1 4-26,4 2-21,-1 1-12,1 2-13,4 0-4,2-1-13,1-1-5,7-4-1,0-7-10,6 1-5,0-4-2,5 0 2,1-5-2,1-10 0,9 17-3,-1-14 0,6-1-7,6-3-3,3-3-19,8-5 4,8-1 0,-4-3-1,1 1 8,-6 2 1,-2 1 2,-4 2 2,14-3-5,-23 7-2,-1 2 4,-3 2 8,2 2 32,-4 2 3,0 2-3,0 5-9,-3 0 4,0 0-8,-1 1-6,-1 1 1,0 1-9,1-1 1,-1 1 0,2 11-36,-3-15-54,0 0-27,3-2-38,-1-1-38,5-1-17,-1-2-125,2-2-52,3-2 52,0-1-18,3-2-20,2-2-2,2-1 66,0-1 116,-1-1 80,1 1 91,-4 3 66,-1-2 85,-1 1-20,-4 2 73,-11 2 115,22 1-45,-22-1 76,14 8-83,-7-3-42,-2 4-23,-1-2-4,0 1-34,0 2-22,-2-1-25,2 11 19,0-10-60,-4-10-51,2 19-17,-2-19-94,3 16-62,-3-16-80,5 13-57,-5-13-33,9 9-94,-9-9-452,15 3-433</inkml:trace>
  <inkml:trace contextRef="#ctx0" brushRef="#br0" timeOffset="66855.4003">24202 7757 732,'11'-7'948,"-1"1"-193,-2-1-202,2 3-95,-10 4-114,18-8-29,-7 5-56,2 1 0,1-3-27,21-2 194,-16 3-251,5 0-42,1 1-19,2-2-29,1 2-11,0 0-48,-2-1-32,2 0-73,0 1-46,0-1-109,-1 2-57,-5 1-86,1 0-42,-5 1-118,11 2-1076,-18 0 7</inkml:trace>
  <inkml:trace contextRef="#ctx0" brushRef="#br0" timeOffset="67026.3976">24423 7947 686,'-10'7'540,"1"0"-69,9-7-128,-9 11 27,9-11-60,-6 8 65,6-8-51,8 6 256,-8-6-359,16 0-30,-2-1-49,1-3-51,5 2 7,6-3-53,0 1-7,0-1-4,5-2-50,2 1-66,-7 2-67,-1 1-26,0-2-140,-5 2-24,15 1-503,-35 2 363,23 1-301,-23-1-301</inkml:trace>
  <inkml:trace contextRef="#ctx0" brushRef="#br0" timeOffset="67244.399">24433 8254 186,'-6'7'522,"6"-7"-105,-10 9-54,10-9 335,-4 9-296,4-9-67,0 0-34,11 6-20,-11-6-34,18-3-21,-4 2-56,4-2 10,1-1-17,5 0-36,0-1-21,1 1-19,1 0-20,-2-3-12,25-1 13,-31 4-85,2 0-65,-5 2-81,-1 1-24,-3-2-130,2 1-38,-3 0-83,-10 2-59,17-3-427,-17 3-496</inkml:trace>
  <inkml:trace contextRef="#ctx0" brushRef="#br0" timeOffset="67706.5976">24342 7435 13,'0'0'578,"-13"-4"-212,13 4 5,-12-11-119,12 11 49,-9-11-28,5 2-25,4 9-15,-6-18-67,6 18 39,-1-19-72,2 8 41,0 1-75,3 0 46,0-1-78,2 1 40,1 1-78,2-2 52,0 5-63,3 0 42,0 1-66,1 3 56,-1 2-69,1 2 58,3 3-58,1 1 54,4 3-57,-2 1 58,1 1-58,23 14 40,-22-16 20,-2 3-64,2-3 66,-1-1-61,1 0 59,-1-2-61,1 1 60,-1-6-60,0 1 59,1-2-61,-1 0 60,-1-2-55,0-2 52,0-1-60,15-9 37,-18 4-22,1 0-77,-3-2 61,-2 4-67,1-1 21,-3 2-119,-1 0-31,0 1-99,-9 6-21,15-5-69,-15 5-318,14-4-238</inkml:trace>
  <inkml:trace contextRef="#ctx0" brushRef="#br0" timeOffset="68162.6036">25683 7669 708,'0'0'623,"2"-12"-186,-2 12-19,0-11-135,0 11 29,0-14-65,0 14 68,-2-11-76,2 11-34,0 0-40,-7-11-34,7 11-26,-11 3-23,0 1-3,0 7-10,-7 3-42,0 5 40,-5 6-38,0 4 25,-21 34-8,22-30-16,3-1-4,0 1-9,3-2-5,3-5 1,2-2 0,3-4-5,2-2 1,3-3 3,-1-1 1,4-14-5,4 21 6,0-14-5,5-2-4,16-2 3,-9-5-10,2-2 0,5-1-1,-1-1-2,0 0 2,-3 0 5,-1 0-5,-3 3 7,-5 1-8,3-1-3,-13 3-4,19-2 3,-19 2 8,14 6 0,-14-6 1,7 15 1,-3-6-1,0 3-25,-4-1-53,1 2 14,-1 2-123,0-1 3,0 0-105,-1 1 1,1-1-76,0 1 2,0-4 9,0-11-30,0 22-327</inkml:trace>
  <inkml:trace contextRef="#ctx0" brushRef="#br0" timeOffset="68378.6011">25739 8192 171,'9'-15'331,"5"0"-71,-3 0 14,18-18 247,-11 15-250,-4 3 94,2 3-81,-5 3 22,-1 1-48,2 2 6,-3 4 9,-9 2 18,18 0-3,-11 5-24,-3 2-2,1 2-17,-1 4 8,-4 2-21,0 2-18,-4 1-23,2 1-26,-1 2-3,1 0 2,-2-4-21,0 1-12,3-2-5,1 1-10,0-3-18,0-2-11,5 3-52,1-5-5,3 2 33,5-4-44,33 3-98,-14-9-149,3 1-117,5-5-351,-5-4-237,8-2-612,0-5-1185</inkml:trace>
  <inkml:trace contextRef="#ctx0" brushRef="#br0" timeOffset="71222.6047">12407 11050 106,'0'-12'368,"-2"2"-104,2 10-56,-2-21-37,0 0 83,2 21-115,0-15-39,0 15 59,-3-16-60,3 16 55,-1-12-98,1 12 51,-1-12-93,1 12 53,0 0-73,0 0 58,0 0-69,-3 12 67,1 0 5,-7 34 56,0-15-61,0 9-5,-2 4 0,1 1-66,-2 0 60,2 2-52,2-3 4,-2 2 0,0-3 56,5 0-67,-5-3 61,6-7-63,-2-2-32,1-1-27,-1 18-6,3-26-29,1-5-44,0 0-25,2-4 3,-3 0-1,3-13-60,-4 12-197,4-12 88</inkml:trace>
  <inkml:trace contextRef="#ctx0" brushRef="#br0" timeOffset="72029.6111">12100 11464 458,'-10'-11'509,"3"0"-166,-3 1-25,5 3-117,-9-8 141,9 8-182,5 7-83,-8-13 45,8 13-68,-7-10 35,7 10-20,1-11-32,-1 11-47,13-14 48,0 7-11,5-2-31,4-2-31,6 1-13,8-4-28,44-14-95,-37 14 85,0 0-3,2-2-17,-1 1 18,2-1-3,-4 1 2,0-2 2,1 2 14,-5 0 16,-1 2 9,-6-1 10,-4 3 6,-2 0 10,-3 0 17,10-4 59,-19 8 1,1 0 8,-5 1 10,-1 1-11,-8 5 2,16-7-39,-16 7-6,12-4-5,-12 4-2,0 0-4,0 0-2,13 4 0,-13-4 6,0 12 4,-5 11 44,1-10-30,0 4 26,1 4 17,-5 0-5,1 5-66,-1 2 58,0 1-66,-1 0 5,1 2 3,-2 0 4,1 0 1,1-2 17,0 1-17,1-3-5,-8 22 54,10-28-72,0-4 60,-1-2-55,4-1 54,-3-2-60,3-1 67,2-11-49,-4 16 63,4-16-64,-2 10 50,2-10-63,0 0-2,0 0-10,13-8-6,-5 1-14,2-1-2,-1-4 5,2 2 4,1-1 8,-2 1 8,1 2 59,1 1-64,-1 2 60,-2 1-59,-9 4 5,18-4 2,-18 4 3,16 0-2,-16 0 7,20 8-7,-20-8 11,18 8 3,-18-8 3,13 9 2,-6-4 1,-7-5 0,18 6 1,-9-3-4,1 0 3,-10-3-4,23 0-21,-11 0-24,4-1-19,2-3-9,15-5-32,-14 2 52,-2 2 34,-1-1-20,-2 1 34,0 0-28,-1 1 33,-3 1-18,-10 3 51,17-2-10,-17 2 57,13 0-48,-13 0 5,12 2 1,-12-2 3,13 3 37,-13-3-40,0 0 9,14 3 2,-14-3-1,0 0 0,0 0-12,13 0-5,-13 0-6,12-8-5,-12 8 47,13-9-75,-7 2 56,1 0-66,-2 0 45,4-8-38,-9 15-10,6-12 74,-6 12-49,0 0 57,0 0-47,-2-13 56,2 13-29,0 0 67,-16 10-45,9-3 41,-1 5-61,-1-1 3,1 1 45,0 2-60,-1 15 61,9-17-26,0 5-58,6-3 48,1 3-61,5-2 39,7-2-115,4 0-37,6-1-128,3-3-22,4-2-66,9-3-443,-5 0-300</inkml:trace>
  <inkml:trace contextRef="#ctx0" brushRef="#br0" timeOffset="72512.5997">14814 10860 74,'0'0'600,"-6"-7"-170,6 7-97,-7-4-67,7 4-50,-15 0-27,4 2-2,-20 18 180,7-4-155,-4 6-52,-1 4 49,0 1-71,0 3 40,0-4-59,3 6 15,5-4-61,0 1 37,5-4-69,5-1 43,2-2-63,0-3-1,7 1-3,0-4 1,4 1-9,0-2-16,8-1-27,0 0-25,1-6-20,9 2-120,-1-3-4,6-4-114,-1-2-50,5-1-86,0-4-335,3 0-310</inkml:trace>
  <inkml:trace contextRef="#ctx0" brushRef="#br0" timeOffset="74304.2251">15046 11048 163,'0'0'523,"-14"4"-80,5 3-99,-2 1-46,-1 1-54,-1 3-41,-3 1-8,3 1-25,1 0-32,1 1-10,1 0-2,1-1-68,3 0 42,-2 13 30,8-15-108,0-1 49,4 1-60,1-1 46,3-2-59,4-1 43,1-1-81,1-2 22,1-1-74,3-2 27,-2-1-75,0-1 45,3-2-77,-3-2 41,14-6-201,-18 2 143,-1-2-2,-5 1 28,2-2 32,-5 0 61,-3 11 38,2-20 76,-2 20 40,-4-19-30,0 9 76,-1 2-49,0-1 82,-1 2-6,-2 0-15,2-1-9,0 2-10,6 6-11,-11-11-11,11 11-12,-8-8-69,8 8 46,-6-8-21,6 8-59,0 0 52,0 0-52,2-14 47,-2 14-54,14-9 49,-5 5-55,17-4 25,-12 4 25,5 2-53,0-2 53,0 3-51,1-2 48,2 3-53,-2 0 54,3 3-59,-2-3 54,0 4-51,3 2 58,-3-1-5,-4 2-8,-2 0-7,10 10 15,-16-8 1,-3-1 4,-1-1-54,0 2 61,-5-9-34,2 17 83,-2-17-36,-2 16 57,-3-6-51,0-3 59,5-7-61,-9 14 56,9-14-51,-7 11 61,-1-3 66,8-8-140,0 0 24,0 0-97,0 0 35,0 0-83,0 0 38,9-17-76,0 8 53,1-2-71,4-3 30,0 2-61,3-1 85,-1 0-35,3 2 70,16-13-60,-16 14 38,-2-2 70,0 3-48,-3 2 73,1-1-42,-2-1 67,0 4-47,-5-2 57,1 2-56,1 2 57,-10 3-46,14-9 59,-14 9-49,11-6 59,-1 1 13,-10 5-80,0 0 52,11-6-54,-11 6 39,0 0-61,8-4 53,-8 4-59,0 0 52,0 0-55,10-5 53,-10 5-59,0 0 57,0 0-56,0 0 60,6-6-47,-6 6 66,0 0-46,0 0 63,0 0-52,0 0 55,0 0-54,0 0 56,0 0-57,8-5 55,-8 5-56,0 0 47,0 0-55,0 0 48,0 0-61,0 0 35,0 0 6,0 0-51,0 0 43,0 0-55,0 0 59,0 0-59,0 0 50,0 0-59,0 0 60,0 0-55,0 0 53,0 0-50,0 0 43,0 0-46,7-5 29,-7 5 27,0 0-51,0 0 57,0 0-46,0 0 54,0 0-44,0 0 41,0 0-42,0 0 42,0 0-51,0 0 58,0 0-57,0 0 54,0 0-54,0 0 44,0 0 9,0 0-54,0 0 55,0 0-55,0 0 2,0 0 4,0 0-1,0 0-4,0 0 7,0 0 0,0 0-1,0 0 1,0 0 2,0 0 2,0 0 1,0 0-6,0 0 12,0 0-8,0 0-5,0 0 1,0 0 0,0 0-2,0 0 2,6-7-2,-6 7 1,0 0-5,0 0 1,0 0 44,0 0-57,12-1 50,-12 1-47,9 4 40,-9-4-49,12 8 48,-4-2-47,-2 0 50,1 3-52,1 0 55,0 2-61,-1-2 19,-1 4-10,1 0 53,-2-1-57,-2 0 56,0 15-23,-3-15-30,-3 1 53,0 1-50,-2-1 49,-1 0-43,0 0 45,1-4-53,-2 2 53,1-2-47,0-2 53,1 0-50,5-7 54,-8 11-55,8-11 53,-10 12-20,10-12-51,0 0 32,-11 3-51,11-3 56,0 0-49,-7-6 57,7 6-53,0 0 57,-2-13-44,2 13 44,0 0-48,1-13 54,-1 13-51,0 0 50,0-8-24,1-5-18,-1 13 66,0 0-48,2-10 55,-2 10-51,0 0 56,0 0-55,2-11 50,-2 11-57,0 0 13,0 0-2,3-9 52,-3 9-53,0 0 41,0 0 26,0 0-51,3-11 6,-3 11-1,0 0 16,0 0 3,0 0 3,0 0 3,4-10 8,-4 10-4,0 0 1,0 0-1,4-8 5,-4 8-1,0 0-9,4-6 68,2-2-55,-6 8 4,0 0 0,6-9 1,-6 9-2,0 0-2,6-7-4,-6 7-11,0 0-1,0 0-8,0 0-1,7-7 1,-7 7-1,0 0 7,0 0 7,0 0 6,5-8 8,-5 8 1,0 0 5,0 0 0,0 0-5,0 0 12,0 0-3,0 0 18,0 0-20,0 0 22,0 0-28,5-7 18,-5 7 3,0 0 32,0 0-63,0 0-13,0 0-7,0 0-6,0 0-3,0 0 1,0 0-12,0 0 6,0 0-4,0 0-5,0 0-3,0 0-4,0 0 7,0 0-7,0 0 2,0 0-6,0 0-24,0 0 27,0 0 2,0 0-2,0 0-14,-4 8 17,4-8-1,0 0-2,0 0 2,0 0-3,-1 12-1,1-12 0,0 0 1,-1 12 3,1-12-4,0 0-1,0 0 4,-3 11-3,3-11 4,0 0-4,0 0-1,0 0 1,-3 10-2,3-10 0,0 0 3,0 0-2,0 0-4,0 0-1,0 0 5,-2 11 1,2-11 2,0 0 0,0 0 3,0 0 24,0 0 9,0 0 17,0 0-17,0 0-42,0 0 0,0 0 0,0 0 0,0 0 0,0 0 0,0 0 0,-3 9 0,3-9 0,0 0 0,0 0 0,0 0 0,0 0 0,0 0 0,0 0 0,0 0 0,0 0 0,0 0 0,0 0-12,0 0-138,0 0-32,0 0-224,5 6 157,-5-6-20,0 0-36,0 0-45,0 0-77,0 0 0,0 0-97,0 0-8,0 0-77,0 0-71,0 0-281,0 0-546</inkml:trace>
  <inkml:trace contextRef="#ctx0" brushRef="#br0" timeOffset="74828.225">15706 11081 208,'-4'9'236,"4"-9"-59,0 0-45,0 0-28,0 0-8,0 0 7,-1 6 160,1-6-147,0 0 46,-2 9-51,2-9 75,0 0-82,0 0 60,0 0-78,0 0 53,0 0-68,0 0 57,0 0-41,0 0 56,0 0-59,13-2 49,-3-5 81,-4 0-150,6-2 46,-2 0-68,4-2 61,5-5-55,1 1 52,3-3-45,0 0 12,-1 1-20,2 1-11,-3 0-6,1 2-13,-3 2-4,-2 2-25,-2 1-9,-2 1-59,-1 2-62,-2 1-47,-1 1-30,0 0-17,-9 4-21,18-4-21,-18 4-57,14 0-366,-14 0-207</inkml:trace>
  <inkml:trace contextRef="#ctx0" brushRef="#br0" timeOffset="75187.2309">16262 11024 511,'3'9'475,"-3"-9"-57,0 0-151,2 10 6,-2-10-90,0 0 43,5 9 110,-5-9-227,0 0 33,0 0-74,11 3 36,-11-3-69,12-5 45,-3-1-68,0 2 51,1-1-67,1-2 51,1-3-59,0 2 51,0-1-53,0-3 5,6-6-10,-9 8 15,-4 1 14,0 0 3,-5 9 3,6-15-3,-6 15 4,2-14 4,-2 14 3,-4-8 4,4 8 0,-9-7 4,9 7 5,-15 0-4,15 0-6,-18 5-1,7 0-5,2 0 42,-1 3-62,-2 1 51,5 3-58,-2-3 49,3 3-57,-1-1 55,4-2-57,1 1 53,2-10-66,3 19 43,1-10-88,-4-9 10,25 13-272,-10-10 66,3-4 8,2-1-20,4-3-9,1-1-27,2-5-298,1 1-128</inkml:trace>
  <inkml:trace contextRef="#ctx0" brushRef="#br0" timeOffset="75464.223">16806 10740 394,'0'0'451,"0"-12"-91,0 12-57,-10-4-33,10 4-20,-14 1-18,3 2-19,1 1-21,-4 1-22,-13 9 91,16-5-164,1-1-19,1 0-12,1 1-6,2-1-6,4 3-8,2-11-5,1 18-8,4-9-2,4 2-9,0-2-2,3 2 0,5-1-2,-1 0-8,2 2 1,1-4-6,-1 1-3,-1 2-2,1-2 0,-3 3-3,-2-3 50,-2-1-61,-1 1 53,-2 1-47,-2 0 84,-3 0-32,-3-10 14,-2 19 4,-3-7 0,-10 12 40,6-13-64,-2 0-8,0-1-3,0 0-30,0-3 3,3 0-109,1-1-4,-2 0-143,9-6-40,-10 1-93,10-1-65,0 0-383,-5-8-375</inkml:trace>
  <inkml:trace contextRef="#ctx0" brushRef="#br0" timeOffset="75860.221">16999 10855 146,'9'-4'592,"6"4"282,-15 0-507,11 7-40,-5 0-31,1 5-11,-2 1 11,0 4-15,-1 4-19,1 3-9,-3 0-47,2 7-37,1 1-32,-4 0-24,2 0-41,-1 0 10,1 29 26,-3-34-77,0-2 26,0-1-39,0-3-5,-1-2 0,-1-1 0,2-1 1,-1-4 5,0-1 5,0-1 4,-6-1 1,7-10-4,-5 12-4,5-12-7,0 0 9,-11-2-45,11 2 3,-8-17-61,3 2 6,3-6-55,-1-6-43,2-6-6,2-2 28,3-1 27,2-5 29,2 2 25,-1 2 35,2 6 12,1 2 17,16-24 54,-12 29 14,-3 6-27,2 1 20,-2 1-37,-1 5 20,0 2-40,-2 4 25,0-2-22,-8 7 45,13 0-20,-13 0 35,9 10-7,-9-10-8,7 17-6,-5 4 19,1-8-38,-3-13-4,0 22-2,1-12-12,-1-10-44,0 21-43,0-21-24,1 16 26,-1-16-77,4 13 21,-4-13-104,9 8 0,-9-8-78,15-1-8,4-4-384,-6-4-13,-1-3-229</inkml:trace>
  <inkml:trace contextRef="#ctx0" brushRef="#br0" timeOffset="76387.2266">17530 10774 766,'6'-7'375,"-6"7"-96,5-7-53,-5 7-28,0 0 3,0 0-3,0 0-22,-9 4-5,9-4-11,-9 10-20,2-3-13,2 0-10,0 1-14,0 0-10,-1 1-10,1 0-14,5-9-10,-5 14-11,5-14-9,-4 15-7,4-15-3,0 14-2,0-14-2,2 12-4,-2-12-1,7 9-2,-7-9-5,11 5-1,-11-5-2,20 1 30,-20-1-36,14-1 5,-14 1 9,13-6-95,-13 6-16,15-13 20,-10 6 32,1 0 36,-6 7 0,7-12 13,-7 12-14,4-11 11,-4 11-15,0 0 16,-6-16-21,6 16 13,0 0-1,-12-5-8,12 5-18,0 0-25,-14 0-35,14 0-38,-9 4-22,9-4-10,-8 4 3,8-4 8,0 0 15,-7 6 25,7-6 7,0 0-91,0 0 104,0 0 15,14 1 3,-14-1 15,12-3 10,-3-1 12,0 0 11,1-1 50,0 2-8,0-2 38,1 0-2,-1 1 18,0 1 22,-10 3-5,16-4 23,-16 4-2,17-1 15,-17 1-15,14 5 23,-6-1-10,0 3 12,-2-1-22,1 2-21,1 1-17,0 3-13,-1-3-9,-1-1-9,0 1 0,-1 1-3,5 5 27,-5-8-37,-5-7-3,10 12-11,-10-12 3,7 9 2,-7-9-2,9 6-4,-9-6 1,0 0-5,17-1-17,-17 1-23,16-6-36,-7-2-33,1 1-54,9-13-291,-7 6 139,1-1-53,1 1-414,-2-3-282</inkml:trace>
  <inkml:trace contextRef="#ctx0" brushRef="#br0" timeOffset="76938.2254">18211 10468 591,'9'-7'613,"-9"7"-187,12-5 6,-12 5-105,9 4 12,-9-4-61,5 14 59,-2-3-35,-2 2-23,-1 3-61,1 1 18,-1 1-66,0 1-17,2 1-29,-2 1-8,0-1-5,1 1-38,0 1 4,-1-2-38,1-2 15,-1 1-24,2-1 10,0-4-22,-2 1 15,1-2-26,1 10 6,-2-23-7,1 17-25,-1-17 3,0 0-60,0 15-2,0-15-72,0 0-4,0 0-54,-4-8-18,4 8-8,-7-17-3,4 8 54,-1-1 47,-1 0 47,-5-6-24,3 9 76,7 7 9,-12-11 13,12 11 13,-11-5 32,11 5 33,-16 3 48,9 2-15,7-5 6,-15 13-43,8-7 20,2 4-7,1 1-9,1 0-14,-5 10 29,6-9-42,2-1-10,0-11-2,0 22-8,2-13-19,3 0-35,-1 0-38,2-2-32,1 0-36,2-5-44,2 1-38,0-2-46,3-1-5,-1-2 11,3-2 3,-2-3-13,4-1 1,-2-3-4,2 0 31,-3-4 34,2 0 144,-2 1 134,0-3 61,-1 3 64,-1 2 69,-3 2 46,0 1-4,-1 0-35,-2 3-24,5-6 174,-12 12-197,11-7-10,-11 7 43,0 0-54,0 0-27,15 2-37,-15-2-17,7 8-20,-7-8-10,6 11-22,-6-11-13,4 15 14,-4-15-34,3 16 17,0-1-88,-3-15-87,1 17-27,-1-17-51,2 15-45,-2-15-57,0 12-46,0-12-7,0 0-10,0 16-79,0-16-313,0 0-277</inkml:trace>
  <inkml:trace contextRef="#ctx0" brushRef="#br0" timeOffset="77093.234">18575 10484 346,'0'0'403,"7"-16"-166,-7 16-59,3-8-83,-3 8-37,0 0-59,0 0-75,0 0-144,7 9-100,-7-9 221</inkml:trace>
  <inkml:trace contextRef="#ctx0" brushRef="#br0" timeOffset="77660.2294">18607 10722 468,'0'0'359,"11"-4"-40,-11 4-40,0 0-41,8-9-22,-8 9 130,9-8-213,-9 8-26,0 0-20,10-4-13,-10 4-8,0 0-11,12-1 0,-12 1 2,11 3 4,-11-3-6,10 7-10,-10-7-5,14 9-18,-7-2 15,0 0-11,2 0 12,0 1-3,0 0-9,-1-1-3,3 1 7,-2-2-12,-1-1-7,2 2-1,-1-4 0,0 2 0,-9-5 3,20 3-15,-9-3-35,3-3 1,14-8-30,-15 3 27,-2-2-24,3-2-9,-3-1 2,1-3 16,-2 1 11,0-1 12,-1 3 72,-3 1-34,0 2 65,0 0-62,-1 3 42,-5 7-63,8-12 53,-8 12 22,0 0-37,12 5 85,-12-5-48,4 20 28,-2-1-15,0 3 7,-1 6-7,-1 9-15,-1 8-1,2 5 4,-1 3-11,1 4-2,3 12-9,1 3-7,2 72-1,-3-72-14,0-5 0,-1-12-9,-1-1-1,-1-4-3,-1-2 10,0-4 5,-2-10 7,-3 1 14,0-4 18,-2-5 21,-3-4 22,3-4-17,-2-2 29,-2-4-31,0-2 8,2-7-16,9-3-16,-21-2-16,11-7-30,-1-5 13,3-7-40,0-11 7,7-1-51,1-16-13,4-5 14,5-11 20,4-1 41,0 4 5,16-42 88,-14 61-61,1 5-31,0 3 21,-1 3-29,0 8 22,1-2-26,-1 5 22,-1 1-27,-2 3 22,0 2-34,-3 3-1,1 2-76,-3-2-48,0 5-97,3-6-606,-10 13 158,0 0-269,0-13-546</inkml:trace>
  <inkml:trace contextRef="#ctx0" brushRef="#br0" timeOffset="79880.2284">20409 10357 227,'-12'-2'681,"12"2"-131,0 0-180,-19 2-24,19-2-126,-19 7-3,7-2-95,-2 2 26,-3 2-76,1 1 54,-3 1-65,2 3 41,-2-2-65,3 3 47,1-1-72,-14 18 45,17-18-11,2 1-56,3-1 1,0-1 4,5 0 0,0-3-3,4 3 8,1-4 0,5 3 3,2-3-3,3 2-3,2-2 0,4 2-11,0-2 15,18 12-16,-21-10 4,1 0 12,-5-1-12,1 0 17,-3 0 3,-2 1 11,-3 0 11,0 0 5,-5-11 6,-4 22 4,0-9 9,-5 1 0,-1 0 5,-4 1 13,-12 6 59,16-13-52,-1 1-1,0-1-16,2-3-5,1-1-40,8-4-93,-13 7-95,13-7-113,-13-2-93,13 2-19,-6-8-63,6 8-333,2-18-312</inkml:trace>
  <inkml:trace contextRef="#ctx0" brushRef="#br0" timeOffset="80164.2323">20533 10553 1020,'10'-5'414,"-10"5"-155,11-6-3,-11 6-86,0 0 51,0 0-52,4 11 51,-4-11-69,-4 17-25,2-7-18,-1 0-14,0 2-16,2 1-9,0-2-18,2 14 34,2-14-69,1 1 9,2-3-2,3 0-4,1-3 0,0 0-3,4-2-27,-1-2-1,3-1-3,0-2 4,3-3 1,1 1 1,0-3 1,0 1 2,-2-4 4,-3 0 0,-4 0 52,0-1-64,-2-2 48,-2-2-63,-3 2 53,-3-1-50,0 2 53,-1 11-61,-2-22 52,2 22-71,-8-18 25,8 18-84,-9-14 16,-2 2-268,11 12 127,-7-8-11,7 8-36,-5-11-58,5 11-222,-2-10-80</inkml:trace>
  <inkml:trace contextRef="#ctx0" brushRef="#br0" timeOffset="80480.2324">20884 10283 290,'4'-9'419,"-4"9"-56,7-14-38,-7 14-55,6-11-36,-6 11-11,5-7-89,-5 7 51,0 0-40,0 0 62,6 9-49,-6-9 40,3 18-85,-2-6 38,2 3-83,-2 0 47,1 2-78,2 1 50,1 3-69,-1-2 46,10 21-7,-6-22-65,3 2 2,0-4 1,3-1 3,-1 0-2,3-1 7,-1-2 0,3 3-9,-3-4-3,2 2 5,-2-1 4,0 0-2,-3 0-1,-2-2 3,5 12 37,-11-13-6,-2 1 33,-2-10-10,-2 21 24,-3-12-36,-3 2 11,-5-1-36,2-2 22,-3 0-30,1-2 13,-2-1-92,1-2-69,0-2-109,14-1-111,-19-3-74,12-2-511,1-2-526</inkml:trace>
  <inkml:trace contextRef="#ctx0" brushRef="#br0" timeOffset="82189.2307">22208 9964 323,'6'-13'498,"-2"3"-78,0 1-13,-4 9-99,2-15 9,-2 15-111,3-15 13,-3 15-89,0-12 22,0 12-82,-4-8 32,4 8-68,0 0 51,-14 6-40,5 3 21,-2 8 19,-6 6-7,1 8 10,-3 3-17,0 3-4,-1 3-12,2-1-14,2 2 53,-14 37-10,17-41-76,4-7 8,1-1-11,3-5 0,0-3-1,0 1 1,2-5 11,1-2-4,2-3-7,1 1 4,3-3 0,3-4-4,0-1 2,-7-5-4,31 2-8,-18-6-9,2-3 49,-1 0-58,4-3 55,-2 0-52,-2 3 49,-2-1-55,0 2 55,-3 0-60,0 2 53,-9 4-56,15-5 63,-15 5-49,12 3 62,-12-3-55,11 8 54,-11-8-51,10 13 47,-6-6-55,0 2 6,-4-9 2,6 18 2,-3-9 0,-1 1-19,-2-10-15,5 16-15,-5-16-11,4 13 8,-4-13-4,5 15-42,-5-15 66,0 0 0,0 0 3,8 7 52,-8-7-60,6-8 59,-6 8-55,11-14 59,-4 4-60,-1-2 60,2-2-65,3-3 60,-2 0-56,2 1 61,12-14-21,-12 20-38,-1-2 56,2 5-54,-2 2 71,0 3-50,-10 2 59,17 0-63,-17 0 60,15 9-63,-10-2 65,-1 2-57,0 0 57,-3 1-52,-1-10 75,1 21-53,-1-21 59,-2 19-53,-1-10 60,3-9-63,-5 14 72,5-14-48,-4 11 17,4-11 3,-4 10-10,4-10-11,0 0-14,0 0-9,0 0 43,-2-12-60,7-7-9,0 6 30,0-3-91,4-1 8,0 0-62,1-1 52,2 2-47,0-1 49,-1 4-79,2-2-17,-3 5-41,2 1-4,-1 0 9,1 1 11,2 1 34,14-4-155,-14 6 174,1 0 15,-1 1 29,2-1 29,0 0 23,0 1 34,-2 0 17,0-1 30,-3 2 36,0-2 26,0 1 33,-2 2 25,0-2 11,-9 4 2,12-6-10,-12 6-20,0 0-14,8-7-20,-8 7-7,0 0 2,0 0 4,-12 9 6,4-1 51,0 1-70,-1 1 41,-2 2-71,1 3 43,-2 1-74,1 1 46,-7 15 1,11-20-85,0 2 54,2-1-59,0-1 55,3-2-59,-1-1 55,3-9-38,-1 14 33,1-14-56,2 12 2,-2-12 45,9 3-67,-9-3 53,13 0-61,3-7 5,-7 0 26,1 1-81,0-1 65,-1-1-38,1 0 67,-1 0-47,-2 3 10,0 1-2,-7 4 6,13-7 61,-13 7-54,0 0 60,15 0-53,-15 0 58,10 7-56,-10-7 58,8 14-59,-8-14 9,5 19 6,-1-9 0,-4-10 3,3 20 3,-3-20 0,3 19 5,-3-19-3,3 16 3,-3-16-4,1 13-7,-1-13-14,3 15-40,-3-15 17,0 0-12,5 7-7,-5-7 5,0 0 13,8-8 4,-8 8 3,8-14 3,-6 4 7,2 0 7,1-1 9,0-2 8,-1 0 10,0 0 10,6-9 42,-5 12-29,0 1 3,-5 9-9,9-15-5,-9 15-1,10-10 47,-10 10-60,11-7 59,-11 7-52,0 0 52,16 2-58,-16-2 52,10 6-58,-10-6 59,7 10-57,-7-10 55,7 12-60,-7-12 60,3 14-55,-3-14 60,2 14-61,-2-14 51,-2 14-58,2-14 57,-2 13-64,2-13 61,-4 10-40,4-10 31,-5 12-55,5-12-6,-6 9 21,6-9 6,0 0 4,0 0-5,0 0 55,0 0-58,-12-4 67,12 4-55,0 0 47,-1-14-63,1 14 53,3-15-56,-3 15 48,3-16-58,4-3 36,-7 19 21,5-18-68,-3 8 56,-2 10-63,7-16-17,-7 16 25,3-13-98,-3 13-37,4-9-36,-4 9-16,4-9 18,-4 9 17,0 0 13,6-7 39,-6 7-21,0 0 19,0 0-1,0 0 9,0 0 17,0 0 11,0 0 13,10 3 27,-10-3 17,0 0 18,0 0 28,0 0 30,0 0 8,0 0 41,0 0-23,0 0 118,8 4-107,-8-4-9,0 0-9,0 0-7,0 0-1,0 0 6,0 0 13,0 0 24,0 0 0,0 0 2,0 0 3,0 0 46,0 0-61,0 0 52,0 0 70,0 0-133,0 0 57,0 0-57,0 0 61,0 0-44,0 0 63,0 0-48,0 0-10,0 0 3,0 0-21,-10-4-5,10 4-12,0 0 5,-1-15-32,1 15-6,2-17-8,1 8-4,-1-4-4,2 1-3,1 0-11,1 0 7,1 0-12,-2 2-29,0 1 27,0 2-28,1-1 24,-6 8-2,14-8 4,-14 8 1,20 1-5,-20-1 15,13 11 0,-8-3 7,-1 0-3,-1 1 2,-1 4-2,0-1 53,-4 0-59,1 0 50,-3 2-56,-1 1 59,-1-3-65,-1 0 8,-2 0 4,-7 10 15,7-15-11,0 0 2,2-2-21,-1 0-32,8-5-44,-13 4 12,13-4-85,-11-4 12,11 4-113,-8-10-29,8 10-29,-2-21-112,3 6-296,2-4-244</inkml:trace>
  <inkml:trace contextRef="#ctx0" brushRef="#br0" timeOffset="82499.2322">23261 9755 142,'10'-15'590,"-3"8"-223,-7 7-28,10-5-99,-10 5 58,7 10-56,-6 0 42,0 4-86,-2 5 18,0-1-85,-2 7-8,1 1-26,-2 5-17,-1 0-15,-3 32 31,4-34-9,1-2-70,0-4 50,2 0-64,0-4 49,-1 0-59,2-4 37,0-1-37,0-2 58,0-12-61,4 18 58,-4-18-60,10 10 50,-10-10-62,13 5 54,-13-5-65,17 1 3,-17-1-4,17 0 5,-17 0-6,19 3-8,-19-3 4,18 4 57,-7 1-70,-2 0 34,2 3-59,1 1 27,-2 1-110,1-1-38,8 13-213,-8-13 231,-2 2-28,0-2-15,0-3-22,0 0-310,0-2-71</inkml:trace>
  <inkml:trace contextRef="#ctx0" brushRef="#br0" timeOffset="82743.2215">23836 9961 139,'4'-10'554,"-4"10"-157,1-15-80,-1 15-46,0 0-33,-9-5-23,9 5-27,-8 3-48,8-3-24,-12 7-20,7 1-15,5-8-25,-9 16 3,7-5-26,-1 0 8,2 2-5,0 1-5,4 19 13,1-17-30,1 5-1,2-2-4,3 1 47,0 0-62,4 1 54,0-1-62,-2-3 53,1 1-65,-4-2 48,-3 0-53,-3-2 61,-2 0-59,-2-2 57,-9 15-29,2-15-28,-2-2-32,0-2-62,2-1-70,-1-2-64,1-1-76,8-4-367,-16 1-207</inkml:trace>
  <inkml:trace contextRef="#ctx0" brushRef="#br0" timeOffset="83019.2199">24539 9468 630,'0'0'464,"13"1"-109,-13-1-17,-2 26-109,-8-1 36,-6 13-68,-5 11 47,-37 63 123,26-49-208,-1 1 4,3 2 0,2 2 0,4-1-31,5-1-28,3-3-19,8-2-11,5-8-5,7-3-4,5-1-40,9 4 29,2-1-39,2-2-51,2-2-127,-3-10-189,-2 0-164,0-3-511,0-3-638</inkml:trace>
  <inkml:trace contextRef="#ctx0" brushRef="#br0" timeOffset="84290.2268">20553 11212 320,'-33'5'252,"1"0"-57,-35 8 113,33-6-166,2 1-42,-2-1 25,5 0-45,5 1 45,0-3-47,3 0 79,4-1-61,1 0 5,3 0 51,0-1-75,13-3 36,-12 4-58,12-4 55,6 5 77,6-1-116,10-4 81,10 0-68,21-5 45,20 1-69,16-4 52,12-3-66,27-6 60,11-1-73,13-3 52,7-1-61,7-2 64,4 0-34,1 0 65,1-1-64,-2 4 75,-3-1-47,-6 0 17,-5 2-2,-13 1-3,-12 2-22,-12 6 17,-30 2-39,-8 0 33,-10 1-23,-18 2 22,-5 3-15,-11-1 16,-8 1-27,19-1 39,-29 1-51,-2 3-30,-3-3 15,1 2-27,-3 0-4,-12 1-77,20-2-14,-20 2-69,14 0-21,-14 0-47,11 4-48,-11-4-62,0 0-58,4 11-33,-8-2-890,4-9 90</inkml:trace>
  <inkml:trace contextRef="#ctx0" brushRef="#br0" timeOffset="85364.2249">25070 10014 279,'0'0'443,"0"0"-72,0 0-36,-9-5-44,9 5-12,-9-6-26,9 6 7,-5-6-8,5 6-13,-6-7-21,-1-1 165,7 8-238,-5-9-9,5 9-50,-5-8 15,5 8-45,0 0 14,-6-11-41,6 11 12,0 0-10,0 0-11,-5-9-9,5 9-3,0 0-10,0 0 1,0 0-29,-6 11 36,6-11-26,-4 21 27,2-8-24,1 3 45,0 0-47,-3 1 30,4-1 5,-2 1-4,0 1-8,1 0 4,1-1-5,0 1 2,0-3-4,0 0-9,0-3-10,1 0-19,1-2-11,0 2-7,0-3 7,-2-9 7,12 11-20,-12-11-6,15 7 8,-5-5 5,1 1 15,-11-3 2,24 2 5,-13 1 6,18 4-17,-14-2 22,-2-1 10,1 3-3,-3-1 6,-1 5 0,0-3 4,-1 2 5,-5-1 5,-1 0 14,-3-9 11,1 21 12,-1-21 1,-5 19-2,0-9 0,-13 11 15,8-13-38,0 1-2,-2-1-10,2-1-46,-1-2-69,1-1-83,1-1-113,9-3-79,-16 0-532,16 0-483</inkml:trace>
  <inkml:trace contextRef="#ctx0" brushRef="#br0" timeOffset="85692.2356">25227 10139 148,'0'0'551,"7"-7"-159,-7 7-90,0 0-31,0 0-28,0 0-14,0 0-12,0 15-21,0-15-18,-1 10-9,1-10-35,0 0-27,0 16-17,0-16-18,4 13 53,-4-13-82,12 9-5,-12-9-8,18 6-5,-4-4-13,-1 0-13,4 0-2,1 1-5,3-1-3,0 3-2,3 2-2,-2 1-9,2 3-10,0 2-2,-1 0-4,-3 3 6,-4-1 7,-1 0 6,-3 2 6,-3-1 4,-3 0 1,-2-1 1,0 1 11,-4-2 20,0-1 23,-2 0 18,0-2 11,-2 0 11,0-1-2,-5 6 111,9-16-81,-14 10-42,14-10 19,-11 4-47,11-4 15,-11-4-36,11 4-39,-9-17-30,6 5-63,3-3-72,0-6-95,4-4-59,4-6-45,5-6-68,23-38-1376</inkml:trace>
  <inkml:trace contextRef="#ctx0" brushRef="#br0" timeOffset="87243.2256">26416 9590 678,'16'-9'544,"-3"-3"-78,1 4-142,-4 1-6,-1 0-112,-1 2-13,3 2 69,-11 3-146,6 5 65,-2 5-72,-4 2 44,0 4-64,3 4 35,-3 4-73,0 3 67,0 1-60,0 3-18,-3 0-1,6 1-33,-3 1 32,0-4-30,2 26 28,-2-30-8,2-1-2,-2-1-5,3-2-2,-3-4 3,0-1-9,0-3 3,2 0 0,-2-1-2,2-1 2,-2-11 0,0 15 0,0-15-1,0 11-30,0-11 26,0 0-39,0 0 22,0 0-50,-9-7 15,4 0-26,-1-1 19,-3-3-14,0-1 29,0 2 2,0-2 5,-3 3 3,1 1 0,-1 1 4,-3 2 2,-12-1-4,12 6-11,-3 3 28,2 0-14,-2 3 32,1 3-20,0 1 21,1 2-18,3-2 25,2 1-3,2 1-1,2-2 0,1-1 11,3 1-9,3-10 2,3 24 14,-3-24-19,10 12-18,0-7-17,3-3-25,0-1-27,3-1-29,5-1-25,1-3-11,3 0-11,4-5 2,2 2 33,-3-2-1,1-3 26,-2 3 6,-2-2 25,-4 1 6,0 3 28,-5 2 10,-1-2 25,-1 2 25,-5 3 4,-9 2 13,15-6 41,-15 6-5,0 0 30,16 3-25,-16-3 14,0 0-31,7 8 11,-7-8 29,5 6-65,-5-6-1,0 0-12,7 7-7,-7-7-26,0 0 25,9 6-21,-9-6 19,13 1-27,-13-1 23,16-1-33,-5-1 20,1-2-31,1 0 21,14-8-41,-14 4-11,1-1 17,1-2-22,-1 1-37,1-3-14,-1-1 0,-1-2-7,-4 2 15,1 1 35,-4 0 30,-1 0 17,-1 3 64,-4 10-55,0-15 61,0 15-55,-4-11 76,4 11-53,-9-2 74,9 2-62,-16 3-4,5 2-1,2 2-5,-3 2-5,1 0 3,1 2-9,0 1-19,3 0 19,-1 1-35,0-1 3,2 12-79,3-13 27,1 0-12,2-11 4,2 16 8,-2-16 35,5 15-17,-5-15 12,10 10 10,-10-10 1,13 8 11,-13-8 7,16 6 9,-16-6 14,13 4 15,3-1 62,-16-3-39,11 2 8,-11-2-2,11 3 3,-11-3 0,0 0-20,16 2 28,-16-2-20,0 0 28,15 3-18,-15-3 26,0 0-29,21-2 26,-21 2-33,16-3 18,-5 0-48,-2-1 30,5-3-41,-1 2-2,1-2 27,-1-1-34,2-1 26,1-1-42,3 0 14,-4-4-13,1 2-18,-3-5-2,3 0-14,-7-1-36,11-23-42,-13 19 101,-5 3-45,4 1 72,-3 3-50,-3-2 72,2 5-56,-2-1 66,0 13-53,-4-16 48,4 16-68,-7-8 61,7 8-57,0 0 64,-18 5-55,5 7-17,8-2 31,-2 0 3,4-1 3,-1 1-1,2 1 4,0 0-13,2-11-6,0 19 4,0-19-17,4 17 5,-4-17-8,7 15-5,-7-15 5,11 9 0,-2-2-27,-9-7 48,16 4 1,-16-4 1,14 0 3,-14 0 3,18-3 5,-18 3 1,15-3 0,-15 3 5,14-2 1,-14 2 4,13-1-2,-13 1 1,0 0 1,11-2 0,-11 2 5,0 0 4,0 0 1,18 0 9,-18 0-3,0 0 2,0 0 3,13 2 1,-13-2 1,0 0-1,13-2 4,-13 2-4,10-3-9,-10 3-5,21-9 10,-21 9 38,13-12-67,-4 6 41,-2-2-67,2 0 50,0-1-60,-2-3 54,2-3-96,-3 1 40,1 1-33,0-2 63,-2 2-16,-1 0 90,0 4-42,3-8 53,-7 17-14,6-11-61,-6 11 83,0 0-51,0 0 69,-4 11-72,4-11 49,-4 19-64,-1-9 48,3 4-62,-2 1 3,2-1-1,0 1 2,-1-2 1,1-2 6,2 1-1,0 0-8,0 0-19,0-12-24,0 20-20,0-20-13,5 15-11,-5-15 5,6 11 8,-6-11-9,13 6-9,-13-6-4,16 1 0,-16-1 12,34-13-90,-23 4 64,3-2-6,-1-6 4,1 0 51,-1-6-43,3-3 53,-3-6-36,3-3 51,-3-2-16,5 1 100,-4 2-11,-3 7 88,0 2 44,-4 5-2,7-7 82,-9 17-111,-5 10-74,6-9 72,-6 9-42,0 0 68,0 12-77,-2 0 42,0 2-41,0 6 57,-3 3-66,2 2-8,-2 4-10,1 1-12,0 0-5,2-3-10,-1 0-22,1-3 26,0 3-37,0-3 33,2 1-38,2-2 3,-2-3-42,2 0-62,-2-2-45,2-3-40,1 2-40,-1-3-26,0-4-5,3 1 4,1 3-232,-6-14 227,5 7-45,-5-7-220,0 0-35</inkml:trace>
  <inkml:trace contextRef="#ctx0" brushRef="#br0" timeOffset="87658.2231">27661 10006 1039,'0'0'260,"-9"-9"8,2 3 12,7 6 0,-12-9-10,2 0 236,10 9-261,-10-8-10,10 8-16,-9-5-15,9 5-46,-6-7 6,6 7-66,0 0 8,0-12-63,0 12 16,6-10-25,4 3-17,1 0-22,5-4-10,3 0 1,0 1 2,0-1 10,2 1-9,2 1 4,-3 1 5,2 0-7,-2 2 9,-4 2-1,0 0 8,0 2 11,-5 1 36,-11 1-11,22 0 7,-12 2 15,4 6 75,-14-8-86,11 12 14,-11-12-27,8 15 24,-8-15-33,6 14 10,-6-14-27,4 15 17,-4-15-25,1 14 6,-1-14-7,2 16 19,-2-16-47,0 13-18,0-1-153,0-12 71,0 0-71,-2 13 0,2-13-43,0 0-13,0 0-32,-2 12-15,2-12 36,0 0 6,0 0 47,-7-9-8,7 9 19,-2-16 35,0 4 35,1-5 29,0-1 36,1-2 39,1-5 13,2-2 57,-1-4-13,2-1 99,1 0-39,0 2 45,3-1 59,-3 2-72,2 5 15,-1 2-4,0 1-14,-2 3-19,5-11 49,-5 14-106,1 5-32,-2-1-58,1 3-79,-4 8-59,10-13-44,-10 13-33,9-6-93,-9 6-308,0 0-165</inkml:trace>
  <inkml:trace contextRef="#ctx0" brushRef="#br0" timeOffset="88127.2218">28080 9803 387,'0'0'313,"0"0"-45,-2 12-2,2-12 15,0 0 320,0 13-301,0-13-26,0 0-30,0 0-32,0 0-35,0 0-24,7 5-37,-7-5-17,0 0-28,10-3-12,-10 3-15,10-3 39,-10 3-63,11-5 48,3 1-22,-14 4-69,14-7 55,-14 7-60,15-5 48,-15 5-72,16-5 60,-16 5-54,17-8 58,-17 8-58,17-7 64,-7 3-59,-2-1 61,0 0-58,1 2 64,-9 3-59,18-7 58,-18 7-70,15-2 62,-15 2-57,15 1 60,-6 4-60,1 1 63,-2 3-59,1-1 62,2 4-58,-3 2 12,-2-1-5,0 1 9,-1 1 5,5 14-2,-6-14-8,-1-1 24,-2-1 6,-1-1 9,0-1 12,0 2 32,0-13-8,-1 18 12,-2-8 3,3-10 21,-5 15-18,5-15 49,-4 10-26,4-10 28,0 0 29,0 0-127,-7-6-9,7 6-72,4-21-24,1 6-43,1-6-11,4-4-122,4-1-13,3-4-103,4 1 3,1 4-17,2 2-460,2-1-390</inkml:trace>
  <inkml:trace contextRef="#ctx0" brushRef="#br0" timeOffset="88727.2195">29459 9472 366,'2'-15'753,"-2"15"-465,-5-11-29,5 11 32,-6-10-99,6 10 31,-10-8-79,10 8 32,-15 0-77,3 3 44,0 4-70,-5 2 59,0 4-72,-4 5 51,0 2-62,-3 4 55,2 1-72,-1 2 46,3-1-65,4-1 56,-1-1-69,4-2 56,1 1-59,3-3 53,1-3-64,2-3 61,4 1-62,-1-3 62,2 0-62,1-12 62,6 26-11,-6-26-57,13 9 55,-13-9-71,18 4 57,-18-4-64,22-4 57,-9 0-60,1-1 58,0-2-62,1-4 66,1 2-59,-3-2 65,0 4-50,-1-2 64,7-4-31,-10 6-38,-1 2 57,-8 5-61,13-5 62,-13 5-60,10-3 64,-10 3-58,0 0 62,11 3-58,-11-3 67,6 5-59,-6-5 56,8 7-63,-8-7 62,6 6-58,-6-6 63,0 0-61,10 8 63,-10-8-64,13 4 62,-13-4-69,13-1 56,-13 1-70,20-7 49,-10 3-61,1-1 64,3-1-60,-2-1 65,2 0-57,10-5 15,-14 7 44,0 2-63,-10 3 61,16-6-58,-16 6 62,13-3-55,-13 3 55,0 0-56,15 2 60,-15-2-54,0 0 57,12 5-60,-12-5 63,0 0-61,15 6 34,-15-6 35,0 0-61,16 1 55,-16-1-62,0 0 61,19 0-61,-19 0 53,14 0-69,-14 0 44,0 0-82,16 3 42,-16-3-77,13 4 53,-13-4-119,12 10 6,-5-5-82,-2 3-45,-5-8-438,9 14-250</inkml:trace>
  <inkml:trace contextRef="#ctx0" brushRef="#br0" timeOffset="89420.2203">30457 9460 106,'0'0'856,"-5"-17"-247,5 17-61,-2-11-175,2 11-35,-2-11-126,2 11 123,0 0-191,0 0-79,0 0 60,0 0-67,0 21 50,2-6-67,0 5 43,-1 3-68,1 3 59,2-1-76,2 5 58,-1-1-65,1 0 58,2-3-64,-2-4 60,2-2-63,-2-1 58,0-1-51,1-2 51,0-4-53,1 0 68,1-3-56,1-1 50,1-3-56,1-4 54,1-1-65,3-4 57,-1-2-60,3-5 55,17-20-19,-17 9-41,1-5 45,-2-3-71,-2 4 65,-3 1-53,-1 0 58,-1 6-56,-1-1 40,-1 3-96,-1 3 18,-2 2-62,-1 0-82,1 5-69,-1-3-33,5 0-304,-9 10 318,10-3-16,-10 3-300,13 0-137</inkml:trace>
  <inkml:trace contextRef="#ctx0" brushRef="#br0" timeOffset="90116.2235">30946 9536 363,'10'8'333,"-3"-2"8,0 2-64,-1-2-15,-6-6 4,11 12-53,-11-12-1,9 11-47,-9-11 17,8 10-7,-8-10 26,8 6-19,-8-6-17,8 5-19,-8-5-28,0 0-22,14 2-18,1-5 30,-6-1-72,1-1-11,2 0-6,0-2-21,2-1-9,-2-1-8,-1 1-1,0-3-19,0 1-9,-1 0 6,-2-1 13,-1 3 12,-1 1 8,-1-1 4,3-4-11,-8 12 10,0 0 6,0 0 0,0 0 6,0 0 7,-14 2 1,8 3 4,-1 4-6,0 0 0,-1 2 0,2 1-1,-1 2 0,1 1-1,0-2 4,1 2-5,1 0-2,1-4-3,2 3 2,0-3 0,1 2 0,1-3 5,0 0-5,-1-10-11,7 17 13,-7-17 0,10 14-1,-10-14 1,11 8 1,-11-8-4,23 6 2,-13-9-4,0 0-2,4-2 1,-1-1-1,1-2-3,0 0 5,2-4-2,2 2 2,1 0 10,0 0 7,-2 1-1,0 1-2,-2 4-10,0-1 6,12 2-4,-16 6-8,-1 1 14,3 1-9,-3 4-6,-1 0 8,0 0 10,-3 3-14,-1 0-2,-2-1-2,1 0 1,-3 1-1,1 0 2,-2-12 1,0 20 5,0-3 6,0-17-2,-1 14 11,1-14 14,-1 12 0,1-12 9,0 0-15,0 0-6,0 0-3,0 0-1,0 0-12,11-2-9,-6-7-25,2-2-24,0-2-22,15-22-145,-10 13 58,3-4 10,1 2-23,4-6 21,1-2-15,1 1 54,1-1-3,1 1 55,0 0 7,0-1 34,-1 1 15,-1 2 47,1 3 11,-5 3 42,10-14 165,-16 22-123,-3 4-5,-1 1-37,-2 2-13,-6 8-26,9-8-9,-9 8 7,0 0 13,-3 15 5,0-3-11,-5 4-4,1 4-8,-2 7-7,-1 0-2,-11 39 21,9-33-39,3-2-4,1-1-3,0 1 2,1-4-33,2-2-35,0-2-36,1-2-30,2-2-60,-1-1-21,0-3-56,2 1 10,0-4-53,-3 0 14,3 5-336,1-17-73,-3 13-198</inkml:trace>
  <inkml:trace contextRef="#ctx0" brushRef="#br0" timeOffset="90795.2188">31715 9755 252,'-11'-11'578,"0"2"279,11 9-504,-9-9-34,9 9-69,-7-10-26,7 10-37,-8-10-13,8 10-26,-2-12-19,2 12-31,0-12-9,0 12-38,6-14 7,2 8-25,1-3 2,17-8-13,-9 7-30,3 1 9,3-1-17,2-2 17,0 3-12,2-3 16,-3 5-16,-1 1-8,-1-1 10,-1 2 17,-2 2-19,-3-2 15,0 3-19,-3-1 12,10 2 9,-23 1 6,18 0 24,-18 0-2,12 5 15,-12-5 2,8 7 17,-8-7-5,7 10-8,-7-10-13,4 11-1,-4-11 1,4 10-6,-4-10-2,0 0-4,6 16 23,-6-16-30,0 0-3,5 11 0,-5-11-3,0 0 6,10 7-10,-10-7 7,0 0-11,14 2 7,-14-2-13,18-4-26,-18 4-8,17-7-9,-10 2-26,10-11-99,-8 7 76,-1-2-5,-1 0 23,-1 1 1,-1 1 26,0 0-2,-2 0 17,2 1-10,-5 8 23,2-13-13,-2 13 21,-2-10-11,2 10 31,0 0-1,-18 0 50,10 5-23,0 1-13,-1 1 13,1 1-15,2 1 9,-4 1-18,3-1 7,0 1-16,2 1 14,1-3-14,-1 2 10,1-1-10,4-9 11,-4 13-9,4-1 27,0-12-16,4 8-9,-4-8 6,10 4-12,-10-4 8,13 0-11,-13 0 2,19-5-6,-10 1 6,1 1-7,1-2 8,-2 2-6,0-1 6,-9 4-12,21-8-9,-21 8 16,12-3-10,-12 3 13,0 0-7,15 3 19,-15-3-7,9 4 10,-9-4-14,8 5 12,-8-5-9,9 5 9,-9-5 4,9 4 11,-9-4-8,22 4 25,-22-4-29,18-2-6,-6 0-3,0 1-1,1-2-5,0 1 3,0-1-9,-1 1 2,0 0-5,0 1-1,-12 1-1,20 1 5,-20-1-17,18 7 24,-1 3-1,-7-3-63,-1 1-73,0 4-63,1-2-75,-1 3-111,-2 0-157,2-1-310,0 0-395</inkml:trace>
  <inkml:trace contextRef="#ctx0" brushRef="#br0" timeOffset="91375.2206">32894 9715 53,'0'0'855,"-5"11"237,5-11-717,0 0-83,-2 9-43,2-9-10,0 0 4,0 0 17,0 0 5,0 0-75,0 0 12,0 0-71,0 0-10,21-2-41,-7-5 7,2-1-30,29-16 34,-23 11-53,2-3-17,-1 0 4,-1-3-22,-3-1 20,-2 0-49,-3-3 42,-1 0 10,-5 4-12,-2-3 14,-5 5-15,-1-1 36,-2 2-21,-2 2 28,-10-10 13,5 14-61,-2 5 25,-2 0-23,-1 4 18,-1 2-29,-2 4 24,0-2-32,2 6 24,-2 1-27,4 2 9,2 0-8,5 3 36,1-1-26,3 1 24,5 21-12,3-15-12,6 4 25,-1-1-20,3 3 36,2 4-16,2-1 28,0-1-32,-3-2 31,-1-2-26,0 0 18,-4-3-2,-1-1 6,-4-1 13,-1-2-3,-4 17 28,-4-18-55,-2 1-1,-5 1-28,-2 2-57,-5-2-84,-4 0-110,-5 3-135,-4-2-190,-3 0-195,-4-2-447,-6-3-825</inkml:trace>
  <inkml:trace contextRef="#ctx0" brushRef="#br0" timeOffset="93425.2262">25478 11432 402,'-11'4'547,"-5"2"-109,-3 5-75,-34 28 235,22-13-354,2 2 38,-3 3-75,6 0 32,1 0-83,3-2 24,3 2-62,8-5 30,1-1-79,4-3 38,4 0-70,2-2 33,5 2-82,3-3-45,4 1-12,3-3-60,4-2 4,2-3-119,2-3-56,2-4-18,2 0-40,0-3-79,1-3-245,1-3-191</inkml:trace>
  <inkml:trace contextRef="#ctx0" brushRef="#br0" timeOffset="94490.238">25676 11703 394,'-2'-13'598,"0"3"-116,-5 3-72,0 1-69,-2 3-61,9 3-42,-20 0-23,-5 7 146,14-2-213,0 3-25,0 1-20,4-1-11,0 1 32,3 0-70,2 3 39,2-12-69,2 20 42,3-9-71,5-2 36,4-2-85,-1 0 38,5-2-85,0-2 33,2-2-70,1-1 53,-3 0-46,2-1 59,-2-3-39,-3 0 51,-2-1-63,-1-2 60,-1 1-73,-4-2 18,-2 0 30,-3-1 44,-2 9 34,-2-17 37,-10 0 82,6 8-24,-3 0 13,1 2-5,0 2-6,-1-2-2,0 0-4,2 3-4,-1-2-4,8 6-3,-9-8-20,9 8-22,-5-7-9,5 7-5,0 0-1,15-17 1,-3 13-15,-1 0-3,3 0 0,3 2 0,2-1 0,-3 2 6,2 1-5,-1 1-1,2 0 0,-2 3 0,3 1 3,-4-1-4,0 2 0,0 2 0,-1-1 55,-3 0-66,-1 1 67,-5-1-28,1 0 66,-1 0-50,-6-7 54,6 13-66,-6-13 55,-2 14-61,2-14 53,-6 10-61,6-10 48,-11 9-54,11-9 57,-15 8-23,15-8-24,0 0-1,-14 0-21,14 0-23,0 0-18,-4-11-11,4 11-23,11-15 0,-2 5 1,2 0 13,0 2 5,5-4-1,0 2-4,0 0 9,20-7-28,-20 11 45,1 0 18,4 0 4,-6 1 6,-1 1-2,-1 1 3,-3-1 0,-10 4 23,19-4-20,-19 4 13,14-3 20,-14 3 16,11-2 7,-11 2 7,0 0-2,14-2-9,-14 2-6,0 0-5,0 0-2,0 0-2,0 0 5,0 0-4,0 0-5,13 0-1,-13 0 0,0 0-5,0 0-2,0 0 0,0 0-31,0 0 37,11-2-15,-11 2-1,0 0 7,0 0-13,18 2 5,-18-2-6,14 4-3,-14-4 0,20 9-2,-11-3 1,0-1-2,0 4 1,0-1 1,1 2-1,0 9 42,-5-9 5,-5 1-57,2-1 54,-4 1-58,2-11 54,-4 20-55,1-12 61,-3 1-57,6-9 61,-8 12-48,8-12 10,-9 8 11,9-8-8,0 0-1,0 0-15,-8-4-21,8 4-15,2-11-19,2 2-11,5-3-17,-1 1-2,3-4 9,2 2 16,3 1 16,-3-2 9,3 3 5,1-3 6,-1 4 8,1-1 7,9-6 3,-12 10 13,-3 0 4,1 3 5,-4-1 1,-8 5 11,15-9 13,-15 9 6,12-4 8,-12 4 10,11-5 0,-11 5-24,0 0 19,11-4-33,-11 4 21,0 0 2,16-3-16,-16 3 14,0 0-32,0 0 29,0 0-27,0 0 58,0 0-54,13-1 40,-13 1-24,0 0 40,0 0-28,0 0 47,0 0-34,0 0 39,0 0 70,0 0-101,0 0 10,0 0-18,0 0 15,0 0-22,0 0 4,0 0-31,10-2 17,-10 2-28,0 0 19,0 0-28,0 0 21,0 0-25,0 0 26,0 0-29,0 0 19,0 0-21,0 0 15,0 0-17,0 0 21,-12-3-21,12 3 17,0 0-29,0 0-15,0 0-55,0 0-14,0 0-86,0 0-23,0 0-49,0 0-430,0 0 303,0 0-7,0 0-65,0 0-383,12 3-385</inkml:trace>
  <inkml:trace contextRef="#ctx0" brushRef="#br0" timeOffset="95443.2281">32722 8809 167,'0'0'521,"0"0"-82,0 0-63,-1-10-23,1 10-16,0 0-7,0 0-12,-3-10-17,3 10 230,0 0-317,0 0-31,-4-8-49,4 8-28,0 0-26,0 0-16,0 0-5,0 0 22,-5 11 12,5-11-26,-3 16 13,0-5-35,2 1 6,-2 1-18,2 3 17,-2-1-26,1 1 11,1-1-34,-1 2 30,1-2-24,0-2 14,0 1-16,1-1 19,-2 1-31,2-3-23,0-11-54,0 21-60,0-21-41,-1 17-32,0-2-281,1-15 186,0 0-75,0 12-11,0-12-88,0 0-280,0 0-280</inkml:trace>
  <inkml:trace contextRef="#ctx0" brushRef="#br0" timeOffset="95706.7594">32645 8566 89,'-4'-11'560,"-1"3"-167,5 8-86,-9-7-70,9 7-43,-12 0-40,12 0-29,-13 8-17,13-8-15,-9 9-16,9-9-14,-8 12 1,8-12-7,-2 10-15,2-10-3,0 0-8,7 11-4,-7-11 0,17 2 6,-17-2-22,15-3 0,-7-2 3,-1-2-5,1 2-1,-1-3-1,1 0-1,-3-2-1,0 1-2,0 0-6,0 0 2,0 1 1,-5 8 0,7-14-48,-7 14-44,5-8-28,-5 8-23,0 0-51,0 0-28,0 0-397,4 8-132</inkml:trace>
  <inkml:trace contextRef="#ctx0" brushRef="#br0" timeOffset="96115.7635">32778 8816 71,'0'0'548,"0"0"-137,0 0-110,3 2 162,9-1-236,-12-1-10,10-4-5,-10 4-5,10-4-12,-10 4-23,12-5-35,-12 5-27,12-2-25,-12 2-14,13 4-21,-6 1-3,2 0-10,0 3-4,-1 1-11,-1 1 16,1 2 1,-2 0 12,-1 0-10,0-1-10,-1 0 4,1-2 4,-2 2 6,-3-11 4,3 17 2,-3-17 5,4 14 15,-4-14 29,4 11 15,-4-11 64,0 0-107,0 0-36,0 0 3,0 0 2,13-6-11,-6-4-9,0-1-6,2-2-10,2-2 3,0-2-2,2 0-2,1 2-1,-3 1-5,3 0 17,-4 5-12,1-1 0,0 2-4,-2 1 3,-2 2-39,3 3 46,-10 2-37,16-3 42,-16 3-9,11 4-9,-11-4 16,13 6-7,-13-6 5,8 9-1,-8-9-3,13 14-72,-13-14-23,6 11-55,-6-11-32,5 7-46,-5-7-32,6 9-5,-6-9 3,0 0-6,9 8-69,-9-8 28,0 0-69,17-3-299,-17 3-180</inkml:trace>
  <inkml:trace contextRef="#ctx0" brushRef="#br0" timeOffset="96541.764">33495 8487 521,'6'-10'477,"-2"1"-95,-4 9-97,4-12-34,-4 12-31,0 0-7,-8-5-14,8 5-3,-12 6-1,3 2-1,0 5-17,-5 1-16,1 2-32,-17 27 90,15-20-110,1-3-43,0 4 7,4-5-35,0-1 30,1 0-39,3-3 22,1 0-27,-1-4 24,4 1-21,2-12 30,-3 17-29,3-17 25,7 10-39,7-7 25,-14-3-8,21 0-33,-11-3 27,4 1-32,0-3 29,0 0-3,-1 0-4,-1 4-2,-1-3-17,-1 0 7,-10 4-6,16-3-29,-16 3 36,13 0-27,-13 0 30,10 8-30,-10-8 30,5 11-44,-5-11-2,2 13-37,-2-13-27,2 17-1,-2-17-3,5 17-4,-5-17 13,9 13 12,-9-13-2,13 10 19,-13-10 6,27 4-26,-27-4 52,22-1 29,-22 1 32,22-1 47,-22 1 16,19-2 7,-19 2-30,16 0 19,-16 0-10,12 5 57,-12-5-39,9 15 36,-6-5-26,-3 4-22,0 3-12,-3 1-33,-2 5-93,-1 5-138,-8 7-173,2 4-187,-1-2-511,-3 1-685</inkml:trace>
  <inkml:trace contextRef="#ctx0" brushRef="#br0" timeOffset="97402.7631">26512 11609 245,'0'0'213,"0"0"71,0 0-197,0 0-35,0 0-26,0 0-18,0 0-12,0 0-5,0-12 9,0 12 0,0 0 3,0 0-11,9-5-16,-9 5-26,0 0-48,9-6-132</inkml:trace>
  <inkml:trace contextRef="#ctx0" brushRef="#br0" timeOffset="97867.6787">26791 11560 93,'0'0'365,"0"0"-76,0 0-43,0 0-21,0 0-25,0 0-13,0 0-2,0 0-4,0 0-7,-3 9-11,3-9-22,0 0-9,0 0-11,0 0-20,0 0-8,0 0-18,0 0-14,0 11-9,0-11-7,0 0-2,6 7 43,-6-7-37,0 0-8,13 5-4,-13-5-5,10 0-5,-10 0-4,19-5-9,-11 2 2,2-2-2,-1 1-4,2-2-15,-2 0 12,-2-2 1,1 1-9,3-8-21,-11 15 8,8-12 1,-8 12 3,0 0-6,0-12 2,0 12 3,0 0 3,-16 0 9,7 5 13,0-1 5,-3 3 2,0 1 5,0 2-2,1 2-1,-2 1 51,3-1-65,3 0 50,-1 1-61,4 0 56,3-1-65,1-12 55,0 21-72,3-10 24,3-5-94,3 2 1,1-4-107,0-1-36,5-2-19,0-1-4,27-5-274,-19-1 222,1-3-226,2-1-49</inkml:trace>
  <inkml:trace contextRef="#ctx0" brushRef="#br0" timeOffset="98154.7849">27236 11462 83,'11'-11'536,"0"-8"186,-11 19-455,3-10-35,-3 10-21,0 0-3,-11-5-8,11 5-16,-15 5-13,3 0-16,2 3-16,-3-1-8,2-1-37,1 4 0,4 0-35,-3 0 10,5-1-15,1 1-6,3-10-14,3 21 1,1-13-8,5 4-6,3-3-2,5 2-22,1 0-11,2-1 49,1 0-64,-1 2 57,2 0-62,1-1 56,-5 0-58,15 13 18,-21-14 44,-3 1-55,0 2 59,-7-3-55,0 0 68,-4 2-54,0-2 60,-1 0-59,-3 0 57,-3 0-64,2-2 58,0-1-63,-1 0 30,0-2-97,-5 0-146,13-5 76,0 0-102,-12-3 34,12 3-22,0 0 29,0-16-8,3 6-161,2-4-179,1-1-80</inkml:trace>
  <inkml:trace contextRef="#ctx0" brushRef="#br0" timeOffset="98522.7809">27534 11500 541,'13'-10'436,"0"3"-83,-3 3-32,-10 4-4,19-1-3,-9 3-35,1 5-16,-1 3-16,-3 3-34,9 23 211,-12-14-218,1 2-22,-1 2-37,-4 2-5,2-1-18,0 0-17,-2-1-14,-2-1-3,0 1-11,2-2-12,-4-2-11,3-2-4,-3-2-11,0-2-5,-3 12 21,4-17-27,-1-2 0,4-9-1,-7 10-9,7-10-5,0 0-3,0 0-14,-12-5-20,12 5-22,-2-21-15,4 4-37,1-4-29,2-4-4,2-5 0,6-6 15,3 2 18,2-2 1,1 2 38,4 1 35,0 3 11,-3 2 21,0 7 4,-2 3-2,-4 4 0,0 1-7,-3 5 3,-1 4 24,-10 4 6,15 0-22,-7 7 58,-8-7-30,1 15-36,-1-15 31,-3 19-49,-1-6 43,2-1 0,-1 0-10,-1 0-15,-1-1-40,4-1-53,1-10-40,-3 18 17,3-18-90,0 14 20,0-14-447,9 7 272,-9-7-28,13-1 53,-13 1-21,15-9-267,-5 2-128</inkml:trace>
  <inkml:trace contextRef="#ctx0" brushRef="#br0" timeOffset="99355.7777">28129 11399 452,'4'-9'351,"-4"9"-7,0 0-119,-2-11 49,2 11-68,0 0 70,-13 0-61,13 0 39,-23 6 103,13-1-185,1-1 7,-1 5-25,-2-1-21,1 3-18,1-1-35,1 1 21,0 1-46,1-2 18,1 3-39,2-4 21,0 1-36,2-1 24,1 0-5,2 8 35,0-17-48,5 14-2,-5-14-13,14 11 1,-5-8-3,-9-3-15,18 5-13,-18-5-5,25 0-1,-13-1 2,0-2 3,-1-1-16,3-1-22,-1-1-1,-1-3 10,-2-2 11,0 2-4,0-2 47,0-1-50,-3 1 66,2 2-41,-3-1 71,-1 3-58,0 1 58,1-2-71,-6 8 55,5-8-65,-5 8 59,0 0-43,0 0 88,12 7-66,-12-7 0,4 12 1,-4-12 2,3 17 6,-3-17-7,2 17 8,-2-17-2,4 17-8,-4-17 2,6 15 0,-6-15-1,10 12 0,-10-12-8,18 10 16,-18-10 4,18 1-4,-18-1-28,24-5-14,-10 0-14,0-2-8,3-2-13,1-3-9,0-4 54,3-1-60,1-4 68,-2-4-55,4 0 67,-1 0-44,15-15 81,-21 22 44,-3 4-55,-1 2 56,-2 2-69,-2 0 48,0 3-66,0 2 64,-9 5-42,13-5 69,-13 5-27,10 7-1,-10-7 4,6 17-5,-1-7 10,-2 1-70,-1 3 36,1-1-37,2 2 30,-3-3-36,1 1 38,-1-4-44,2 4 41,-1-4-37,-1 0 35,-2-9-27,5 15 23,-5-15-39,4 12 39,-4-12-51,8 8-94,-8-8 48,0 0-13,0 0-8,0 0-15,-2-13-6,2 13 44,-7-13-31,2 7 74,5 6-45,-10-16 75,10 16-50,-14-11 63,14 11-56,-13-7 62,-1 7 0,14 0-33,-14 5 78,7 0-55,7-5 6,-13 12 16,8-5 2,5-7-5,-6 13-4,6-13 4,-4 14 10,4-14 2,2 12-1,-2-12-29,7 10 35,4-4-4,-11-6-45,17 2 28,-17-2-1,24-2-7,-10-2-6,1-1-1,3-2-4,2 0 0,0-1 0,-2 0-4,-2 2 5,1 1-10,-2-2 9,-4 1-9,2 2-5,-3 1 52,-10 3-60,19-6 53,-19 6-58,15-3 52,-15 3-52,15-1 3,-15 1 12,15 0-1,-15 0-5,15 3-15,-15-3-32,16 1 15,-16-1-102,28 2-275,-28-2 100,20-1-18,-9 0-48,-11 1-445,22-5-372</inkml:trace>
  <inkml:trace contextRef="#ctx0" brushRef="#br0" timeOffset="99692.785">29378 11144 465,'9'-10'546,"-2"1"-114,1 2 33,-8 7-87,10-13-4,-10 13-114,9-9 2,-9 9-96,0 0 69,11-4-67,-11 4 61,5 6-74,-5-6 32,5 17-49,-1-5-14,-1 0-19,1 4-19,-1 1-18,9 20 35,-6-18-62,0 1 0,1-3-8,-1-1-11,0-2-27,2 1 25,-2-4-24,3 0 23,-1 0-22,1-2 28,-2-3-29,3-2 20,-1 1-21,-9-5 26,30-3 9,-21-1-15,4-2-8,-3-4-2,-1-2-1,2-2-36,-1-4 21,-1-2-13,1-5-32,-2 3-6,-2 1-5,1 1 49,0 1-65,-2 4 15,-1 0-109,4-9-318,-6 15 195,-2 9-57,5-14 69,-5 14-7,8-8 31,-8 8 12,0 0-4,0 0-7,10-2-34,-10 2-193,0 0 22</inkml:trace>
  <inkml:trace contextRef="#ctx0" brushRef="#br0" timeOffset="100926.896">29773 11114 1038,'6'12'212,"-6"-12"3,5 10-53,-5-10 82,4 10-18,-4-10-13,4 9-28,-4-9-12,0 0-8,7 10-10,-7-10-62,0 0 65,5 9-74,-5-9 109,8 5-98,-8-5-63,0 0 41,0 0-67,17-3 54,-17 3-68,12-4 59,-12 4-67,11-8 59,-11 8-70,14-11 68,-7 5-69,-2-2 59,-5 8-62,13-16 43,-13 16 32,7-9-65,-7 9 58,0 0-61,0 0 55,0 0-49,0 0 62,-7-7-55,7 7 59,-7 7-63,7-7 64,-8 8-71,8-8 67,-6 10-66,6-10 62,-4 10-63,4-10 62,0 0-62,1 14 61,-1-14-63,6 9 60,-6-9-57,11 13 54,-4-6-65,1 0 64,0 3-62,-1 2 58,2 0-61,-1 0 61,3 15-32,-6-11-26,-1-2 60,-3 2-41,0-2 44,-1-2-50,0 2-1,-2-1 8,1-2 8,-1-1 6,2-10 4,-4 18 2,4-18 1,-3 13-2,3-13 3,0 0-25,0 0 29,0 0-76,0 0 37,10-9-73,-4-2 44,2-2-87,2-6 29,4-3-20,1-9-10,4-1-21,-1-5-3,0 0 22,2 0-14,-2 0 161,18-33 186,-21 39-55,-1 6 81,-2 1-23,-2 4 12,0 3-12,-2 3-34,-2 1-35,0 2-31,0 4-19,-6 7-18,7-8 8,-7 8 16,0 0 1,4 15-3,-6-4 26,1 5-53,-1 3 14,-2 4-35,-1 1 26,1 1-40,0-1 24,0 3-41,1-1-29,-1 0-32,1-2-36,-1-1 9,3 0-96,-4-2 29,3-3-95,-5 14-304,5-18 232,-1-3 53,1 0-18,2-11 26,-7 14 2,7-14 2,-10 7 39,10-7 44,-11 1 46,11-1 79,-14-4 67,14 4 75,-14-8 62,14 8-24,-20-14 281,20 14-238,-10-11-21,10 11-24,-8-10-16,8 10-4,-4-12-22,4 12-3,1-12-16,-1 12-13,7-15-13,-1 7-7,2-1-8,3 0 1,1 1-8,15-9 2,-10 8-9,1 1 24,-2 1 23,0 1 15,2 0-35,0 1 77,1 0-19,0 1 55,-1 0-54,-1 2 53,1 0-74,-2-1 30,-3 2-65,0 0 48,-13 1-74,20 0 53,-20 0-55,18 0 49,-18 0-59,16 2 49,-16-2-51,14 1 49,-14-1-54,13 0 40,-13 0-42,16 0 37,-16 0-40,19-3 42,-9-1-48,15-6-22,-12 5 23,2-2-66,-1-3 40,3-1-58,-2 0 42,1-2-50,-2 1 72,-1 2-50,-4 2 90,-2 1-41,0 0 57,-7 7-51,8-8 66,-8 8-24,0 0 109,-8 7-35,8-7-64,-13 14 43,5-3-64,-2 1 43,1 1-49,-1 2 51,2 0-70,-3 2 24,5-2-70,-2-2 29,1-1-78,1 1 47,2-4-63,0 1 54,4-10-56,-4 15 69,4-15-72,0 0 55,3 13 0,-3-13 17,10 4 8,-10-4 2,14-2 5,-14 2 10,18-7 8,-9 2 7,3-2 11,-2-1 16,12-9 136,-15 12-14,2 0 7,-3 0-75,-6 5 42,12-8-73,-12 8 51,0 0-37,12-3 73,-12 3-52,0 0 49,9 7-75,-9-7 48,5 8-54,-5-8 51,8 14 7,-8-14-79,9 6 48,-9-6-55,9 6 42,-9-6-49,12 5 41,-12-5-78,22-3 21,-9 1-63,4-2 47,2-1-102,0-1 53,1-3-8,0 0-4,20-10-51,-24 10 103,-1 2 31,-1 2 9,-2 0 0,-2 3 31,-10 2 50,15-2 36,-15 2-50,9 5 61,-9-5-66,4 12 44,-4-12-70,1 17 50,-1-17-66,1 19 41,-1-19-52,2 21 28,-2-21-87,2 20 24,2-12-112,1 1 16,2-1-59,1-2-53,4 1-49,1-1-56,3-3-24,1 0-30,3-2-409,0-1-342</inkml:trace>
  <inkml:trace contextRef="#ctx0" brushRef="#br0" timeOffset="101129.8945">31505 11064 21,'11'-13'822,"0"2"-180,5-2 324,-10 7-587,-6 6 11,10-6-14,-10 6-75,0 0 32,9 8-44,-9-8-7,3 14-31,-3-14-26,1 22-26,-1-10-24,0 1-24,0 1-36,0 3-16,1 14 39,-1-17-99,0-1 2,0 0-41,0 1-40,0-3-48,0 1-88,0-12-39,0 19-151,0-19 2,1 13-96,-1-13-108,0 0-681,0 0-858</inkml:trace>
  <inkml:trace contextRef="#ctx0" brushRef="#br0" timeOffset="101343.8964">31629 10783 278,'4'-15'509,"-2"2"-162,1 4-76,-3 9-130,5-16-56,-5 16-120,6-6-51,-6 6-122,0 0-205,0 0 125</inkml:trace>
  <inkml:trace contextRef="#ctx0" brushRef="#br0" timeOffset="101573.9014">31630 11087 853,'0'0'537,"0"0"-108,0 11-43,0-11-67,0 0 1,0 0 6,10-2 2,-10 2 4,9-6-18,-9 6-47,8-6-14,-8 6-64,9-5-23,-9 5-48,17-3 79,-17 3-124,10 4-6,-10-4-8,11 10-7,-11-10-9,8 15-7,-4-5-1,-1 1-13,-1 0-5,-1 2 2,2 0 7,-2-2-15,-1 1 10,2-1-14,0 9 22,-2-20-14,1 14 6,3-3 35,-4-11-32,0 0-7,15 2 3,-6-6-13,2-1 1,1-4-7,2-3 5,2-2-3,4-4-4,0 1-3,-2 5 11,15-12 15,-16 14-12,-5 2-6,1 4 3,-2 0-2,-11 4 15,20 2 9,-20-2-6,16 11-2,-10-2-10,1 0-39,0 4-60,-3 0-88,0 1-125,0 3-165,1 15-1592,-4-13-407</inkml:trace>
  <inkml:trace contextRef="#ctx0" brushRef="#br0" timeOffset="103253.9017">32870 10771 42,'0'0'495,"0"0"-89,4-20 292,-4 20-389,0 0-10,0-14-24,0 14-20,0 0-25,-4-10-20,4 10-28,0 0-7,-20 3-19,-8 14 116,10 0-151,-5 1 3,-1 5-27,-1 3-6,0 1-21,3 0 5,1 0-20,3-3 1,3 0-20,2-3 13,2-1-26,3-3 2,2 0-18,3-4 14,5 10 10,3-15-24,4 0 6,4-3-25,1-4-10,3-1-34,1 0 27,6-5-4,-2-2 1,5-2 3,0-2 4,-1 0 9,-1 0 4,-3 2 14,-2 2 3,12-5-1,-21 8 1,1 3 21,-12 1 5,19 1 17,-19-1-14,14 8 7,-8 0-15,-2-1 4,-1 5-14,0-2 5,-1 2-23,1 0-33,-2 1-46,2 3-54,-1 13-341,1-15 149,1 1-116,-1-2-82,1-2-386,0-1-481</inkml:trace>
  <inkml:trace contextRef="#ctx0" brushRef="#br0" timeOffset="103617.896">33166 11217 412,'6'-8'875,"5"-4"340,-11 12-800,10-6-87,-10 6-52,14-2-30,-14 2-29,14 2-26,-6 3-19,0-1-29,-2 3-26,2 3-19,-2 1 4,-1 0-40,2 4 13,-6 0-38,-2 16 39,-2-14-18,-3-2-33,-3 3 22,-3-1-26,0 0 20,-7 2 0,-1-3-11,1 0-7,0-4 19,1-3 18,1 0 23,2-1 17,3-3 7,1 0-4,-9-1 101,20-4-74,-10 2-19,10-2 18,0 0-60,0 0 21,0 0-56,0 0-4,0 0-10,15-4-7,-1 4-5,3 0-6,2 0 0,-1 4-3,4 1 10,24 10-1,-21-5-10,0 2-10,1 0-36,-2 0-19,0 2-80,-6-1-16,2-3-88,-1 2-53,-3-3-66,-1-1-77,-1-2-72,0-1-124,-2-2-527,-12-3-782</inkml:trace>
  <inkml:trace contextRef="#ctx0" brushRef="#br0" timeOffset="104973.1164">32674 11780 340,'-3'-12'407,"3"12"-67,-2-11-30,2 11-17,-3-12-19,3 12-7,-2-10-28,2 10 12,0 0-3,-3-16-23,3 16-3,-1-9 152,1 9-219,0 0-33,0 0-15,-1-12-30,1 12-6,0 0-23,0 0-4,0 0-19,-4-11-4,4 11 5,0 0-6,0 0-3,0 0-3,0 0-3,0 0 7,-3-9-10,3 9-2,0 0 1,0 0-1,0 0 0,0 0-3,0 0-2,0 0-3,0 0 13,0 0-11,0 0-2,0 0 5,0 0 0,0 0-3,0 0 5,0 0 4,0 0-11,0 0 4,0 0 0,0 0 17,0 0-18,0 0 6,0 0 2,0 0 8,0 0-9,0 0 0,0 0 1,0 0 10,0 0 4,0 0 31,0 0-29,0 0-15,0 0 12,0 0-15,0 0 10,0 0-16,0 0 11,0 0-21,0 0 20,0 0-22,0 0 29,0 0-30,0 0 28,0 0-16,0 0 7,0 0-7,0 0-21,0 0 27,0 0-18,0 0 19,0 0-20,0 0 19,0 0-43,0 0 28,-5 8-23,5-8-39,0 0-32,0 0-54,0 0-39,0 0-398,0 0 182,0 0-90,0 0-372,0 0-431</inkml:trace>
  <inkml:trace contextRef="#ctx0" brushRef="#br0" timeOffset="108041.4089">33698 11624 4199,'-61'43'-1332,"-1"-2"-934</inkml:trace>
  <inkml:trace contextRef="#ctx0" brushRef="#br0" timeOffset="109085.4025">33705 11889 4947,'-42'44'-208,"2"-2"-107,1-7-133,1 1-139,5-10-470,1-4-674</inkml:trace>
  <inkml:trace contextRef="#ctx0" brushRef="#br0" timeOffset="123811.9061">14389 13746 187,'0'0'364,"0"0"-115,0 0-15,0 0-63,0 0 14,0 0-56,0 0 54,0 0-75,0 0 52,0 0-89,0 0 55,0 0-81,0 0 58,6-9-81,-6 9 67,0 0-27,0 0-66,0 0 55,0 0-67,0 0 59,0 0-67,0 0 51,0 0-89,0 0 33,0 0-70,0 0-16,0 0-63,0 0-65,0 0-332</inkml:trace>
  <inkml:trace contextRef="#ctx0" brushRef="#br0" timeOffset="124397.9044">14672 13571 709,'0'0'471,"2"-14"-133,-2 14-49,-2-10-66,2 10-13,-4-11-49,4 11-8,-11-7-25,11 7 8,-23-4-25,10 6-9,-5 2-3,-5 4-6,-3 4-17,-34 20 80,27-11-139,-1 0 47,7 1-62,-1-1 47,7-2-65,3-2 55,2-3-61,3 0 60,0 0-13,3-1-2,3-1-5,1-1 1,5 1 2,1 1-4,9 11 8,1-10-9,3 2-4,3-2 0,4 3-3,3-2-2,0 2-2,-2-2-4,2 1-1,-1-1-3,-6-3-3,0 1 7,-3-2-10,-2 1 15,-2-2-5,2 12 56,-11-22-14,-2 20 5,-4-8 12,-1 2-3,-4-2-30,-5 0 18,-3 1-10,0-1-8,-4 1-10,3-5 3,-2 3-3,4-3-11,3-2-36,-1 0-46,-8 1-240,24-7 35,-17 5-56,17-5-65,0 0-41,-8-9-319,8 9-275</inkml:trace>
  <inkml:trace contextRef="#ctx0" brushRef="#br0" timeOffset="124814.9377">14750 13837 167,'0'0'428,"10"-8"-107,-10 8-91,9-8 30,-9 8-71,0 0 67,6-8-69,-6 8 44,0 0-75,0 0 27,5-8-62,-5 8 44,0 0-65,0 0 49,0 0 68,3-11-142,-3 11 50,0 0-60,0 0 54,0 0-65,0 0 54,0 0-64,0 0 55,0 0-54,0 0 55,-3-10-47,3 10 54,0 0-65,0 0 48,0 0 2,0 0-81,0 0 49,0 0-58,0 0 48,0 0-53,0 0 53,0 0-57,0 0 53,0 0-53,0 0 49,0 0-50,0 0 46,0 0-47,0 0 6,0 0-4,0 0-1,0 0 8,0 0-3,-2-11 0,2 11-1,0 0 4,0 0-19,0 0 17,0 0-92,0 0 1,0 0-93,0 0 0,0 0-103,0 0 8,0 0-472,0 0 357,0 0-401,0 0-321</inkml:trace>
  <inkml:trace contextRef="#ctx0" brushRef="#br0" timeOffset="128361.796">14845 13776 396,'0'0'649,"-2"-10"-106,2 10-180,-2-10-19,2 10-136,0 0 4,-2-9-46,2 9-40,0 0-29,0 0-23,0 0-18,0 0-30,-9 12 98,6 0-40,1 5-6,-1 5 3,-1 2-18,2 4-12,2-1 1,0 0-22,0-2 0,0 2 5,2-2-16,1 0-5,1-4 2,1 1 0,1-2 2,6 11 26,-4-18 1,3-4 16,-1 1 11,1-3 16,2-4 17,-3-1-7,-10-2 4,22-1 51,-11-3-38,0-3 16,-2-5-52,-2-5 9,1-2-48,-2-6 18,3-25 16,-6 25-23,-3 0-8,1 0-11,-1 4-6,-1 1-7,1 3-8,-1 0-39,1 3-49,-2 2-74,2 1-34,0 11-133,0-21-23,0 21-126,2-14 14,2 4-506,-4 10 158,9-10-324</inkml:trace>
  <inkml:trace contextRef="#ctx0" brushRef="#br0" timeOffset="128984.7957">15272 13563 311,'0'0'277,"0"0"-47,0 0-18,0 0-4,0 0-13,2-9-5,-2 9-12,0 0-9,0 0-10,0 0-8,0 0-12,0 0-7,0 0 0,0 0-3,0 0 135,0 0-146,0 0-15,1-11-17,-1 11-20,0 0-10,0 0-10,0 0-10,0 0-12,0 0-5,0 0-8,0 0-1,0 0 16,0 0 32,3 9 13,-1 5-2,-2-14-74,3 17 46,1-5-49,-3 2 55,1 3-50,1 0 53,1 5-43,-4 2 164,4 1-83,-2 1 38,-1 1-84,2-1 38,-2-1-62,1 0 37,-2 24-4,0-29-53,0 1 50,0 1-62,-2-4 58,1 0-59,0-3 59,-1 0-56,1-3 52,0 1-51,0-3 54,1-10-36,-2 16 39,2-16-51,0 0 20,-2 4-116,2-4-2,9-5 61,-3-2-43,4-2 65,-1 0-48,3 0 61,0 1-52,1 2 54,-1 1-41,-3 1 46,4 1 3,-13 3 0,23 0 5,-11 1 0,-3 3-3,0-1-2,0 3 6,-2 1 4,-2 0 23,-5-7 18,3 17 5,-3-17-46,-4 19 53,-3-8-57,-3 0 45,-4 3-57,-3-3 51,1 1-67,1-2 20,-12 4-266,14-9-48,13-5-180,-25 1-644,25-1-751</inkml:trace>
  <inkml:trace contextRef="#ctx0" brushRef="#br0" timeOffset="129660.7961">16345 13624 190,'0'0'583,"0"0"-151,-7-9-109,7 9-64,-9-4-40,9 4-12,-12 0-29,12 0-29,-21 3-18,9 3-22,-2 0-67,-4 6 45,-21 17 0,19-12-81,1 3 49,-2 2-57,4-1 55,-1 4 13,2-1-3,3-1-12,1 0-10,2-4-11,4-1-3,2-3-5,2 0-8,0-4 5,4-1-5,5 6-23,-7-16-56,18 6 8,-18-6 10,22-3-9,-10 0 1,2-2-1,3-3-10,-1 0 15,2-2-41,-3 0 91,0 3-28,-1 1 67,0-1-58,-1 2 55,8 1 5,-21 4 30,23 3 37,-13 1 16,3 5-3,-2 4 25,-1 5-24,1 0-25,-2 9-13,0 4 13,-2 3-17,-5 3-14,-2 1-13,-1 5-63,-3 1 57,-14 43 84,4-47-59,0-3 55,-2 2-40,-2-3 84,-3-4-29,-2-1 4,-1-2-40,0-5 3,-4-2-35,4-3 35,1-3 16,1-2 18,4-3 4,0-3-15,-8-1 29,13-7-193,-2-6-45,1-3-100,0-7-48,0-6 1,4-3 40,5-6-28,1-3-57,8-2-46,1-10-37,4 4 11,3-1-44,5 2 16,0 2 39,23-35-275,-19 42 342,-2 1-282,3 4-53</inkml:trace>
  <inkml:trace contextRef="#ctx0" brushRef="#br0" timeOffset="130988.7957">16384 13902 122,'12'-8'444,"-12"8"-44,9-5-128,-9 5 23,10-6-93,-10 6 54,0 0-80,12-4 37,-12 4-92,9-6 117,-9 6-103,0 0-59,12-1 47,-12 1-57,12 1 56,-12-1-73,15 4 41,-15-4-18,15 6-16,-6 0-11,-2 0-7,2 1-9,0 0-5,1 4-4,6 10 8,-10-9-18,1 0-3,-2-1-2,-2 2 2,-1-2-2,0 1 8,-4 1-4,1-1-4,-1-2 1,-1 2-4,1-2 2,2-10 5,-7 17-3,7-17 15,-6 19 34,6-19-38,0 0-11,0 0-14,0 0-13,0 0-18,4-12-24,3 1-18,1-1-1,1-1 11,2-2 11,1-1 11,0 1 9,3 1 15,-1-1-27,17-12 42,-14 12 13,0 1-33,-1 0 63,2 3-57,-3-2 61,2 2-62,-2 0 57,-1 3-57,-3 0 6,-1 1 52,0 1-52,-2 1 55,-8 5-37,13-10 72,-3 3 29,-10 7-84,0 0 47,7-7-60,-7 7 56,0 0-56,0 0 59,0 0-58,0 0 56,-7-7-61,7 7 54,0 0-61,-13 3 58,13-3-52,-10 5 73,10-5-54,-14 10 45,7-4-63,-1 1 59,-1 1-69,-1 2 57,1 1-66,0-1 62,0 1-69,2 0 59,-1 0-5,2 1-2,-2 1-4,3-1 1,3-1-3,-2 12 19,3-14-21,1-9-6,2 18-2,-2-18 1,8 16-2,-8-16-53,11 10 65,-11-10-51,15 5 57,-15-5-59,19-1 58,-7-3-55,1-3 50,0 0-65,19-16-24,-17 8 40,-1-1-54,2-5 20,-2-1-61,1 1 73,-4 4-39,-1 0 88,-2 4-13,-1 0 75,-1 2-57,-1 1 50,-1 3-64,-4 7 59,5-12-45,-5 12 101,0 0-80,0 0 51,0 0-30,-5 13 39,5-13-59,-4 20 37,3-9-59,0 3 53,0-2-55,-1 2 51,2 1-62,2-2 54,-1 2-62,0-3 52,4 12-15,-2-13-29,2-4 48,-5-7-58,6 18 57,-6-18-54,10 9 51,-10-9-56,14 3 51,-14-3-54,14-3 39,-5 0-60,1 0 37,-2-3-45,0 1 55,10-2-43,-18 7-3,15-5 58,-15 5-59,17 0 65,-17 0-51,18 7 92,-7 2-48,-2-1 46,0 1-61,-1 2 49,1 2-55,-2-1 49,0 0-54,1 1 51,2 11-21,-5-15-35,-1 1 53,-4-10-52,6 15 50,-6-15-41,5 10 48,-5-10-50,4 9 57,-4-9-59,0 0 49,0 0-64,0 0 57,0 0-58,-1-16 54,-1 6-82,1-5 11,1-3-56,-1-4 54,2-4-78,-1-2 37,4-7-100,2-7 3,5 0-30,1 0 102,-1 2 58,1 4 47,-1 7 31,-2 0 15,-1 9 17,8-16 17,-10 23-52,2 3 16,0 2 34,-1 4 24,-7 4-20,13 1 65,-4 4-72,-3 2 34,2 2-70,-1 4 46,1 2-59,-2 3 42,-1 2-56,0 0 48,3 18-17,-5-21-46,0 2 51,0-5-54,-1 2 52,1-3-54,-2-1 58,2-2-61,-1 0 52,2-2-47,-4-8 29,9 10-74,-9-10 23,15 3-68,-15-3 50,30-3-83,-18 1 58,-1 0 68,-11 2-53,24-1 65,-24 1-52,26 0 61,-26 0-53,25 1 58,-11 0-55,-2 2 57,2-1-52,0 0 61,0-1-60,0 2 63,14-2-36,-14 2-35,0-3 50,1 0-71,1-3 50,1 1-72,-1-3 45,1 0-49,-1 0 68,2-4-55,-2-1 41,2-1-66,-2-2 22,5-5-68,-2 1 95,16-13-1,-22 17 76,-2 1 90,-1 4-43,-2 0 46,-1 2-67,-7 6 79,13-7-18,-13 7 113,0 0-26,0 0 16,8 11-50,-8-11 6,0 21 21,-2-9-30,1 5-13,1 1-45,0 3 24,0 3-3,1 1-10,2-1-30,-1 2-9,2 0-22,1-1 1,-1-1-21,1 0 2,-1-2-13,-2-3 3,-3-1-20,0 0-16,-18 18-229,4-22-109,-7 1-65,-4-3-157,-3-4-67,0-7-492,-3-1-747</inkml:trace>
  <inkml:trace contextRef="#ctx0" brushRef="#br0" timeOffset="131954.8023">19303 13711 382,'0'0'325,"0"0"-83,0 0 29,11-3-71,-11 3 78,0 0-50,0 0 67,0 0-63,0 0 35,11-3-83,-11 3 28,0 0-87,0 0 147,-18 8-112,6-5-75,-3 7-9,-3 1 30,-3 3-69,-3 5 70,-4 2-58,1 1 38,6-3-73,0 0 50,3 1-57,1-1 52,1 3-60,2-1 53,-8 16-15,16-23-50,3 0 49,3-14-55,3 18 34,2-11-94,4-4 10,2 0-25,2-4 10,6-6-116,2-1-90,6-5 51,3-5-14,1-3 93,-2-2-31,17-20-40,-28 25 176,-3 5 68,-2-1 28,-3 4-4,-4 4 9,-6 6 10,8-6 26,-8 6 65,0 0-37,0 0 70,-1 9-72,1-9 52,-4 17-57,4-17 24,-4 26 36,5-14-123,-1-12 56,4 17-59,0-6 49,3-2-62,2 0 52,3-3-66,1-1 51,4-1-56,2-2 34,5-5-73,3-3 50,5-2-63,7-4 60,-3-5-51,0 2 43,-2-6-80,-1-1 31,-3-4-85,-1-3 39,-2-3-78,0-2 47,-1-12 10,-5 8 28,-4-1 22,-3 3 67,-3 6 68,-4 6 30,-2 1-6,-3-9-1,-4 22-41,-2 1-4,4 9-7,-14-10 8,14 10 5,-23 4 0,8 3-49,-1 2 57,-3 2-54,2 4 40,0-1-34,0 3 67,2-2-49,2 1 38,-6 14-45,14-18-21,3 0 5,0 0-2,5 0 1,1-2-1,2 0-1,3-2-1,2 0-2,3-1-1,1 1-3,1-3-2,1 2-4,1-5-2,4 5 0,20 7-3,-21-4 8,-2-1-5,0 3 2,0 2 50,0 2-62,-5 0 54,2 3-55,-5-1 56,-2 2-34,1-1 72,-3 0-41,-3-1 52,-2-1-18,-1 1 46,-4 14 81,-1-17-120,-1 1 4,-4-3-30,0-1 2,0 0-25,-2-2 12,-2 0-33,2-4-18,-3 0-73,2-2-20,12-4-149,-21 2-19,21-2-71,-18-7-105,11-1-119,2-5-532,2-2-714</inkml:trace>
  <inkml:trace contextRef="#ctx0" brushRef="#br0" timeOffset="132233.791">20209 13672 680,'0'0'602,"20"1"-51,-13 5-135,-2 2-65,-2 4-17,-2 0-40,1 1 10,-2 1-5,1 2-33,-1 0-41,1-2-40,3 19 119,1-18-191,2-1 4,1 1-48,1-4 12,4 0-38,-1-1 15,2-3-37,3-2 0,0-2-34,1-2 23,2-3-30,3-2 19,-1-4-30,-1-2 3,21-21-35,-23 11 26,-5-1-12,-2-1 8,-4 1 5,-4 1 48,-3 2-38,-3 0 45,-5 3-32,-3 0 31,-4 3-21,-1 5 30,-3 0-50,-1 6 6,-1 1-94,-25 5-538,23 2 57,-1 1-559,2-1-764</inkml:trace>
  <inkml:trace contextRef="#ctx0" brushRef="#br0" timeOffset="132854.7968">21658 13380 520,'-2'-15'420,"2"15"-32,-1-11-44,1 11-21,-1-13-18,1 13-33,-3-10-22,3 10-31,0 0-40,-1-5 67,1 5-148,0 0 16,0 0 27,-12 10-21,7 7 46,-2 2-68,-1 9 37,-1 0-77,2 3 39,-5 6-68,5-6 0,0 3 0,0-2 5,-1-1 35,2-2-66,0 0 25,2-6-33,0 0 13,1-5-84,0-2 15,0-1-88,2-3 34,0-1-38,1-11-63,-2 12-59,2-12-81,0 0-40,0 0-70,0 0-312</inkml:trace>
  <inkml:trace contextRef="#ctx0" brushRef="#br0" timeOffset="133134.8009">21335 13426 883,'-13'-15'620,"-3"-9"309,9 14-585,1 2-121,1-2 7,1 2-98,4 8 29,0-12-67,0 12 41,14-13-66,0 8 48,6-4-69,5 3 38,7 0-67,2 1 48,4-2-82,39-1-134,-39 7 1,-1 1-72,-1 1-86,-7 2-66,4 1-42,-7 2-388,-2 1-328</inkml:trace>
  <inkml:trace contextRef="#ctx0" brushRef="#br0" timeOffset="133217.7932">21490 13726 651,'-30'20'582,"3"-4"-64,3-2-133,3-1-7,3-1-113,4-4 29,-10 8 145,18-10-254,6-6 41,-6 8-90,6-8 23,0 0-77,24 0 33,-5-2-88,6-4 6,9-3-84,7-3 35,2 0-76,3-4 8,10-2-92,1-4 19,59-26-304,-60 23 153,1-3 6,-1-2 18,-3-1-1,-4 2-8,-3-1-64,-12 3-148,-2 2 2</inkml:trace>
  <inkml:trace contextRef="#ctx0" brushRef="#br0" timeOffset="133456.798">22248 13392 844,'9'-12'185,"-4"2"-1,-3-5 182,-2 15-173,-9-9 13,9 9 15,-18-3-7,18 3 3,-25 0-6,9 5-10,2 0-21,-1 0-79,1 1 46,1 2-74,1 1 45,2 0-72,0 2 52,4 0-72,0-1 57,4 1-63,1 1 58,3 0-70,2 0 51,2 0-60,4 1 52,3 1-61,2-1 52,4 0-59,3-3 54,2 2-60,0 0 59,2 0-55,16 6 24,-24-7 23,-2-5-67,-3 1 55,0 0-44,-6 2 66,-2-1-43,-5-8 75,-1 14-56,-4-5-2,-8 1 13,-3 0 2,-4 2-9,-4 0 0,-4-2-3,-27 9 4,27-11-13,4-1-3,2-2 1,4-1-120,0 0-26,4-3-147,14-1-44,-20-3-106,20 3-110,-8-9-258,8 9-338</inkml:trace>
  <inkml:trace contextRef="#ctx0" brushRef="#br0" timeOffset="133754.7949">22534 13469 664,'0'0'411,"13"5"-48,-13-5-47,0 0-12,-3 17 3,-1-8-22,-2 3-20,0 1-71,0-2 30,-1 1-94,2-1 29,-1 1-85,3 0 45,2 0-68,4 10 61,4-10-41,-1 0-61,5-5 47,2 2-60,1-4 49,4 0-70,-1-3 50,3-2-58,-2-1 56,1-2-47,-2-2 46,2-2-55,-1-3 45,-4 0-75,0-4 48,-7 1-61,-1-1 69,-4 0-47,-2 2 71,-4-2 6,-2 3 2,-4 0 0,-3 3-7,0 1-8,-3 0-7,1 4 5,-2 1-5,2 0-21,0 4-42,-17 3-238,20 0 52,0 0-57,5 2-74,7-7-496,-10 9-424</inkml:trace>
  <inkml:trace contextRef="#ctx0" brushRef="#br0" timeOffset="135428.9989">22962 13539 494,'0'0'406,"-9"-5"2,9 5-63,-8-5-45,8 5-40,0 0-46,-6-9-48,6 9-29,0 0-28,3-12-26,-3 12-18,7-5-16,-7 5-8,14-4-11,-14 4-16,19 1 6,-9 3-5,3 0-4,-2 1 1,3 3 0,-2 0-6,-2 2-1,10 9-47,-12-8 54,-1 0-50,-3-2 65,-2 0-47,0 2 74,-2-11-34,0 16 64,0-16-48,-7 16 64,7-16-49,-10 14 60,10-14-56,-11 8 53,11-8-55,-19 9 100,19-9-58,-10-3-66,10 3 47,-10-9-77,10 9 48,-7-13-64,7 13 55,-1-18-59,4 9 54,0-2-60,2 2 55,2-2-59,2 1 59,1 0-62,9-5 30,-10 10 26,2 0-58,0 2 60,2 1-62,0 2 60,2 2-57,-1 1 64,2 1-61,-1 2 62,2-1-63,-3 2 59,0 0-52,-2 0 51,0 1-58,-1-1 60,-3 0-59,-2 0 59,0-1-58,-6-6 62,8 14-53,-8-14 61,2 10-43,-2-10 72,0 0-31,-2 12 47,2-12-56,0 0 15,-11 4 24,11-4-29,-9-5 70,9 5-96,-4-12 41,4 12-59,1-17 46,2 7-61,3-3 45,0 2-51,6-1 59,-3 1-63,2 1 52,3 2-53,-3 1 53,4 0-54,-1 1 54,14 2-29,-14 4-20,0 3 52,-1-2-41,2 3 57,-1 2-54,0 1 52,-1 1-62,-1-1 9,-1 3 3,1-2 4,-1 1 2,-1 1-3,2 0-28,-3-3-41,-3 2-37,0-1-32,1-1 22,0 0-76,-1-2-4,-6-5-15,13 10-5,-13-10-19,14 4-9,-14-4 29,15 1 4,-15-1 8,17-3 18,-17 3 13,18-5 29,0-4-73,-9 4 144,1-3 23,1 1 22,-3 0 23,4-1 26,-3-1 28,0 0 16,0 0 25,0 1 29,-2 0 26,-1 1 3,2-2 7,-3 3 0,-5 6-4,9-19 136,-9 19-156,0 0 6,1-12-2,-1 12 2,0 0-1,-10-5-52,10 5 61,-14 2-65,14-2 66,-17 8-58,7-2 51,0 2-69,0 0 42,-1 1-53,-7 13 44,10-12-36,2 2-61,2-2 2,2-1 1,0 2 7,2-11-7,2 18 0,-2-18 4,7 15-8,2-5-16,-1-5-21,3 0-15,2-1-23,-1-2 37,18 1-103,-18-6 32,5 2 51,-2-3-66,-1 0 63,-3-2-42,-1-1 69,-2 0-43,-3-1 69,-5 8 36,6-16 28,-6 16 19,3-14-29,-3 14 62,-1-13-54,1 13 73,-3-14-61,3 14 61,-3-11-67,3 11 45,-1-11-68,1 11 38,0 0-60,1-14 45,-1 14-62,8-6 51,-8 6-59,14-7 51,-14 7-60,18-4 56,4 4-30,-8 2-30,-2 1 50,3 1-51,-2 1 55,1 0-63,-1 2 60,0 1-57,0 1 61,-4 0-57,-1 0 57,2 2-55,-4-1 57,-4 0-41,1 0 6,-3 11 37,-2-9-10,2-12 6,-3 17 3,3-17-3,-6 12 2,6-12-4,-6 12 0,6-12 0,-6 8-4,6-8-1,0 0-3,0 0-13,0 0-2,0 0-21,5-22 24,1 12-35,2-1 56,-1 1-59,1-3 57,2 1-52,-1 2 51,-1 1-33,3-1 47,-2 0-56,1-1 47,3 1-52,-2 1 66,1-1-50,-1 2 56,-1 0-58,-1 1 52,1 0-57,-4 2 51,2 1-51,-8 4 48,12-10-54,-12 10 51,12-7-58,-12 7 53,7-7-57,-7 7 57,0 0-58,9-7 58,-9 7-66,11-4-34,-11 4 32,0 0-79,0 0 42,6-7-62,-6 7 51,0 0 6,0 0-2,0 0 0,0 0 5,0 0 8,0 0 12,0 0 10,0 0 15,0 0 5,5-7-26,-5 7 13,0 0-18,0 0-7,0 0-11,0 0-21,0 0-36,0 0-39,0 0-39,-1-12-28,1 12-52,0 0-391,0 0-192</inkml:trace>
  <inkml:trace contextRef="#ctx0" brushRef="#br0" timeOffset="136159.6831">24486 13437 320,'0'0'440,"0"0"-159,0 0 23,0 0-87,0 0 60,-1 11-6,1-11-10,-2 16-81,-2-4 42,3 5-69,1 1 31,-3 1-65,2 31 135,1-23-175,1 0 41,2 6-70,-3-1 64,2-1-69,2-5 46,-3 2-69,2-3 56,-2 0-43,-1-1 60,0-5-65,1 0 54,-1-3-64,-1-2 69,1 0-38,0-2 73,0-12-21,-1 19 17,1-19-42,-5 10 15,5-10-45,0 0 9,-14 0-33,7-6 16,0-3-33,-1-4-2,1-5-4,-1-3-16,3-7-43,-5-37-86,9 26 111,3-5-51,3 0 66,2 3-43,3 0 65,1 3-40,-1 3 63,2 6-53,0 4 55,0 2-57,0 4 53,1 3-50,0 3 38,0 3-26,10 0 41,-10 8 30,-2 5-37,-1 2 38,1 1-38,-2 6 34,-1 0-33,-1 3-3,-4-1-1,1 3-4,-4 1 3,-2-1 3,-1 1-3,-2-1-1,-2 1-1,-11 16 5,7-18-28,-2-1 25,1-1-26,0-4 7,3-1-61,-5-1 1,4 0-73,1-4-19,9-4-52,-15 2 6,15-2-109,-10-6 17,10 6-74,-5-17-6,5-13-870,3 10 83</inkml:trace>
  <inkml:trace contextRef="#ctx0" brushRef="#br0" timeOffset="136787.3519">24815 13026 408,'17'-21'593,"-2"6"-132,-3 1-102,-2 2-76,2 2-58,-5 2-38,-7 8 39,12-7-27,-12 7 73,12 2-64,-12-2 53,5 15-55,-3 0 1,-2 23 155,-4-11-222,1 7 14,-4 0-50,1 6 13,1 1-47,-4 1 12,0-1-38,2 0 11,-1-2-43,3-6 15,-3-2-4,2-3-5,-1-1-3,1-4-5,-2 14 9,4-22-1,0-1-1,0-2 25,2-1 11,2-11-3,-3 14-10,3-14-9,0 0-6,0 0-9,0 0-9,9-5-11,1-3 14,-1-4-20,2-2 17,15-14-11,-12 17-10,-3 0 17,0 1-19,3 2 22,-5 1-26,1 2 24,-10 5-16,17-6 24,-17 6-1,16 1 30,-16-1-11,13 10 8,-7-5-19,1 2 11,-1 2-5,0-1 0,-3 4-4,0-2-1,1-1-5,1 3 0,-2-4-3,1 4 0,-1-3-13,-3-9-30,5 17-23,-5-17-19,6 15-12,-6-15-8,6 10-2,-1-3-152,-5-7 79,0 0 40,14 2-60,-14-2 46,10-9-42,-3 2 54,1-2-62,0-2 70,1-6 7,1-2 27,0 2 9,0-3 17,3 1 14,-2 1 34,10-15 67,-12 19-22,-1 3 74,1 0-57,-2 4 71,-3-1-15,-4 8 96,12-6-20,-12 6 33,0 0-22,13 4-16,-13-4-21,7 10 5,-7-10-15,4 17-22,-2 4 68,0-9-122,-2 0-12,1 0-12,-2-1-7,1 2-26,-2-2-13,2 1-38,-2-1-46,0-1-46,0 0-52,2-10-55,-2 18-31,2-18 48,-5 11-68,5-11-330,-4 8 282,4-8-17,0 0 39,-2-9 16,2 9 0,2-20 1,0 5-1,2-7 3,1-2-145</inkml:trace>
  <inkml:trace contextRef="#ctx0" brushRef="#br0" timeOffset="137042.3563">25281 13416 1172,'9'-26'183,"0"0"89,9-15 238,-9 23-305,0 1 30,-3 3-67,1 1 48,-2 3-72,3-2 42,-3 3-74,2 1 38,-1-1-75,1 3 38,2-1-72,1 0 46,2 1-70,1-1 53,16-2 8,-12 3-45,-3 2 53,1-1-55,0-1 62,-2 3-68,0-1 8,-2 0 2,-2 0-6,-9 4 4,16-2 29,-16 2 38,0 0 25,5 11 3,-8-2 5,-17 25 168,5-11-161,-4 6 2,-2 1-5,2 1-7,0 0 6,2 0-4,3-6-21,2 2-17,2-3-22,5-3-6,1 1-15,4-3-2,0-1-10,4-2-2,10 13-60,-5-17-90,1 0-46,3-1-49,-1-2-98,2-2-145,0 0-76,2-2-120,-3 0-679,-2-2-930</inkml:trace>
  <inkml:trace contextRef="#ctx0" brushRef="#br0" timeOffset="137389.351">22947 14163 490,'-36'3'643,"3"0"-162,5 1-106,5-1-74,4-2-71,2 2-45,2-1 5,6 1 44,9-3 29,0 0-41,0 0 47,12 10-83,12-8 34,72 1 97,-17-2-211,14-1 28,11 1-50,32 1 26,10-1-32,7 3 20,4-1-30,-2 3 11,2 0-20,-4 1 5,-1 1-18,-5-2 11,-8 2 7,-10-3 15,71 5 120,-109-6-74,-6-1-6,-6 1-5,-18-1-20,-5-1-23,-8 0-15,-8-1-15,-9 1-12,-2-1-40,-7-1-47,-2 1-59,-5 1-106,-4-1-125,-11-1-283,0 0-1620,0 0-89</inkml:trace>
  <inkml:trace contextRef="#ctx0" brushRef="#br0" timeOffset="170467.9046">5229 9394 644,'0'0'502,"0"0"-107,-12 0-100,12 0-49,0 0-59,-7 8-35,7-8-35,0 12-14,4 10 63,0-8-91,1 3-4,3 0-10,0 2-6,1 0-4,0 0-7,4 1 2,1 0-3,2-2-7,-2-3-4,2-2 0,0-1 5,0-6 2,1-2-3,25-12 18,-16-3-34,4-11-8,2-4-8,5-12-21,-1-2 23,0-7-4,0 1 18,0-4 26,-2 1 15,-1 1-34,-2 2 9,-1 4-41,-7 9 6,1 1-41,-3 3-1,-2 5-48,-4 4-18,-2 4-49,-1 0-42,-3 4-5,-1 1-26,1 2 31,-3 1-45,-6 8-38,9-10-330,-9 10-124</inkml:trace>
  <inkml:trace contextRef="#ctx0" brushRef="#br0" timeOffset="171293.906">4436 4889 290,'0'0'383,"-6"-7"-97,6 7-57,0 0-51,-7-11-46,7 11-22,0 0-18,0 0-12,0 0-14,0 0-4,4 17 8,0-7 0,1 3-8,0 0-5,4 3-2,-2 0 23,4 1-41,-1-2 33,1 0-12,16 11 106,-12-15-44,3-2-7,-1-3 24,5-2-13,4-7-18,7-4-20,7-8-18,11-9-14,1-7-11,4-6-59,1-3 61,0-5-64,12-12 51,-12 7-5,66-60 43,-72 59-10,-1 3 14,-3 2 6,-4 3-6,-5 7-13,-8 8-11,-4 2-9,-5 6-8,-4 3-11,-2 3-1,-4 4-1,-1 0-7,0 1-1,-2 1-7,6-6-12,-14 14-32,11-10-8,-11 10-16,13-1-44,-13 1-99,14 6-80,-6 2-183,-1 1-460,2 3-502</inkml:trace>
  <inkml:trace contextRef="#ctx0" brushRef="#br1" timeOffset="788954.9418">14615 6924 424,'0'0'231,"0"0"-30,6 9-67,-6-9 11,10 3-28,-10-3 31,14 4-41,-2-1 7,0-1 7,3 0 0,2-1-9,6-1-5,3 1 0,4-1-13,51 0 61,-30 0-91,6 0-3,6 0-3,16-1-6,4 1-8,5 0-6,6 0-8,5 2-2,1-2-5,6 2 7,3-2-1,4 1 4,22-2 2,1 1 1,126-4 60,-154 2-30,23-1-12,-24 0 4,-3 1 15,-2-2 17,-3-1 28,-6 0 12,-5 1 25,-4-2-23,-10 1 55,-4 0-17,-14 1 22,-6-1-21,-4 0 16,17 1 138,-36 3-192,-6-2-2,-1 0-30,-2 2-12,-3 0-24,-2-1-4,1 1-22,-3 0 3,-11 1-22,19-2-8,-19 2-49,14-1-28,-14 1-59,14-3-104,-14 3-459,11-2 211,-11 2-135,0 0-540,0 0-765</inkml:trace>
  <inkml:trace contextRef="#ctx0" brushRef="#br1" timeOffset="789466.9402">13899 6878 85,'0'0'392,"0"0"-135,-6 7-29,6-7-75,0 0 6,0 0-50,9 5 33,-9-5-50,12 5 54,-12-5-70,19 5 61,-19-5-80,25 3 54,-12-2-81,3 2-7,3-3-1,2 2-10,2-2 3,4 0-5,6 2-3,5-6-8,10 0-33,7-2 29,11-4-82,2 1-17,3-4-57,2 0-111,-1-5-229</inkml:trace>
  <inkml:trace contextRef="#ctx0" brushRef="#br1" timeOffset="789873.9377">14317 5449 590,'-7'-13'464,"2"4"-76,1 1-101,0-1-46,4 9-69,-6-11-28,6 11-59,-7-13 41,7 13-74,0 0-27,0 0-10,-6 14 9,6 2 22,0 9 19,-1 12 18,0 15 8,-3 18 17,-1 5-21,-3 7 0,2 8-43,-4 21 48,1 1-60,3-20 58,-2 1-4,2-2-56,-1-5 58,2-6-58,1-5-2,2-7-4,0-12-1,2-5-2,-2-4-5,2-7 48,0-6-68,0-6 20,0-3-89,0-3 30,2 13-88,0-24 14,-2-11-27,0 13-157,0-13-63,0 0-94,0-18-249,0-2-214</inkml:trace>
  <inkml:trace contextRef="#ctx0" brushRef="#br1" timeOffset="790930.9371">14186 5322 32,'1'-18'458,"1"2"-157,1 2-44,1 0-88,2 1-20,1 1-56,4 0 9,3 2-49,3-2 19,0 2-42,7 1 23,4-2-32,3 2 40,11 0-28,4 1 29,3 1-23,5 2 31,5-3-22,14 4 29,6 1-39,5-1 40,6 2-39,6-1 16,7 3-24,7-2 11,24 2-18,4-3 19,139 2 11,-135-2-24,-2 1 13,2-1-29,0-4 18,-4 0-24,-2 1 23,-3-3-24,-4-3 20,-3-1-13,-4 0 24,-4-3-14,-21 2 31,-2-1-5,-2-2 17,85-15 49,-94 16-78,-2 0-7,-3 1-6,-5 2-8,-1 0-3,-4 2-7,-5-1 2,-10 3 1,-3 0-3,-3 1 0,-3 0-2,-3 1 7,-7 2 8,-4-2 5,21-1 38,-30 3-38,-2 1-7,-2 2-3,-1-1-2,0 1-6,-4-1-4,-1 2-3,0-2-2,-12 3 1,18-2-3,-18 2-4,16-1 9,-16 1-6,15 0-1,-4 1 1,-11-1-2,10 5 6,-10-5 3,12 4-5,-12-4 3,9 7 3,-9-7-1,9 9 1,-9-9 0,10 8 1,-10-8-3,8 8 4,-8-8 0,8 7 6,-2 0 1,-6-7-6,0 0 2,9 7 0,-9-7 2,0 0-8,7 7-2,-7-7-1,0 0-2,5 7 1,-5-7 1,0 0-1,6 10 13,-6-10-16,5 9 13,-5-9-15,5 11 18,-5-11-14,4 16 10,-3-6-19,0 2 18,1 5-14,-2 0 11,-2 9-5,0 4 16,-3 4-15,-4 12 28,0 0-14,-6 12 9,1 5-37,-24 73 122,18-62-56,-2 3-4,1 1 0,-2 2-40,0 0 56,-2 16-22,-2 0-16,8-16 47,0 1-56,4-4 40,0 1-53,2-3 54,2-7-57,3-2 8,-3 49 43,8-63-42,1-2 57,2 0-26,0-4 28,2 0-42,0-3 26,2-1-39,-2-8 26,2 1-38,0-3 32,0-2-5,-2-3-5,3-5-4,-1-1-3,0 15 9,-2-19-12,1-5-34,-2-2 40,2 2-33,-3-12 45,2 17-16,-2-17 49,1 15-23,-1-15 31,2 11-29,-2-11-4,0 0-2,1 14 15,-1-14-32,0 0 26,0 0-19,-10 4-30,10-4 0,-17-6-8,6 1 21,-6-2-27,-5 2 25,-10-6-34,-11 1 30,-6-2-31,-15-1 31,-6 2-27,-5-3 29,-9 1-21,-98-11 10,86 14 14,1-2-4,3 5 39,3-2-7,7 3 18,6-1-28,15 3 14,4 0-26,4 3 17,5-2-18,9 0 10,3 2-23,7 0 21,2 1-22,-15-2 14,23 0 5,3 2-25,3-1 22,0 1-21,13 0 20,-20-2-20,20 2 21,-18-1-19,18 1 19,-14-1-14,14 1 21,0 0-23,-16-1 18,16 1-28,-12-2-8,12 2 4,0 0-42,0 0-3,0 0-72,0 0-17,0 0-79,0 0-38,0 0-86,0 0-130,8-10-137,-1 5-375,0-4-591</inkml:trace>
  <inkml:trace contextRef="#ctx0" brushRef="#br1" timeOffset="792678.2312">18450 5806 285,'0'0'379,"0"0"-91,0 0-48,0 0-42,0 0-17,0 0-15,8 7 9,-8-7 5,0 0 1,0 0-8,0 0-17,0 0-11,0 0-16,0 0-14,0 0-14,0 0-12,0 0-8,0 0-4,0 0 3,0 0-3,0 0 3,0 0-3,0 0-9,0 0 5,0 0-1,6 5-7,-6-5-6,0 0 4,0 0 69,0 0-113,0 0 61,0 0-47,0 0 53,0 0-53,0 0 49,0 0-57,0 0 45,0 0-55,0 0 42,0 0-52,0 0 49,0 0-69,0 0 56,0 0-28,0 0-42,0 0 53,0 0-55,11 5 50,-11-5-52,5 9 49,-5-9-48,10 14 60,-3-6-54,1 2 59,0 0-56,1 2 52,0-2-50,1 2 52,0-3-54,0 3 59,3-4-55,0 1 53,2-1-48,0-1 54,5-2-55,2-3 51,5-2-49,6-2 41,10-5-52,4-3 51,11-8-53,1-5 44,5-3-43,63-40 14,-65 29 35,-3-4-51,-1 1-5,-3 0 11,-5 2 52,-3 3-55,-5 2 78,-10 6-11,-3 2 46,-3 4-32,-6 4 26,-4 4-32,-1 0 32,-4 1-29,11-5 72,-15 10-56,1 2-25,-2-2 17,-6 7-20,13-10-2,-13 10-10,9-8 0,-9 8-15,7-7 12,-7 7-27,8-5 28,-8 5-28,0 0 12,8-9-17,-8 9 10,6-5 5,-6 5-20,0 0 16,0 0-12,0 0 11,8-6-15,-8 6 18,0 0-19,0 0 19,0 0-23,0 0 22,0 0-14,0 0 12,0 0-11,0 0 19,0 0-22,8-6 19,-8 6-14,0 0 15,0 0-19,0 0 19,0 0-17,0 0 0,0 0 5,0 0 12,0 0-14,0 0 14,0 0-12,0 0 14,0 0-8,0 0-15,0 0 22,0 0-18,0 0 16,0 0-15,0 0 12,0 0-12,0 0 10,0 0-7,0 0 9,0 0-12,0 0 14,0 0-12,0 0 13,0 0-9,0 0-7,0 0 13,0 0-13,0 0 14,0 0-15,0 0 15,0 0-15,0 0 14,0 0-11,0 0 11,0 0-11,0 0 11,0 0-16,0 0-6,0 0 15,0 0-3,0 0 10,0 0-9,0 0 9,0 0-12,0 0 16,0 0-13,0 0 7,0 0-10,0 0 16,0 0-16,0 0 12,0 0-13,0 0 11,0 0-3,0 0-8,0 0 13,0 0-14,0 0 8,0 0-4,0 0 10,0 0-12,0 0 15,0 0-18,0 0 17,0 0-17,0 0 17,0 0-14,0 0 15,0 0-13,0 0-1,0 0 11,0 0-12,0 0 12,0 0-16,0 0 18,0 0-20,0 0 18,0 0-14,0 0 15,0 0-17,0 0 13,0 0-11,0 0 13,0 0-12,0 0-4,0 0 17,0 0-9,0 0 3,0 0-11,0 0 14,0 0-13,0 0 4,0 0 0,0 0 15,0 0-16,0 0 12,0 0-12,0 0 15,0 0-16,0 0 13,0 0-12,0 0 10,0 0-13,0 0 15,0 0-13,0 0 13,0 0-25,0 0 12,0 0-26,0 0 1,0 0-25,0 0 13,0 0-46,0 0-139,0 0 86,0 0-100,0 0 16,0 0-43,0 0-40,0 0-32,0 0-31,0 0 4,0 0-55,0 0-410,9-5-372</inkml:trace>
  <inkml:trace contextRef="#ctx0" brushRef="#br1" timeOffset="793596.2366">10359 4313 42,'0'0'343,"-17"3"-97,17-3-63,-19 6 74,19-6-168,0 0-22,-12 3-15,12-3-20,0 0 0,-10 6-1,10-6 6,0 0 14,0 0 15,8 16 14,0-9 20,7 0 9,11 3-3,6 2-2,14-1-16,15 2-10,10 0-7,9-1-2,9-1-36,8-1 15,26 3-8,5-4-3,2 3-7,3-3-25,0-1 19,1-2-24,-1-1 30,-3-2 42,-21-1-10,95-1 173,-109-1-92,-7 0-7,-6 0 3,-17 0-12,-4-1 10,-3 1-6,-4 0 1,-4 0 4,-10-2-19,-2 2 4,-6 0-9,-3-1 8,-2 1-12,-6 0-14,19-1 67,-24 1-100,-3 0-12,1-1-9,-1 2-12,-13-1-2,19 0-7,-19 0-27,15 0-36,-15 0-75,16 0-68,-16 0-84,11 1-20,-11-1-35,12 7-65,-1 1-1018,-11-8-30</inkml:trace>
  <inkml:trace contextRef="#ctx0" brushRef="#br1" timeOffset="794193.7691">10516 3401 104,'-7'-28'242,"-4"-28"166,6 31-193,-1 2-22,1 0 10,-1 5-26,1 1-12,1 3-45,2 2-23,-1 2-43,0 3 4,3 7-27,0 0 9,0 0-31,-15 6-4,8 8-5,-14 44 33,7-15-11,-5 10 9,-1 5-18,-1 4 8,0 2 1,-2 2 0,1-2-18,1 0 6,1-2 22,3-3-25,1-1 19,4-12-1,1 1 0,2-5-10,-6 38 22,9-48-22,2-1 3,1-6-3,2 0 1,0-3-14,1-4-21,0-1-5,1-2 3,0-3 4,2-2-9,-3-10-73,8 6-88,-8-6-58,13-11-77,-4-6-172,3-7 17</inkml:trace>
  <inkml:trace contextRef="#ctx0" brushRef="#br1" timeOffset="794723.7688">10332 3256 415,'-1'-17'368,"0"4"-70,1 0-57,0 13-44,1-21-41,3 10-41,15-11 66,-3 9-112,7-3-28,5 3 5,11-2-19,5 0 5,17-3-17,5 2 8,10 1-6,5-2 11,9 2-8,25-2 1,6 3-12,3-1 9,1 4-14,133-10 12,-126 12-1,-7 0-12,-18 4 10,-6-3-9,-3 2 9,-6 2-12,-6-1 2,-5 1-2,-7 1 9,-14 1-6,-6 2-6,-3 0-10,-12 2 13,-3-1-14,-6 0 7,-4 2-7,0-2 9,-6 1-7,-2-1 11,0 2-8,-5-2 5,1-1-10,-3 3 4,0-2 3,-11-1-5,20 3 0,-20-3 11,19 5-11,-19-5 17,25 13-14,-15-7-2,-1 3 21,0 3-16,3 2-1,-2 4 4,-1 2 2,-1 5 1,0 5 10,-3 4 6,-1 9-12,-4 3 9,0 3 13,0 4-13,-2 0 13,2 58 6,2-54-8,6 7 7,0-1 29,1-3 2,7-1 22,2-3-30,2-2 10,5-4-10,0-1-6,1-4 1,1-8-11,-4-1-3,2-2-7,-3-4-8,16 20 17,-25-30-24,1-3-5,-5-2-4,0-2 0,0-1 0,-4 1 2,-3-2 7,-2 0 24,-2 4 17,-8 0-11,-5 1 12,-6 1-19,-8 3 10,-4 0-14,-39 19 26,34-22-35,-1 1-11,3-2-13,-1 1-105,1-1-120,-3 0-182,3 0-491,0-3-461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3-04T10:47:22.85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8731 2617 530,'-2'-14'478,"2"14"-111,0 0-82,-5-8-62,5 8-34,0 0-53,-8-5 125,8 5-133,0 0-6,-10 8-11,10-8-8,-10 10-15,6-1-10,-1-1-16,2 1-11,-1 1-13,0-1-4,4-9-11,-5 18-3,5-18 1,-5 16-5,5-16-1,-1 14 4,1-14 16,1 10 26,-1-10 21,6 9 0,-6-9 15,10 3-11,-10-3 1,17-4-10,-7-1-4,-1 0 4,2-5 5,-2 3 3,0-5-22,7-8 67,-9 11-58,-2-2 10,-2 2 14,-3 9-1,6-15-27,-6 15-16,0-15-17,0 15-9,-7-8-9,7 8-3,-10-3-11,10 3-5,-18 9 5,8-3-35,-11 14 48,12-10-14,0 3 3,1-3-7,2 0 3,1 0-11,1 0 9,0-2-5,4-8 3,-2 15-9,2-15 10,2 12-7,-2-12 6,7 7 8,-7-7-7,15 5 8,-15-5 5,12-4-18,-12 4 21,11-10-3,-7 2-21,-4 8 15,7-16-4,-7 16-8,1-14-14,-1 14-32,-1-16-57,1 16-76,-6-9-73,6 9-130,-9-3-84,9 3-136,-12 1-316,12-1-496</inkml:trace>
  <inkml:trace contextRef="#ctx0" brushRef="#br0" timeOffset="602.6414">12621 2311 549,'0'0'583,"0"0"-102,11-2-68,-11 2-51,0 0-54,0 0-32,12-3-17,-12 3 190,0 0-265,0 0-20,0 0-23,0 0-29,0 0-15,-8 6-22,8-6-9,-9 10-6,9-10-9,-13 14-12,6-7-5,2-2-7,-1 3-7,1 0 3,-4 6 2,9-14-13,-5 14-5,5-14 11,-2 12 2,2-12 8,0 0-9,3 14-38,-3-14 57,9 5-44,-9-5 45,13 0-49,-13 0 49,18-3-14,-9-2-13,12-4 38,-13 3-32,1 0 6,-4 0 9,-5 6 21,12-11-11,-12 11-7,6-9-8,-6 9-5,0 0-4,-4-9-10,4 9-8,-12-3 1,12 3-1,-17 1 0,-4 2-7,12 0-22,0-1-24,9-2-61,-18 7-78,18-7-67,-11 5-87,11-5-95,-10 6-149,10-6-452,-10 8-657</inkml:trace>
  <inkml:trace contextRef="#ctx0" brushRef="#br0" timeOffset="1337.6416">9160 4500 448,'0'0'597,"0"0"-133,0 0-92,0 0-63,-1-12-65,1 12-30,0 0-16,-16 9 177,8-2-207,2-1-15,-3 2-79,3 1 43,-1 0-80,1-2 47,1 3-70,-1-1 53,2-1-61,4-8 53,-5 14-60,5-14 58,0 15-49,0-15 61,4 10-56,-4-10 59,10 4-56,-10-4 49,15 0-64,-15 0 53,20-5-59,-10 0 48,3-2-51,-3 0 49,-1-3-55,0 1 58,-3 1-47,-1-1 64,-1 1-50,0-8 56,-4 16-17,-3-14-65,3 14 54,-6-9-71,6 9 17,-13-6-109,13 6-15,-14 2-102,5 2-104,9-4-122,-16 10-562,16-10-643</inkml:trace>
  <inkml:trace contextRef="#ctx0" brushRef="#br0" timeOffset="1843.6399">12627 4182 425,'0'0'632,"0"0"-134,0 0-97,0 0-66,0 0-74,0 0-34,0 0-29,0 0-6,0 0-58,0 0 153,0 0-145,0 0-80,4 7 49,-4-7-63,-2 11 55,2-11-68,-4 17 44,0-8-55,1 3 51,2-2-63,0 0 55,1-10-67,-2 21 58,2-21-55,0 24 94,0-24 2,3 14-47,-3-14 54,10 13-42,-10-13 29,13 8-40,-13-8 23,19 1-37,-9-3 26,3-1-26,-1-3 41,0 0-21,-1 0-3,-2-4-22,9-11 25,-13 12-10,-1 0 2,-2 0-7,-2 9-19,2-15-6,-6 6-60,4 9-127,-13-11-87,-1 9-202,1-1-99,-6 6-773,-6-3-932</inkml:trace>
  <inkml:trace contextRef="#ctx0" brushRef="#br0" timeOffset="3300.7028">8715 2599 106,'0'0'483,"0"0"-85,-11-5-59,11 5-46,0 0-33,-10-4-31,10 4 110,0 0-225,0 0-21,-4-9-28,4 9-4,0 0 3,11-8-3,-11 8-1,17-9-8,-5 7 1,4-3 0,2 1-2,5 0-2,4-3-3,7 4-7,48-5 36,-35 4-61,4 0 15,2 1-20,2 0 18,5 0-19,2-1 11,11 3 0,3-3-20,4 2 18,-3 0-20,4-3 13,-1 2-9,2-2 18,2-1-20,83-5 12,-83 4 2,0 3-6,-1-1-7,2 0 1,-1 0-12,-2-2 15,-1 4-14,-3 0 18,-1-2-19,61 1 19,-76 2-6,1 0 2,-3-1 1,-2 2 1,1-1-1,-4 0-7,1 0 3,-3-1 4,-1 2-3,-1-2 5,-2 0-9,-3 0-20,-6 1 17,2-1-1,-3 0-2,0 0 7,5-2-1,-6 1-4,-1 1 10,35-3-12,-39 2 4,-4 1 2,1 0 1,-3 1-1,-1-1-1,1-1-2,-2 4 3,0-2-1,0-1 2,-5 1 2,2 0-4,-1 0-1,2 1-7,-2-1 4,20-1-9,-19 3 11,1-2-13,-1 1 11,1 0 3,1-2-1,-3 0-8,2 1 12,4 0-2,-3-1 2,-2-1-3,1 1 1,0 1-2,-4-1 4,0 1-1,18-3-11,-18 2 10,-2 0 2,0 2 1,-4-2 0,3 2 0,-5 0 2,1-1-1,-12 2 3,19-2-2,-19 2 8,14-3-6,-14 3 3,11 0 3,-11 0 4,16-2 24,-16 2-24,0 0 14,0 0-8,15-1-1,-15 1-3,0 0-1,0 0-2,12-2 6,-12 2 6,0 0-5,0 0-8,0 0-1,0 0-4,0 0-4,11 0-2,-11 0-5,0 0 2,0 0 2,0 0 0,0 0 2,-2 10 1,2-10 0,-7 11-3,7-11 1,-7 17 5,3-9 1,1 4 0,-1 1 9,0 1 7,-3 18 61,5-14-46,0 4-12,-1 1 34,-1 2-8,4-2 10,0 1-14,1 2 26,2-2 5,-3 3-4,5 0-3,-5-1 30,2 1 1,1-3-39,-1 2 1,0 1-8,0-2 0,-2 3-24,2-1 8,-2-1-7,2 1-6,-2 0 2,-2 1-43,2-1 40,0 0-38,-2 0 38,2 0-39,0 1 39,-2 0-38,-1 5 41,1 23 16,0-28-30,2 4 2,-2-5-10,0 1 2,-1-3-13,0 4-17,1-2 38,0 0 0,0 0-5,-2 3-30,0 1 30,-1-2-25,1 1 28,-2-1-30,-3 29 21,5-29 13,-2-4-33,2-2 0,1 1 6,-2 0-5,3-4 0,-3 0 9,5-2 3,-4 0 4,4-1 16,-2 2 5,2-5-2,0 0-4,0-1-5,0 9 12,-2-11-14,2-11 3,0 16-7,0-16 0,-2 16 3,2-16-8,0 11 1,0-11-1,-1 11 0,1-11-1,0 0-17,0 12-17,0-12-25,0 0-29,0 11-127,0-11 48,0 0 40,0 0-62,0 0 47,-2 13-78,2-13 47,0 0-81,-4 8 0,4-8-105,-8 6-142,8-6-331,-13 4-369</inkml:trace>
  <inkml:trace contextRef="#ctx0" brushRef="#br0" timeOffset="4751.7002">8974 2635 230,'0'0'307,"-10"-4"-34,10 4-52,0 0 21,-10-5-60,10 5-18,0 0-6,-9-7-8,9 7-25,0 0-9,0 0-23,-10-5-13,10 5 22,0 0-89,0 0 12,0 0-5,0 0-3,-6 8-2,6-8 3,1 26 19,2-8-8,-2 5 14,2 6-20,-1 5 0,4 7 4,-2 5 19,3 2-3,9 67 131,-6-51-87,2 2-9,0 0 19,1-1-12,1 3 5,-2-3-25,1 1 6,1-1-23,-1 0-10,-1-2-2,0-2-53,-1-1 57,0-2-10,-2-10-5,9 47 21,-10-49-21,-2-3-10,-1-2-1,0-5-3,0-1-2,-1-2-2,-2-1 8,1-5-13,-2-1 3,0-2 2,1-1-1,-2-3-2,0 1 2,1-3 3,-1-3-63,0 2 66,0-5-55,0 2 63,0-3-62,0-11 69,-1 21-63,1-21 64,0 17-63,0-17 61,0 15-61,0-15 61,-2 14-54,2-14 56,0 12-56,0 1 25,0-13 34,0 0-61,2 12 60,-2-12-57,0 0 62,5 11-57,-5-11 75,10 5-45,-10-5 55,15 2-44,-15-2 50,27 0-61,-11-2 52,4 0-59,26-3 51,-22 1-5,3 2-64,-2-2 56,0 2-61,2 0 55,-1-1-59,-1 0 59,-2 2-66,3-2 64,-1 2-59,1 0 61,-3 1-55,3-1 50,2 1-55,27-2 34,-26 2 24,3-2-61,2 1 60,3-1-55,1-1 58,0 1-58,8-5 64,1 3-67,4-2 64,-2 2-62,3-3 20,1 1-9,2 2 50,-2-3-61,3 2 63,0-2-63,3-1 56,0 3-55,8-3 58,0-1-62,-9 3 63,1 0-65,8-4 64,-9 4-59,1-2 64,-3 0-60,11 0 52,-10 2-59,0-2 68,55-6-38,-57 7-32,-3 1 59,0 0-55,-2 1 58,-3-2-57,0 2 59,-3 1-57,-5 0 74,-2 0-58,-2 1 54,-7-1-59,3 2 60,-2-1-42,-4 1 50,23-1-2,-26 1-61,0 2 40,-4-2-36,2 1 42,-1 1-47,0-1 51,-1 0-65,-1-1 74,2 0-35,-1 1 50,2-1-45,-2-1 34,2 3-55,-1-3 42,16 0-6,-21 2-35,-1-2 44,2 2-24,-3 0 49,1-1-17,1 0 28,-3-1-34,3 2 22,-1-1-36,-1 0 11,1 0-25,-4-1 14,5 3-26,-5-3 29,13-1 17,-22 4-32,18-2 13,-6-1 0,-12 3 14,21-2 1,-21 2 1,23-4-13,-9 1-2,-3 2 1,2-1-7,-1 0-20,-12 2 20,21-3 5,-11 0-2,11 0 36,-21 3-45,19-3-1,-19 3-2,19-2-4,-19 2-2,17-2 1,-17 2-5,16-2 2,-16 2 0,13-2 7,-13 2 1,12-3 1,-12 3 3,0 0 2,7 0 16,6-1-25,-13 1-4,0 0-3,0 0 0,12-1-3,-12 1-4,0 0 3,0 0-1,0 0 4,0 0-8,10-3-24,-10 3-22,0 0-49,0 0-84,0 0-459,0 0 139,0 0-358,0 0-452,-20-6-909</inkml:trace>
  <inkml:trace contextRef="#ctx0" brushRef="#br0" timeOffset="5692.706">8695 2714 300,'0'0'272,"6"-10"-51,-6 10-30,8-15-19,-8 15-7,11-18 189,-11 18-175,8-9-3,-8 9-8,5-10-11,-5 10-25,0 0-13,6-8-3,-6 8-9,0 0-8,5-9-21,-5 9 19,0 0-6,0 0 24,5-6 9,-5 6 164,0 0-144,0 0-10,0 0-16,5-9-27,-5 9-26,0 0-22,0 0-9,0 0-8,9 10-3,-4-1 15,-1 4-20,1 5 5,3 4-14,0 7-59,3 7-104,-2 5-111,-1 2-102,-3 3-144,2 1-471,-6 0-575</inkml:trace>
  <inkml:trace contextRef="#ctx0" brushRef="#br0" timeOffset="9257.6996">8957 2631 662,'-5'-9'569,"-2"1"-94,1-1-88,1 3-44,5 6-71,-9-14-22,9 14-38,-9-9-17,9 9-42,-6-10-27,6 10-40,0 0-9,0 0-24,-10 5 28,10 8 9,0 6-11,0 7-11,1 8-3,0 4-17,-1 8-52,2 3-75,-1 1-86,-1 4-119,0 2-116,-3 59-985,1-49 12</inkml:trace>
  <inkml:trace contextRef="#ctx0" brushRef="#br0" timeOffset="10272.7103">8559 2059 323,'0'0'323,"0"0"-73,0 0 24,0 0-61,0 0 0,0 0-38,-5-8-23,5 8 12,0 0 2,-5-7 122,5 7-156,0 0-6,0 0-6,-7-8-4,7 8-2,0 0-10,0 0 10,-8-8-10,8 8 6,0 0-6,-6-6 8,6 6-2,0 0 9,-7-8-6,7 8-6,0 0-4,-9-5-29,9 5-8,0 0-8,0 0-16,-11-4-3,11 4-11,0 0-19,0 0 1,-14 0 3,14 0-1,0 0-5,-15 3 0,15-3-2,-16 5 8,16-5-13,-12 4 3,12-4 6,-10 5-24,10-5 15,-14 9-2,8-3-4,-2 3 4,1 1-9,-3 1 6,2 2 6,0-1 0,1 3-3,-2-1 4,-4 14 14,8-15-14,1 0-7,1-3 4,0 1 7,1-1-13,2-10 12,-3 16-6,3-16 11,0 13-1,0-13 14,7 9-14,-7-9 17,12 0-14,-12 0 4,29-14 4,-17 4 1,1-2-16,-1 0-1,-2 1-5,0 1-13,-1-1 27,-1 5 12,-1-2-28,-7 8-9,13-12 2,-13 12-2,11-5 4,-11 5-1,15 5 5,-6 0 3,2 4 17,4 1-19,1 3 11,6 2-65,3 1-79,5 1-62,4-1-87,4-1-100,4-1-134,0-4-504,2-3-633</inkml:trace>
  <inkml:trace contextRef="#ctx0" brushRef="#br0" timeOffset="11031.7068">12587 1405 607,'0'0'485,"0"0"-93,-2-12 233,2 12-376,0 0-29,0 0-40,0 0-14,0 0-31,0 0-33,0 0-20,0 0 0,0 0 8,0 0 3,0 0-5,2 21 8,0-8-28,1 4 8,-1 2-27,2 3 10,0 2-5,-4 2-10,3 1-8,-1-1 2,2 0-6,-4-1-16,3 0 2,-1-2-4,-1-3-8,0-2 6,2-2 0,-1-1-3,0-4 1,0 11 9,-2-22-2,7 14-6,-7-14-9,14 5 0,-14-5-10,20-4-3,-6 1-2,0-1-3,3 1 4,-2-2 4,-1 4-5,-1-2-3,1 3-3,-3 2 0,12 3 5,-14-1 17,-1 2 2,0 1 9,-4 2 18,-4-9 18,0 17 38,-4-7 12,-2 1 23,-3 0-16,-1-1 19,-2 0-25,1-1 16,0-3-47,-3 0 10,-8 1 10,22-7-123,-20-2-108,15-5-147,-2-3-160,3-5-229,6-5-473,5-11-765</inkml:trace>
  <inkml:trace contextRef="#ctx0" brushRef="#br0" timeOffset="11807.7105">9182 5320 589,'0'0'619,"-9"-10"-114,9 10-84,-11-8-76,11 8-64,-20-4-41,8 6-21,-22 10 173,11 1-209,0 4 36,-4 5-39,0 2-10,3 2-34,0 2-23,4 0-19,6-2-11,0 0-16,6 0 19,4-3-73,3-3 33,5 1 24,5-1-37,26 18 45,-8-24-56,5-5-117,3-5-58,7-3-173,8-4-58,5-7-156,0 0-623,11-7-779</inkml:trace>
  <inkml:trace contextRef="#ctx0" brushRef="#br0" timeOffset="12347.0641">12531 4771 948,'0'0'693,"0"0"-148,4-3 198,5-2-486,-9 5-51,0 0-50,0 0-33,0 0 12,0 0-50,10 8 92,-10-8-27,2 19-27,-2-6-23,0 5 20,0 7-67,0 0 39,0 3-59,-3 30 47,3-31-25,0 2-43,-3-3-12,3 1 5,3-3 1,-3-5 0,1 2-3,1-3 6,-2-1-4,2-3 2,0-2-6,-2 0-6,0-12 4,4 18-1,-4-5-19,0-13-41,0 0-57,0 0 9,0 0-37,-18 0 80,18 0-35,-19-6 129,6 6-16,-1-3 84,-1 3-49,-2 3 29,-1 1-29,2 1 35,-2 0-56,-15 12 14,18-10-14,4 1-6,0 1 1,4-1 4,2-2-6,5-6 10,0 11-1,0-11-16,15 9-111,-4-6-135,7-3-136,5-5-182,0-3-592,5 1-759</inkml:trace>
  <inkml:trace contextRef="#ctx0" brushRef="#br0" timeOffset="13289.7892">18423 2400 164,'0'0'497,"-1"-16"-87,1 16-84,-3-12-23,3 12-39,-5-12-10,5 12-30,-6-9-46,6 9-41,-11-3 140,11 3-119,-14 7-1,5 1-28,1-3-35,2 3-8,0-1-26,-2 2-11,3-1-13,1 1 5,0-2-13,4-7 10,-3 14-15,3-14 3,-2 13 0,5-3 35,-3-10-31,8 7-5,-8-7-14,13 3 6,-13-3 1,17-4-1,-17 4 1,18-8-8,-11 0 8,1 2-7,0-4 4,-1 2 1,-2-2 26,-2 1 9,0-9 0,-3 18-32,-1-14 5,1 14-8,-5-9-2,5 9-18,-12-4 27,12 4-4,-18 5-7,5 0 0,0 2-4,2 1-10,-2 1 10,3-1-3,1 1-4,-3 11 13,7-11-11,2 1 0,3-10 5,-1 15 0,1-15 0,9 13 5,-2-8-9,5-2-5,0-3 9,3 0-4,3-3 3,0-1 2,1-1-4,-4 0 0,0-1-4,-1-2 12,-4-1-22,2 0 6,-6 3-13,-1-4 7,-5 10 5,3-12-8,-3 12 0,-3-10-27,3 10-4,-9-5-68,9 5-71,-14 3-89,14-3-124,-20 13-1086,20-13 6</inkml:trace>
  <inkml:trace contextRef="#ctx0" brushRef="#br0" timeOffset="13868.7817">22485 2140 333,'0'0'631,"0"0"-124,0 0-90,1-12-59,-1 12-73,0 0-61,0 0-37,-6-7 65,6 7-151,-9 5 9,9-5-6,-14 9 15,6-2 3,0 0-16,1-1-18,1 3-23,0-2-18,1 2 0,1-1-7,4-8-8,-5 17-3,5-17 5,0 13-10,0-13-3,6 12 7,-6-12-7,15 8 1,-15-8-9,22 1 9,-10-2-2,5-3-9,-3 0-10,2-4 11,-3-1-8,0 1 6,-1-3-4,-2 1 7,1-10 34,-8 11-18,-3 9-6,-9-13-10,2 6 1,-3 4-3,-7 1 4,-2 2-9,-1 1 3,-5 3-32,1 3-98,-5 3-166,2 2-204,4 4-674,-1 0-780</inkml:trace>
  <inkml:trace contextRef="#ctx0" brushRef="#br0" timeOffset="14690.7901">19062 4075 446,'0'0'594,"0"0"-136,0 0-100,0 0-63,0 0-63,8 6-41,-8-6-23,0 0-12,-4 12-13,4-12-10,-2 12-16,2-12-18,-3 12-19,3-12-13,-1 11-6,1-11-12,0 0-4,1 15 1,-1-15 0,4 11 7,-4-11 6,9 6 15,-9-6-8,14 3-7,-14-3-10,15 0-8,-15 0 3,19-7-60,-12 2 60,8-7-22,-15 12-19,11-11 78,-11 11-56,5-11 47,-5 11-67,0 0 44,0-14-52,0 14 45,-7-6-55,7 6 47,-12 0-58,12 0 56,-19 3-58,9 2 55,-12 3-40,13-4-56,1 0 48,8-4-19,-15 8 0,15-8-9,-8 8-1,8-8 9,0 0 9,-9 6 8,9-6 6,0 0 5,0 0 3,0 0-1,0 0-9,10-6-17,-10 6-5,5-8-16,-5 8-22,5-12-22,-5 12-7,5-12-9,-5 12-27,4-12-49,-4 12-80,4-9-83,-4 9-84,6-9-269,-6 9-214</inkml:trace>
  <inkml:trace contextRef="#ctx0" brushRef="#br0" timeOffset="15323.7903">22055 3909 537,'0'0'622,"0"0"-208,0 0-34,0 0-72,0 0-75,0 0-95,-8 12 39,-5 1 102,7-6-195,-1 0 61,0 1-70,2-1 36,0 1-70,0 2 54,1 0-47,1-1 55,3-9-71,-3 16 53,3-16-71,1 14 61,-1-14-61,8 12 69,-2-5-65,2-2 55,2-3-53,2 1 55,0-3-72,2 0 58,-2-2-69,3-1 58,-3 0-56,1-2 51,-1-2-54,0 1 50,-2 1-52,-4-3 76,0 2-43,1-7 53,-7 13-42,-3-9-34,3 9 52,-9-8-65,9 8 55,-20-3-61,7 4 5,0 1 5,0-2 57,-1 3-67,3-2 57,11-1-61,-22 3 39,22-3-53,-20 2 27,20-2 24,0 0-42,-14 3 54,14-3-50,0 0 7,0 0 7,0 0 4,6-5 2,-6 5 7,12-7 1,-12 7 47,12-8-49,-12 8 57,9-9-72,3 1 19,-12 8 18,5-7-67,-5 7-53,1-11-131,-1 11-9,-5-8-37,5 8-46,-13-9-54,7 2-46,0 2-447,-1-3-420</inkml:trace>
  <inkml:trace contextRef="#ctx0" brushRef="#br0" timeOffset="17263.3334">18490 2459 47,'-5'-9'291,"5"9"-46,-4-12 136,4 12-224,0 0 9,-3-12-29,3 12-17,0 0 1,-3-10-14,3 10-11,0 0-10,-5-10 7,5 10 6,0 0 9,-2-9 6,2 9-3,0 0-20,-4-9 40,4 9-84,0 0-14,0 0-14,0 0 3,0 0-12,0 0-3,4 9 8,-4-9 8,7 21-29,-3-6 9,2 7 54,-1 1 1,3 7-3,3 6 29,0 1 1,0 2 15,3 1 17,0 2-4,2 1 5,3-1-16,1 10 8,4-3 6,2 1-8,-1-2-20,1 1 0,1 0 54,1-1-22,-3-2-25,-2-7-17,18 38 15,-20-39-49,-1 0 4,-2 0 21,1 0 0,-4-1-9,2 0-6,-2-2-4,-1-1-2,0 2-15,0-4 19,-4-2-23,0-3 19,0 0-39,-1-2 24,8 18 16,-9-22-15,0-2 15,-2 0-22,3 1-12,-3-5 6,1 0 9,-2 1-10,1-1 27,1 0 0,-1 0 0,-1-1-14,0 1-8,0 0-8,1-1 2,-1-1 1,0 1 0,-1-3-4,0 1 0,0-2-9,0-2 9,0 1-9,-4-9 4,7 16 1,-7-16 3,5 13-4,-5-13-2,4 11-2,-4-11 0,4 9-5,1 1 6,-5-10-4,0 0-3,6 13 2,-6-13 0,4 9 1,-4-9-2,0 0 3,5 12 0,-5-12-2,0 0 11,3 9 5,-3-9 15,0 0 0,0 0 28,2 5 52,2 2-78,-4-7 13,0 0-23,0 0 12,0 0-24,0 0 4,0 0-12,0 0 13,2 10-20,-2-10 15,0 0-20,0 0 22,0 0-22,0 0 15,0 0-20,0 0 28,0 0-23,0 0 22,0 0 2,0 0-27,0 0-47,0 0-29,0 0-36,0 0-63,0 0-151,0 0-303,-11-5-101,4-3-696,-3-4-1046</inkml:trace>
  <inkml:trace contextRef="#ctx0" brushRef="#br0" timeOffset="34763.9105">22571 2164 128,'0'0'202,"0"0"-84,0 0 42,0 0-55,0 0-8,0 0 9,0 0-11,0 0-15,0 0-6,0 0-24,5 8-9,-5-8-9,0 0-6,0 0-9,0 0 6,0 0-6,0 0-5,0 0 1,0 0 8,0 0 5,0 0-2,0 0 21,0 0-20,0 0-3,0 0-1,0 0 7,0 0 0,-3 9 3,3-9-1,0 0-6,0 0-3,0 0 1,0 0-9,0 0 5,0 0 3,-2 12-1,2-12 17,-5 8-6,5-8-4,-4 9-23,4-9 11,-5 12-5,5-12 13,-6 16-29,3-7 29,-1 0 7,-2 3 32,2-1-28,-1 3 17,0 0-15,-1 0 10,-7 18 46,8-12-56,-1-1-9,1-1 7,0 3-20,-2-1 13,2 1-8,0 1 6,0-1-13,0 3 12,0-2-15,0 2 8,0-2 0,0 1 4,0-1-9,-5 20 26,3-21-10,2-1-7,0 1 16,-1 1-8,1-2 3,-3 0-8,2 1-1,1-1 2,-2-1-7,1 1 0,0 1-5,1-2 2,0-3-25,0 3 10,0-1 16,-2 0-19,1-2 20,2 1-17,-1 0 16,1-2-16,-1 2 15,1-2-20,1 0 21,-4-1-24,4 3 24,-1-3-11,-1 1 3,1 2-4,-1-2 18,-4 18 18,5-19-27,-1 1-1,1 1 0,0-2-3,1 2 3,-1-3-7,-1 2 0,1 0 1,-1-2 1,1 2-4,0-2 11,-1 2 0,1-1 4,0 0 3,-2 0 0,1 0 4,2-1-8,-3 0 0,3 2-4,-4-2-5,2 0 1,0 1-15,0-1 19,0 0-10,1 0 16,-2 0-19,1-1 14,1 0-14,0-2 15,-2 11-6,2-11-12,2 0 17,-3-1-22,1 3 17,1-1-11,0-2 13,-1 2-16,1-1 16,1 0-17,-2 2 16,0-2-12,0 3 22,2-1-7,-2 2 5,-4 12 15,5-12-22,-1-1-5,0-2 0,0 1 4,2-1-5,-1 1 7,1-2-9,-1-1 6,1 2-8,-1-1-1,0 0 2,1-1 2,-1 0-3,3-9 1,-7 26-1,7-26 3,-5 18 2,5-18 1,-5 18 4,5-18-5,-4 18 0,4-18-1,-5 17 3,5-17-6,-4 15 3,4-15-2,-3 13 2,3-13-2,-4 13 5,4-13-2,-3 15 11,3-15-9,-4 12-4,4-12 1,-2 10-4,2-10 16,-3 10-12,3-10 14,0 0-9,-2 12-2,2-12 1,0 0 2,0 0-2,-4 11 14,4-11 6,0 0-17,0 0-3,-3 10 3,3-10 0,0 0-26,0 0-95,0 0-95,0 0-131,-11-3-85,11 3-476,-10-8-459</inkml:trace>
  <inkml:trace contextRef="#ctx0" brushRef="#br0" timeOffset="39159.0767">18549 2380 115,'-12'0'285,"12"0"-34,0 0-48,0 0-15,-12-4-41,12 4 12,0 0-32,0 0 26,-13-1-41,13 1 14,0 0-34,0 0 4,-13-2-16,13 2-3,0 0-20,0 0 10,-11-3-42,11 3 23,0 0 12,0 0-44,-12 2 9,12-2-14,0 0-7,0 0 4,0 0 7,0 0-11,-11 2 13,11-2-21,0 0 16,0 0-19,0 0 5,0 11-2,0-11 6,9 15-8,-9-15 17,10 13-8,-2-3-1,3-1 1,-1 0 2,4 3 4,4-1 2,-2 3 0,6 1-3,1-2 5,1 3 3,1-1 6,2 0 30,4 1-11,3 1 1,0-1-2,1 0 0,0 1 0,0 0 12,1-2-16,2 1 1,0-1-5,0 1 6,0-3-4,1 3-11,-2-1 0,1 1-3,-2 0 3,2 1-13,37 16 24,-38-16-22,-1 2 0,2-1 1,-1 2-4,-2-2-2,1 1-1,-1-1 4,0 1 1,0-2-14,-2 0 25,0 0-9,-2-2 19,-2-1-23,-1 0 22,29 11 15,-29-13-32,-1 2 17,0-2-17,0 0 7,-1 2-15,1-1 8,-2 0-11,2 1 18,-1-1-18,0 1 17,0 0-19,1 1 15,1-1-5,-2 0 12,1-2-5,1 3 14,-1-3-15,1 2 9,-1-3-10,0 1-8,-1-1 13,1-1 13,-5-1-7,5 1 6,-5-2-11,2-1 5,0-1-9,0 1 2,0 1-12,23 3 11,-25-5-3,2-1-16,-2 3 13,1-3-14,-2 2 7,-2-2-7,0 0 4,-1 0-11,-2 2 12,2-3-10,-1 2 15,-1-1-11,-2 1 7,2 0-5,-3-1 5,2-1-7,-2 1 10,2 1-11,-2-1 10,0 1-5,1-1 11,-1 0-9,4 1 13,-3-1-14,2 2 9,-1-1-9,0 1 3,2-2-3,-3 1 2,16 8 1,-16-7-7,1 0 6,-1 0-9,2 0 13,-2 1-6,4 0-5,0 1 5,0 0 5,-1 1-6,1 0 8,0-2-13,-2 2 6,3-2 4,-1 2-2,16 6 18,-20-8-5,2-1 9,-2 1 3,3-1-6,-5-2 6,1 1-4,1 2 4,0-3-13,-2 0 16,1 2-8,0-3-40,-2 0 43,-1 0-53,2-1 60,-3 3-63,2-3 60,-2 1-61,-9-4 58,16 6-58,-16-6 58,17 5-58,-17-5 58,15 7-45,-15-7 50,15 5-44,-15-5 57,17 7-56,-17-7 66,17 4-62,2 2 41,-19-6 7,18 4-53,-18-4 47,16 3-47,-16-3 48,14 4-51,-14-4 48,13 3-50,-13-3 45,11 4-52,-11-4 54,12 4-52,-12-4 65,14 2-43,-2 2 36,-12-4 5,12 4-48,-12-4 40,11 4-48,-11-4 4,12 3 1,-12-3 8,11 4-5,-11-4 5,11 3-5,-11-3 1,13 2 4,-13-2-1,13 5 6,-13-5 0,11 4 3,-11-4 4,12 3-8,-12-3 0,12 4-1,-12-4 9,9 4-6,-9-4-4,0 0-15,12 1 20,-12-1-5,0 0 2,0 0-3,11 4 4,-11-4-3,0 0-28,0 0-32,0 0-51,10 4-10,-10-4-114,0 0-28,0 0-158,0 0-134,0 0-449,-4-12-604</inkml:trace>
  <inkml:trace contextRef="#ctx0" brushRef="#br0" timeOffset="40539.078">19210 4127 17,'0'0'269,"-12"3"-31,12-3-45,0 0 3,0 0-33,-10 4 29,10-4 112,0 0-187,0 0-12,-11 3-13,11-3-3,0 0-7,0 0 3,0 0-2,0 0-5,0 0-2,0 0-13,0 0-3,12 0-6,-12 0-2,17-7-8,13-5 58,-11 4-46,2-2-5,6-2 13,2-2-55,5-3 71,0-1-5,4 0 5,2-3-15,2 1 5,8-5 3,-2-1-19,1 0 4,-2 1-22,1-2 7,-7 7-20,-1-3 8,-1 0-19,1 2 9,-1-1-12,-1-1 10,-2 3-14,2-3 14,-1-1-18,1 1 14,0 0-10,-1 1 6,2-2-10,-1 1 14,0-1-5,39-21 18,-40 22-8,1 1-18,0-1 12,1 3-12,-1-2 11,0 1-12,0 0-2,1 1 13,-1-1-16,-2 4 10,1-3-10,-1 1 12,-1 0-12,-1-1 12,-2 3-18,-1-2 17,0 0-13,-5 4 14,1 1-4,-3-1 0,0 1 0,1-1 0,-1 1-3,-1-1-3,1 4 5,0-3-6,0 1 11,2-1-8,-4 2 3,26-13-12,-24 12 16,-4 2 1,1 1-1,3-3-3,-4 2-3,-1-1 0,1 2 1,1-2 8,-4 0-6,4 0 11,-3-1-5,3-3 5,0 3-8,-1-2-1,16-11 2,-19 15-5,0 0-3,-1-1 5,0 0-5,0 3 3,1-3-5,-2 1 0,1 0 6,0 0-12,-1 2 11,0-1-8,1-1 8,1 1-9,-3 0 12,0 1-17,0 1 11,1-3-9,0 3 12,0-2-10,0 2 8,-1 0-8,0 0 12,0-1-12,1 2 10,-2 1-10,1-2 13,-1 1 4,0 1-3,-1-2 3,12-3 34,-14 6-18,0 0 2,0 0 5,-1 0-4,1-1-1,3 0-10,-2-1 1,3-1 2,0 2-3,-1-2 7,1 1-10,-2 0-2,3 2-5,-3-3 4,14-6 2,-14 9-7,0-2-1,0 2-5,-1 0 0,-1-2 2,-1 2-3,1 2 4,-1-1-5,-1-1 3,-8 5 2,15-7-3,-15 7 7,11-6-4,-11 6 5,14-7 6,-14 7-5,10-5-9,-10 5 2,9-4-1,-9 4 9,0 0-3,11-5 3,-11 5-12,9-5 12,-9 5-14,11-5 5,-11 5 5,13-5 3,-1-2 16,-2 2 1,-10 5-5,13-6-6,-13 6 29,11-5 3,-11 5-3,9-6-23,-9 6 16,10-5-2,-10 5 4,9-5 3,-9 5-4,0 0 1,10-5 2,-10 5-2,0 0 25,10-6-43,-10 6-8,0 0-4,0 0-16,0 0-25,0 0-59,0 0-86,8-5-101,-8 5-104,0 0-58,0 0-62,-5 9-92,5-9-246,-14 11-382</inkml:trace>
  <inkml:trace contextRef="#ctx0" brushRef="#br0" timeOffset="42354.2695">10136 973 152,'0'0'312,"-8"-6"-76,8 6-44,-8-10-29,8 10-14,-5-9 4,5 9 28,-8-18 164,8 18-173,-4-14 13,4 14-30,-4-13-8,4 13-12,-4-12-2,4 12-10,-4-14 1,4 14 1,-4-12-7,4 12-2,-5-11-18,5 11-18,-5-9-7,-2-1 20,7 10-68,-11-4-6,11 4-10,-14 3-1,4 2 5,-4 2-6,0 3-10,-2 4 15,0 0-7,-3 3 2,2 3-5,1 4-3,0-2 4,2-1 1,-7 18 3,13-21 1,0 1-2,3-3 3,0-1-3,3-1-16,2-1 16,0-13 3,2 21 2,3-11 6,2-3 2,0 1 11,3-4-11,21-2 32,-12-6-26,26-8 20,-19 2-40,-4 0 18,0 1-24,-3 1 13,-3 2-15,0-2 14,-3 3-25,-1 1 23,-2 1-36,-10 3 30,18-5-10,-18 5 10,17 0-3,-17 0 8,16 2-16,0 4-7,-8-2 16,-8-4 2,16 9 3,-16-9 3,13 11 1,-7-6 0,0 2-7,2-2-25,-1 2-49,0-2-55,1 0-43,0-1-30,10 5-260,-7-5 199,1-3 26,-12-1-55,25 0 51,-11-2 5,2-1 88,0-1 11,0 2 103,-1-1 5,-1 1 75,-1 0-30,-13 2 60,25 0 48,-13 2 41,0 0 44,10 11 253,-12-4-243,0 3 27,0 0-37,-2 5-39,-2 3-27,-1 0-8,0 1-42,0 3 4,-2 0-54,-2 3-102,0-1-135,-1 3-182,-2 5-195,-1-2-327</inkml:trace>
  <inkml:trace contextRef="#ctx0" brushRef="#br0" timeOffset="43553.8181">20750 799 241,'0'0'427,"5"-11"-124,-5 11 0,7-15 138,-7 15-305,3-10 43,-3 10-22,0 0-2,3-12-29,-3 12-8,0 0-33,0 0 10,0-12-35,0 12 3,0 0-15,0 0-1,-9-6-11,9 6 14,-19 8 45,10-4-54,-2 4 22,-2 1-9,-1 5-1,-1-2 1,2 2 9,0 1-6,0 2-8,-2-2 17,3 1-9,0 3 30,-1-3-30,3 3 8,0 0-32,-9 19 81,11-18-45,1-1-34,0 0 16,3-1-27,1-2 9,0-2-18,2 2 10,1-3-17,0 0 20,0 0-17,2-2 27,1 0-32,-1-2 27,2 0-29,8 5 56,-6-9-9,-6-5-30,14 8 23,-14-8-41,19 2 35,-19-2-41,20 0 18,-20 0-21,22-2 30,-22 2-30,21-5 36,-11 2-51,0 1 41,-10 2-38,25-10 29,-25 10 3,13-7-27,-13 7 42,10-5-48,-10 5 37,12-7-34,-12 7 32,7-5-28,-7 5 24,0 0-33,9-4 34,-9 4-30,0 0 31,9-5-43,-9 5 17,0 0 21,0 0-32,10-5 25,-10 5-49,0 0 54,0 0-27,0 0 27,0 0-33,0 0 43,0 0-31,0 0 29,0 0-25,0 0 25,0 0-22,5 2 9,-5-2 16,0 0-35,0 0 35,0 0-38,0 0 30,0 0-30,0 0 28,0 0-27,0 0 29,0 0-26,0 0 29,0 0-38,0 0 6,0 0-51,0 0-148,0 0 28,0 0-35,0 0-40,9 3-36,-9-3-46,0 0-14,0 0-457,0 0-352</inkml:trace>
  <inkml:trace contextRef="#ctx0" brushRef="#br0" timeOffset="47661.8127">24537 2945 275,'0'0'305,"-6"5"-83,6-5-55,0 0-52,0 0-40,0 0-21,0 0-16,-3 10-19,3-10-38,0 0-54,0 0-112,0 0-126,2 13 230</inkml:trace>
  <inkml:trace contextRef="#ctx0" brushRef="#br0" timeOffset="53748.4241">5187 3003 566,'0'0'494,"-16"2"-92,16-2-65,0 0-44,-15 1-32,15-1-46,0 0-20,-14 1-27,14-1-31,0 0 127,-14 2-133,14-2-21,0 0-15,0 0-31,0 0-2,0 0-23,-11 0-6,11 0-42,0 0-44,0 0-60,0 0-40,0 0-26,0 0-33,0 0-49,0 0-45,2 14-56,-2-14-342,9 6-209</inkml:trace>
  <inkml:trace contextRef="#ctx0" brushRef="#br0" timeOffset="63762.4296">23698 2060 383,'0'0'309,"0"-12"-30,0 12-63,0 0 3,0 0-53,-1-12 5,1 12-18,0 0 18,0 0-11,0 0-9,-1-13-10,1 13 1,0 0-16,0 0-9,-5-9-19,5 9-8,0 0-14,-7-6-9,7 6-8,0 0-11,-11-6-15,11 6-12,0 0-3,-20 3-8,10 1 0,-4 4-1,-17 16-4,14-6-4,-4 3 5,4 0-5,-2 1 7,-1 5 0,3-2 1,1-2-1,3 0-2,0-5-2,3 2 1,2-3 2,2-4 2,-1 3-9,2-4-7,1 8 23,4-20 8,0 14-14,0-14 14,9 9-17,-9-9 14,17 0-7,-5-4-2,4-4-6,2-1-7,2-2 4,3-3-5,0-2 2,-2 1-1,-3 2-5,-2 2-1,1 0 4,-6 5-8,2-2-5,-3 4-1,-10 4-4,18-4 6,-18 4 9,17 6 0,-9-1 4,1 2 2,-2 1 6,1 1-1,1 1 2,-3 3-3,9 12-1,-7-13-13,-1 1-63,2-1-21,-1 2-76,2-2-23,0-2-74,-1 2-29,2-2-69,2-4-295,-1 2-172</inkml:trace>
  <inkml:trace contextRef="#ctx0" brushRef="#br0" timeOffset="63987.4283">24212 2131 557,'10'-13'523,"0"2"-125,0 0-86,0 1-69,-1 1-48,1 0-53,-2 4-31,0-2-27,-8 7-9,15-5-28,-15 5 8,11 0 30,-11 0 19,10 16 36,-6-2 2,1 2-14,-4 5-14,-1 3-15,0 1 17,-1-1-1,1 0-4,0 0-10,-1-6-8,2 1-1,-1 0 4,3-3-20,-1 0 20,12 10 138,-1-15-132,3-2-19,8-5-46,4-1 36,9-6-36,8-4-56,4 0-115,4-5-106,7-5-200,3-1-243,-3-3-411,-3-1-711</inkml:trace>
  <inkml:trace contextRef="#ctx0" brushRef="#br0" timeOffset="65528.4365">17970 2648 312,'0'0'330,"0"0"-65,0 0-35,-3-10-16,3 10-15,0 0-12,-7-9-2,7 9-7,0 0-15,-10-9-18,10 9-14,-9-6-6,9 6-18,-12-6-4,12 6-16,-16-3-18,16 3-14,-17-2-9,17 2-10,-22 2-7,10 2-6,-2 3 5,-19 11 8,15-6-16,-1 2 3,-1 3-3,1 0 6,2 2-3,0-1-4,4-1-5,-1-1-1,3 2-1,-1-2-1,2 3 3,1-3-2,3-2-2,1-1-5,-1 0 3,2-2 1,1-2 7,3-9-2,-2 16 13,2-16 16,2 12 19,-2-12 14,8 7-5,-8-7 9,15 0-17,-6-4-1,2-1-11,1-1-5,0-2 1,14-16 32,-13 9-49,-1 1 12,-3 3-8,1-2 42,-1 3-10,-2 0 0,0 0-20,-1 4-8,0 0-31,-6 6 5,9-9-18,-9 9 3,10-4 8,-10 4 3,18 5-4,-12 1-7,2-1 16,-2 2-18,1 2 14,2-1-13,-1 3 13,1-2-36,-1 2-25,1 0-27,1-1-48,-1 1-38,0-2-35,-1 1-30,2 0-9,-1-1 3,1-2 10,-1-1-2,1 1 1,-1-4 6,-9-3 25,21 2-25,-21-2 21,20-5-9,-10 1 54,-2-3 8,3-2 52,-4-2 33,2-1 118,0 1 55,5-14 353,-9 15-160,0 1 4,0 0-35,-5 9-33,8-13-43,-8 13-56,6-10-18,-6 10-26,5-8-18,-5 8 19,0 0 10,12 2-1,-12-2 35,8 12 9,3 10 78,-5-7-166,3 4 16,-2 3-45,2 4-105,1 0-126,-1 2-158,0 1-152,0-1-566,1 2-688</inkml:trace>
  <inkml:trace contextRef="#ctx0" brushRef="#br0" timeOffset="66613.1591">21802 1824 265,'0'0'347,"-5"-8"-49,5 8-40,-6-8-8,6 8-30,0 0 13,-5-12-24,5 12-3,0 0-35,-5-9-25,5 9-30,0 0-20,0 0-27,-6-7-15,6 7-16,0 0-9,0 0-11,0 0 0,0 0-7,-1 9 9,1-9 1,2 17 12,1-5 4,1-1 0,-1 3 1,0 2 7,2-1-6,-1 0 4,1 2-4,7 15 42,-6-16-46,0 0-1,-1-1-5,0-2-2,0 2-10,0-2 3,-1-3-7,0 0 0,0 0-5,-4-10 17,5 16 13,-5-16 40,5 13 24,-5-13 32,7 15 206,-7-15-171,0 0 1,0 0-52,0 0-5,0 0-44,0 0-24,10-6 1,-10 6-14,4-12-11,-4 12-4,8-14-3,-2 6-8,-6 8-6,9-12-5,-4 5-9,1 0 4,-6 7-13,13-8-23,-13 8 17,14-7 14,-14 7-21,16-2 9,-16 2-2,17-3-5,-17 3 7,19 5 10,-19-5-12,16 5 21,-7 0-6,5 3 10,-14-8 3,9 9-6,-9-9 7,5 9 0,-5-9 6,-4 12-2,4-12 2,-10 13 23,2-7-19,-1 0 22,-3-1-7,2 1-10,-1-3 5,-1 2-9,-11-2 11,12-1-31,11-2-45,-20 0-71,20 0-71,-18-4-61,18 4-88,-13-8-28,13 8-66,-3-13-10,3 13-424,3-18-429</inkml:trace>
  <inkml:trace contextRef="#ctx0" brushRef="#br0" timeOffset="66859.1572">22091 1862 768,'7'-7'640,"-1"0"-113,3-3 251,-9 10-513,10-7-49,-10 7-43,0 0-26,10-2 42,-10 2 27,8 9-16,-3-2-24,-2 4-17,1 4-27,1 6-24,-2 2-22,2 1-23,-1 7 1,7 35-188,-4-25-88,-2 1-106,0 1-159,-1 1-180,0 1-319,-2 2-566</inkml:trace>
  <inkml:trace contextRef="#ctx0" brushRef="#br0" timeOffset="68145.1573">19422 4400 597,'0'0'530,"-7"-15"194,7 15-459,-8-7-25,8 7-53,-11-4-16,11 4-38,-12 0 0,12 0-36,-19 6 1,8 2-25,-1 1 11,2 4-21,-3 2-1,3 3-3,2 0 9,-1 1-2,2 0-1,3 0-44,0-1 61,2-1-58,2 1 52,0-2-44,2 0 48,1-2-48,3-1 60,3-1-55,0-1-1,2-2-5,3-3-6,0 0-3,20-1-108,-13-5 3,-1-2-131,-2 0-15,6-5-121,0 0-19,1-5-37,-1-1-406,-1-5-343</inkml:trace>
  <inkml:trace contextRef="#ctx0" brushRef="#br0" timeOffset="68274.1599">19741 4446 128,'8'-7'646,"-8"7"-162,12-7-64,-12 7-66,0 0 11,9 6-30,-9-6 1,5 16-27,-2-2-64,0 0 27,-1 4-98,2 3 17,0 4-85,1 2-12,2 4-15,0 0-33,1 1-97,1 4-110,1 2-259,1-1-180,2 0-444,-1-2-663</inkml:trace>
  <inkml:trace contextRef="#ctx0" brushRef="#br0" timeOffset="69062.1577">22627 4151 419,'0'0'636,"0"0"-117,0 0-82,0 0-68,0 0-78,0 0-52,0 0-50,11 4-38,-11-4-7,0 0 5,1 13 5,-1-13 8,-1 19-63,1-6 57,0 4-74,0 0 46,1 4-72,-1-1 44,1 1-63,1 4 49,-1 0-43,2-1 34,2 22 4,-1-23-56,-3-4-1,3-2 5,-1 3-3,0-6-12,-2 2 3,3-5 3,-3 0-2,2-1 3,-3-10 8,2 16 13,-2-16 26,2 11-2,-2-11-23,0 0 19,0 0-46,0 0 6,0 0-44,-6-17 29,3 7-30,-1 0 36,-4 1-38,2 0 30,-2 0-32,-1 0 38,-3 2-40,0-1 40,0 4-41,0 0 42,-15 1-38,11 6 2,0 1 30,1 1-52,-2 3 59,3 1-33,0-2 13,3 5-5,0-2 0,1 2 4,2-2 6,3 2 4,-1-3-1,3 1 2,3-10 4,0 18 5,0-18 5,8 17-10,-3-10-3,1 0 7,2-2-20,0 0-36,1-1-68,-9-4-79,22 0-58,-22 0-174,21-2-50,-8-2-189,0-3-278,-2 1-522</inkml:trace>
  <inkml:trace contextRef="#ctx0" brushRef="#br0" timeOffset="69353.1566">22852 4412 680,'0'0'568,"0"0"-125,10-5-71,-10 5-60,0 0-53,14-4-26,-14 4-23,11-1-22,-11 1-18,0 0-37,19 0-15,-19 0 8,14 5-43,-6 0 76,0 3-38,-1-2 52,2 5-53,-3 1 26,3 2-44,-4-2 17,8 23 233,-6-17-179,-2-1-20,0-2 6,-1 0-5,0 0-1,0-2-16,0-2-4,-2 0-28,2-1-3,-4-10-17,6 17-5,-6-17-2,9 12-14,-9-12 15,28 7 67,-13-10-173,3-2-114,3-3-155,6-5-258,4-6-237,1-1-848,1-3-1300</inkml:trace>
  <inkml:trace contextRef="#ctx0" brushRef="#br0" timeOffset="76669.8658">26746 3305 255,'0'0'700,"0"0"-174,0 0-141,0 0-65,0 0-90,0 0-35,0 0-58,0 0-3,0 0-20,-2 16 13,2-16-11,-7 17 22,7-5-26,-4 2 10,2 6-20,0-3 2,-2 5-14,0 1-14,2-1-2,-5 26 73,3-25-86,2 0 16,-1-1-1,-1 0 1,-1-2 0,1-1 0,-1-3-51,1 0 41,-1-2-8,1 0 55,-3-3-18,4-2 42,-1 1 0,-3-3 13,-9 6 123,16-13-166,-15 4-5,15-4-10,-23-5-15,13-2 2,-4 1-33,5-4 6,-2-2-14,-1-3-6,5-1-12,-1 0 0,1-1-10,2-1 2,3-1-9,0 1 3,2-2-11,4-2-18,3 1 12,0-2 1,4-2-9,1 3-1,5 0-9,2 2-16,-2-1-13,3 2-24,1 1-7,-4 6-33,2-1 16,-1 3-45,14-5-122,-17 10 154,1 2-1,-3 0 31,-13 3 9,23 3 18,-14 1 4,-9-4 27,14 13 0,-12-4 8,-2-9 8,0 23 10,-6-9 8,0 2 26,-1 0 14,-15 17 72,13-16-44,-4-3 2,3 1-8,1-3-9,-1-1-8,2 0-23,2-2 11,-1-1-7,1 0-5,1-2-8,5-6-3,-9 12 0,9-12-4,-3 13 0,3-13 3,2 9 2,-2-9 1,7 7-1,3-1-7,-10-6 1,17 7-22,-5-4-25,-3 1-46,2-4-76,3 3-83,-4-1-52,5 0-71,-3 0-46,-1 1-79,16 0-952,-15-1 45</inkml:trace>
  <inkml:trace contextRef="#ctx0" brushRef="#br0" timeOffset="76845.8694">27074 3556 235,'0'0'858,"9"-8"-195,-9 8-100,6-5-103,-6 5-51,0 0-43,10-2-24,-10 2-28,0 0-18,7 5-16,-1 8 204,-2-2-300,-2 1-32,1 3-32,0 2-17,1 2-15,-1 3-18,-1 2-6,2-2-58,0 4-101,0 1-64,-1 2-188,4 2-70,-2 0-169,-1 1-242,2 22-2196</inkml:trace>
  <inkml:trace contextRef="#ctx0" brushRef="#br0" timeOffset="78306.8745">26932 4525 190,'0'0'695,"0"0"-175,0 0-141,0 0-74,0 0-71,0 0-48,0 0-43,0 0-21,0 0-10,0 17-15,2-4-58,-2-1 54,2 0-70,-2 1 59,1 3-36,-1-2 77,0-1-61,0-1 67,-1 0-57,-1 0 69,0 10 138,0-12-162,2-10 20,-7 18 3,1-10 4,0-3-9,-2 0-11,-1-1-3,9-4-18,-20 3-11,20-3-31,-20-7-3,10-1-21,-1-3-11,1-4-8,-6-19 11,11 13-15,3 1-23,2 0 20,2-3-35,3 3 22,-1-4-28,6 5 21,0-1-33,1 0 12,1 3-33,-1 1 29,-2 4-62,2 2 40,-2 1-54,2 1 61,-1 3-48,-1 3 68,-9 2-43,15-3 53,-15 3-44,12 4 68,-12-4-53,8 10 59,-8-10-52,5 14 62,-5-14-52,0 19 78,-2-8-47,-1 0 73,-1 13 24,0-10-81,1-2 44,-3 3-55,3-1-7,1-2-1,-1-1 0,1 0 6,0 0-1,2-11 1,0 21-1,2-12 9,-2-9-37,7 17 58,-7-17-49,16 21 21,-7-16 18,2 0-33,-2-2 27,4-1-18,-1-1-49,-1 1-54,3-1-52,-3 1-27,2-2-136,1 1-9,-3-2-82,3-1-48,-1 1-432,-2-2-452</inkml:trace>
  <inkml:trace contextRef="#ctx0" brushRef="#br0" timeOffset="79077.8714">27346 4509 520,'0'0'571,"0"0"-123,0 0-76,0 0-45,-9 3-32,9-3-17,0 0-1,0 0-14,0 0-68,0 0 25,0 0-90,0 0 33,0 0-95,0 0 38,0 0-72,0 0 45,0 0-71,9-5 46,-9 5-63,13-5 41,-13 5-52,12-2 46,-12 2-56,13 1 57,-13-1-61,14 5 63,-8 0-49,-1 2 78,-1 2-50,3 11 106,-5-7-26,2 1-51,-4-1 25,3 0 14,-3 1 13,1 2-8,1-4-9,-2 0-20,2-2-9,-2-10-15,2 21 4,-2-21-1,5 18 0,-5-18 5,22 17 56,-9-15-55,7-3-13,7-3-2,5-3-21,6-3-37,0-2-19,3-2-40,1-1-71,-3 2-41,-2 0-165,-4 5-57,-4-1-118,-7 3-586,0 1-749</inkml:trace>
  <inkml:trace contextRef="#ctx0" brushRef="#br0" timeOffset="79940.2291">27087 5402 176,'0'0'470,"0"0"-108,0 0-36,0 0-44,0 0-12,0 0-11,0 0-10,0 0-14,0 0-9,0 0-14,0 0-17,0 0-13,0 0-7,0 0-23,0 0-2,0 0-37,0 0 41,0 0-36,0 0 33,0 0-37,0 0 23,0 0-38,0 0 98,0 0-98,0 0-29,0 0 21,0 0-31,0 0 11,0 0-21,0 0 15,0 0-19,0 0 6,0 0-23,0 0 10,0 0-20,0 0 10,0 0-21,0 0 14,0 0-3,0 0-22,0 0 16,0 0-20,0 0 17,0 0-12,0 0 12,0 0-18,0 0 19,0 0-19,0 0 21,0 0-19,0 0 14,0 0-15,0 0 22,0 0-16,0 0 15,0 0-18,0 0 16,0 0-14,0 0 16,0 0-16,0 0 12,0 0-18,0 0 17,0 0-16,0 0 15,0 0-12,0 0 14,0 0-5,0 0-12,0 0 17,0 0-18,0 0 17,0 0-13,0 0 16,0 0-14,0 0 17,0 0-14,0 0 15,0 0-16,0 0 12,0 0-10,0 0 11,0 0-8,0 0-11,0 0 18,0 0-14,0 0 15,0 0-7,0 0 16,0 0-8,0 0 16,0 0-11,0 0 7,0 0-4,0 0-4,0 0-14,0 0 8,0 0-6,0 0-7,0 0 4,0 0-23,0 0 4,0 0-27,0 0 4,0 0-37,0 0-13,0 0-68,5-7-20,-5 7-96,0 0-29,0 0-38,0 0-94,0 0-75,7-7-101,-7 7-345,4-9-542</inkml:trace>
  <inkml:trace contextRef="#ctx0" brushRef="#br0" timeOffset="80605.8426">27133 5402 633,'0'0'534,"-9"-7"-116,9 7-73,0 0-49,-8-5-36,8 5-26,0 0-12,0 0-16,-8-7-14,8 7-28,0 0-36,0 0-29,0 0-26,0 0-16,0 0-16,0 0-10,0 0-6,0 0-4,2 12 11,2-3 12,1 4-3,0 1 26,-1 1-42,1 3 32,5 21 28,-7-17-45,3-4 1,-1 0 11,-2-1 7,1-2-5,-2-1-8,1-1 1,-1-2 5,-2-11 0,2 18-19,-2-18 19,2 17 6,-2-17 37,0 12-4,-2-2 46,2-10-96,-9 4-4,9-4-48,-12-3 24,3-2-29,-1-1 34,3-1-15,-5-3 25,3 0-24,1-3 20,-2 0-25,4-2 2,-1-4-11,1 3 19,3-2-32,-2-2 24,5 1-33,0 0 31,0 2-31,5-1 34,-2 2-4,3-1-3,-1 0-5,3 0 0,0 0-6,2 6-13,-1 0-29,1-1-26,-1 3 4,13-4-62,-13 9 84,0 1 15,-9 3 2,16-2 3,-16 2 17,15 2-7,-15-2 9,9 7 7,-9-7 1,9 12 1,-9-12 5,0 19-21,-4-8 51,-1 5-5,-6 18 72,4-17-13,-1 0-43,0-2 21,2-1-31,2 1 13,-1-4-36,-1 0 28,3-2-32,0 1 29,3-10-29,-2 15 30,2-15-27,7 12 28,-7-12-30,14 9 26,-14-9-24,22 5 2,-11-5-73,3 0-27,3-1-71,-2-1-78,2 0-88,1-1-89,-2 1-44,2-2-103,-3 1-284,1-2-399</inkml:trace>
  <inkml:trace contextRef="#ctx0" brushRef="#br0" timeOffset="81004.8478">27595 5426 642,'0'0'560,"-6"-7"-139,6 7-104,0 0-78,0 0-51,2-13-47,-2 13 22,7-7-90,-7 7 41,10-4-81,-10 4 44,14-3-70,-14 3 4,15 0-7,-15 0 1,19 5-1,-10 0-1,1 2 1,-4 0 32,7 9 146,-6-5-64,-4 0 23,-2 0 23,-1 1 18,-1 0 22,1-12-12,-1 21 25,-4-11-44,5-10 3,-2 18-41,2-18-1,-2 14-43,2-14 4,-3 11-44,3-11 41,0 15-51,0-15-21,5 10 11,-5-10-23,12 10 17,-5-5-25,-1 0 21,4 2-24,0-2 19,-3 1-30,1 0 29,-2 0-26,2 0 16,-3-1-16,-5-5 25,9 14-14,-9-14 18,0 16-24,-4-6 12,-1 0-24,-3 1-26,-2 0-34,-1-1-28,-2 0-54,-3-3-63,2-2-48,-4 0-157,0-2-88,3-3-653</inkml:trace>
  <inkml:trace contextRef="#ctx0" brushRef="#br0" timeOffset="81373.8467">28027 3416 545,'0'0'893,"0"0"-209,-7 6-168,7-6-122,0 0-77,0 0-49,0 0-46,0 0-14,17-6 4,-7 0-15,3-4-23,29-16 108,-16 10-175,4-4-22,-1 3-41,5-4 13,-1 1-17,0 0-32,-3 2-15,-5 4-34,0-1-60,-5 7-93,-1-2-77,-5 3-79,2 2-6,-5 2-29,-11 3 38,22 4-37,-13 5-71,-2 3-295,-1 5-261</inkml:trace>
  <inkml:trace contextRef="#ctx0" brushRef="#br0" timeOffset="81548.8464">28391 4367 389,'0'17'884,"0"-3"-278,0 8 315,0-22-530,2 14-80,-2-14 42,7 8-37,-7-8 20,0 0-62,15 1-40,-15-1-29,19-5-28,-6-1-44,4-4-36,1 1-60,4-2-37,2-2-83,-4 3-26,1-1-155,-1 2-33,-2 3-65,-1 1-47,-2 3-29,-1 1-16,-3 3-11,2 1-410,-4 4-432</inkml:trace>
  <inkml:trace contextRef="#ctx0" brushRef="#br0" timeOffset="81765.8514">28529 5242 539,'-9'25'716,"1"-4"-155,2-3-76,1-2-130,2-2-15,0-2-18,1-1-26,2-11 54,0 14-5,0-14-3,8 9-65,15-5 219,-10-5-294,7-2-44,4-4-29,6-2-38,7-6-58,-1-2-80,4 0-96,1 0-61,-3-2-132,-1 4-81,-1-1-220,-1 0-713,-8 2-952</inkml:trace>
  <inkml:trace contextRef="#ctx0" brushRef="#br0" timeOffset="82427.8501">29708 3205 431,'4'-31'1174,"0"16"-795,2-2-94,2-2-76,3-1-50,-1 1-33,0 2-11,4 0-29,-1 2-18,2 1-16,-2 0-13,0 4-11,0 2-6,2 0-7,-3 7-6,2 1 3,1 4-8,0 4 2,0 9 6,1 7 30,-1 10 29,-4 9 13,-4 7-28,-1 4 8,-5 2-27,-1 2 13,-3 10-21,2-12 8,0-5-21,1-1 13,4 38 10,2-48-26,0-8 9,3 0 10,4-6-4,0-1-2,2-1 4,2-6-3,1-6-9,3-3 3,0-2-6,2-6-1,-2-2-32,4-5-25,2-4-34,31-22-158,-27 14 145,-7 1 14,-2 2 22,-5 2 43,-2 3 36,-5 0-18,-1 5-4,-9 5-1,0 0 0,0 0-6,0 0 2,-5 12 37,-4 5 2,-4 6 15,-3 8-24,1 6 25,-3 5-2,-2 11 13,3 4-10,1 6 11,5 1 4,3 2-3,4 1-12,5 1-29,3 2 102,3 0-58,3 1 79,4-2-13,0-1 32,17 66 82,-12-72-159,-4-3 23,-2-1-19,-3-12 45,-2 2 9,-1-4-34,-3-3-6,-5-5-31,-3-2-45,-6 5-140,-3-2-171,-15 6-282,-12-7-281,-6 0-468</inkml:trace>
  <inkml:trace contextRef="#ctx0" brushRef="#br0" timeOffset="88876.6095">12843 4137 68,'0'0'208,"0"0"-32,0 0-20,-4-12-29,4 12-14,0 0-1,-2-11 1,2 11-15,0 0 19,-1-11-18,1 11 24,0 0 1,0-12 8,0 12-41,0 0 34,0-10-29,0 10 23,0 0-22,-4-11 19,4 11-20,0 0 17,0-6 73,-4-6-114,4 12 7,0 0-27,-6-10 10,6 10-20,0 0 12,-4-10-19,4 10 2,0 0 7,-6-9 6,6 9-1,0 0-7,-3-9-1,3 9-19,0 0 4,-6-7-20,6 7 2,0 0-15,0 0-5,0 0 9,0 0-6,0 0-1,0 0 5,0 0 11,-7 10-9,7-10-7,-3 16 4,1-6 14,0 4-15,-1 0 14,1 3-13,-2-2 13,4 2-11,-2 0 15,-2 0-16,3-1 21,-1 1-18,0-2 12,0 1-13,-1-1 20,1-2-15,0 0 14,1-1-9,-1 1 5,0 11 6,-2-12-15,4-2-28,-3 3-91,-1 1-90,0 0-159,-1-1-534,-4 1-463</inkml:trace>
  <inkml:trace contextRef="#ctx0" brushRef="#br0" timeOffset="96178.3687">8833 2682 349,'0'0'295,"0"0"-23,0 0-41,0 0 18,0 0-36,-4-10-14,4 10-12,0 0 1,0 0-33,0 0-17,0 0-29,-4-9-18,4 9-18,0 0 24,0 0-69,0 0-12,0 0-1,0 0-7,-10 5 2,10-5-6,-9 14 8,4-4-4,-3 0 2,1 3-3,-1 0 4,2-1-6,-2 0 3,1 2-19,-2 7 22,5-12 2,2 1-4,2-10 1,-4 17-5,4-17 6,-1 13 3,1-13 0,2 10 3,-2-10 12,8 8 3,-8-8-11,16 1 4,-6-4-5,2 1 0,3-3-5,-2-1-1,2-3-3,0 1 4,1-4 3,-2-2-10,1 0-2,-2-1 1,0 3 14,-3-5 8,-1 4 10,-1 2 3,-2-1-7,-1 2 0,-1 0-7,1-9 16,-5 19-36,1-15-8,-1 15 2,-3-10-3,3 10-2,-9-8 0,9 8 0,0 0-5,-17 1 4,9 4 0,-1 2-2,-1 1 6,1 1-2,0 3 4,-9 12-5,11-11 4,1-1-1,-1 1-3,3-2 0,0-1 0,1-1 1,1 1 3,2-10 1,0 15 3,0-15 1,2 15 2,-2-15 10,9 10-14,0-5-2,-9-5 11,14 4 3,-14-4 9,19 0 7,-19 0 6,21-5 13,-12 1 5,0 0 4,0-2-6,2-2-12,-3-1-4,-2 1-5,2-4-5,-5 4-13,1-3 8,-1-11 25,-3 22-30,-1-21-11,-2 12-4,0 0 1,-3 0-1,1 1-7,5 8-1,-13-12 1,13 12-3,-16-7-3,16 7 2,-16-3-1,16 3-5,-21 3 6,2 6-12,11-6 14,0 5-5,0-1 4,1 0-2,2 0-4,0 2 3,5-9 2,-5 14-2,5-14 13,-2 14-6,2-14 7,4 12-1,-4-12 2,8 9-3,5-3-2,-13-6 12,17 1-6,-17-1 6,20-1 1,-8 0 14,-2-4-5,-1 1 11,0-2-5,-2-3-1,1 1-9,-2 0-3,-1-3-7,-1 1-1,-3-2-2,0 0-1,-1-1 0,-2 2-1,-1-1-6,0-1 2,-3 1-3,1 3-2,-2-1-6,-1 4-3,1-2 6,-1 3-6,8 5 7,-18-8 8,18 8-11,-20 1 2,-2 6-6,10 2 13,1 0-2,0 2 6,1-1-3,3 4-1,-1-2 0,2 0-11,0 2 18,3-3-3,0 1-1,2-1-2,1-11 3,0 20 3,0-20-2,8 26 12,-8-26-5,12 10-3,-12-10 17,16 8 12,-16-8-2,19 0 15,-8-3-19,0 1 10,3-5-15,-1-1 10,-2-3 0,2-2-3,1-1-7,-4-3-10,-1-1-7,0 2 3,-2-4-2,-3 5 1,0-2-10,-2 1 5,0 1-12,-2 1 13,0 2-5,-3 0 1,1 0-20,-2 3 13,-1 1-4,0 0 8,5 8-18,-22-15-3,22 15 14,-19-2-9,19 2 12,-20 5-6,7 0 11,2 4-10,-1-1 7,2 2-5,0 0 8,3 2-8,-2-2-4,3 4 6,2-2 0,0 0-3,1 8 7,5-9-3,-2-11 8,5 20-1,1-13 1,3-2 2,0 1 1,3-3 1,3-2 8,3-2-2,1-3 4,4-1 18,-1-2 3,-1-2 14,-1-2-18,14-11 48,-20 10-40,-1 0-9,-3 3-6,-3-1-1,0 0-15,-3 2 2,-4 8-25,1-13-34,-1 13-86,-5-8-100,5 8-106,-13 2-168,5 2-644,-4 2-765</inkml:trace>
  <inkml:trace contextRef="#ctx0" brushRef="#br0" timeOffset="101152.1798">9837 7582 417,'-10'-6'397,"10"6"-126,-11-6 27,11 6-91,-14-5 66,5 0-73,-9-1 195,18 6-207,-20-6-70,20 6 33,-19-3-73,7 1 35,12 2-69,-22-2 37,22 2-65,-24 2 39,11 1-59,-2 3 50,0 0-58,-2 3 53,-1 2-57,-19 18-10,18-11 20,1 2 3,1-1 2,1 3 3,1-4-2,5 0-1,0 1 3,0-3 52,2 2-57,3-3 61,0-2-65,1 1 58,1-4-54,3-10 58,0 29 19,0-29-60,8 14 61,-8-14-53,13 8 51,-3-7-55,-10-1 44,24-2-57,-8-3 48,-1-2-57,2-2 5,0-2 0,0-2 3,-1-2 0,-1 0-1,12-19 49,-15 18-47,-1 0 88,-3 2-21,0 3 16,-2-1-1,1 3-19,-7 9-17,9-13-18,-9 13-4,8-13-18,-8 13-9,0 0-1,8-4-8,-8 4 14,2 17-14,-1-8-18,2 4 31,-2 3-1,0-2 1,2 4 0,-1-1-3,2 0-1,0 0 4,0 0-3,1-1 49,1-1-58,-1 0 44,2 0-48,-2-1 38,10 10-141,-8-13-11,2 0 27,-1-2-85,1-2 23,0-1-91,-2 0 20,4-3-77,-11-3-12,18 3-67,-18-3-396,20-5-301</inkml:trace>
  <inkml:trace contextRef="#ctx0" brushRef="#br0" timeOffset="101607.18">10055 7803 80,'0'0'625,"0"0"-407,0 0-23,0 0-22,0 0-14,0 0 2,0 0 10,0 0-1,-6-6-3,6 6-11,0 0-17,0 0-13,0 0-7,0 0-1,0 0 1,0 0 125,-9-2-118,9 2 5,0 0 2,0 0-3,0 0 0,0 0 6,0 0-27,0 0 29,0 0-21,0 0 34,-13-3-39,13 3 22,0 0-35,0 0 12,0 0 50,0 0-100,0 0 3,0 0-22,0 0 1,0 0-30,0 0 14,0 0-26,0 0 24,0 0-9,8 5 10,-8-5-19,19 1 21,-4 0-17,3-2 21,32-2 59,-16 3-51,3-5 11,1 2-23,-3-1 9,1-1-22,-2 4 9,-6-3-17,0 1 12,-4 1-24,-5 0 22,1 0-21,-5 1 15,0-1-15,-2 2 14,11-3-4,-24 3-15,18-1 12,-18 1-44,14-1-14,-14 1-58,12-1-15,-12 1-91,0 0-52,0 0-67,13 0-89,-13 0-66,0 0-110,0 0-367,0 0-562</inkml:trace>
  <inkml:trace contextRef="#ctx0" brushRef="#br0" timeOffset="109005.726">9760 8763 569,'-5'-10'596,"3"1"-63,2 9-151,-5-14-18,5 14-118,-4-12 14,1 2 71,3 10-253,0 0 31,-4-9-74,4 9 43,0 0-67,0 0 52,0 16-57,3-4 57,-2 5-62,2 2 54,-1 5-61,1 3 56,-1 3-49,0 3 57,2 32 6,-3-37-51,1-1 12,-1 0 16,-1-1-8,0-2 4,0-2-1,0-4 0,0 1 1,0-2-4,0-4 9,-1 0 24,1 0 26,0-13-4,0 17 51,0-17-19,1 12 1,-1-12-52,0 0-15,0 0-49,11-1 15,-5-6-37,3-2 32,2-1-5,1 1-4,0-1-3,0 2-6,0 1-3,2 2-1,0 0-2,10-2-10,-24 7 11,20 0-3,-20 0 6,17 3-28,-17-3 37,12 5-24,-12-5 41,6 9-11,-6-9 34,-4 15-22,-4-6 22,-1 0-26,-2 2 19,-5 1-24,-16 10 27,15-13-13,0 0-26,-1-1-3,3-2-70,2 0-59,-1-3-119,4-1-130,10-2-150,-18-3-145,18 3-322,-7-12-596</inkml:trace>
  <inkml:trace contextRef="#ctx0" brushRef="#br0" timeOffset="109254.7273">10210 9022 190,'9'9'842,"-9"-9"-193,7 7-190,-7-7-58,0 0-138,6 10 6,-6-10-80,5 6 242,-5-6-270,0 0-24,10 5-10,-10-5-11,16 1-20,-3-2-15,4-2-15,4 1-13,5-2-7,4-4-9,0 2-5,2-2-24,-2 2-49,-1-4-13,21-2-349,-26 6 17,-1 0-57,-5 1-133,-1 0-291,-2 2-415</inkml:trace>
  <inkml:trace contextRef="#ctx0" brushRef="#br0" timeOffset="110629.5548">10053 10024 176,'0'0'524,"0"0"-97,3-10-45,-3 10-31,0 0-20,3-8-26,-3 8-25,0 0-32,-3-6 152,-4 2-240,7 4-8,-17 3-43,7 4 49,-4 1-46,-2 4 44,1 2-51,-6 4 27,2 5-6,-1 3-13,1 2-18,4-3-15,0 1-15,3-1-10,-7 20 30,14-24-50,2-4-7,1 0-1,4 0 0,3-3-12,1-1 8,3 0 0,7-3-15,2 1-23,2-7-48,2-1-108,0-3-77,6-2-98,4-3-132,34-10-1139,-28 1-157</inkml:trace>
  <inkml:trace contextRef="#ctx0" brushRef="#br0" timeOffset="110856.5514">10550 10181 106,'0'0'823,"0"0"-197,0 0-109,0 0-87,0 0-65,0 0-30,0 0 276,0 0-382,0 0 5,0 0-50,14 2-16,-14-2-41,14-4-6,-2 3-43,4-2 2,1-1-32,3 1-13,5-1-89,0-2-29,5-1-96,2 0-53,36-7-495,-34 5 258,0 1-104,4-2-308,0-2-437</inkml:trace>
  <inkml:trace contextRef="#ctx0" brushRef="#br0" timeOffset="111970.5487">10341 11153 223,'-10'-3'259,"10"3"-25,-15-7-1,15 7 16,-17-7 13,17 7-11,-12-9 1,4 4 5,8 5 1,-13-11-11,13 11-7,-10-9-13,10 9 0,-9-9-44,9 9 30,-12-10 133,12 10-243,0 0 9,-9-7-61,9 7 19,0 0-28,-3 16 50,3-5-18,-1 5 35,4 8-32,-2 4 11,3 5-33,-2 1-10,1 0-6,1 2-72,3 32 108,-4-34-46,0-2-10,0-6 17,-1 0-27,1-1 20,0-4-28,-2-1 23,1-3-22,0-2 23,-1-3-21,0-1 23,-1-11-18,2 20 4,-2-20-58,-6 9-252,6-9 70,-10-8-9,4 0 53,-5-2 13,0-4 35,-1-1 80,-1 2 7,0 0 34,1 3-14,-1 3 30,-1 0-12,3 4 42,-2 2-1,13 1 51,-33 11 119,22-2-106,2 1 33,1 2-31,1 0 12,3 3-35,2 0 9,0-1-25,2-1 15,3 1-17,2-1 16,1 1-31,2-2 9,1-1-22,1-2 15,15 6-53,-9-12-86,0-1-39,0-2-81,2-2-85,5-5-163,1-5-77,-4 2-564,4-5-720</inkml:trace>
  <inkml:trace contextRef="#ctx0" brushRef="#br0" timeOffset="112114.5589">10573 11483 515,'0'0'693,"0"0"-161,13 0-126,-13 0-68,13 0 250,-13 0-300,0 0 7,15 2-4,-15-2-27,16-2-44,-16 2-40,24-3-32,-7-1-30,1 1-32,5-2-26,1-3-45,5-1-47,0 0-71,1 1-57,31-10-445,-31 9 190,1-1-68,-1 1-528,-1 0-616</inkml:trace>
  <inkml:trace contextRef="#ctx0" brushRef="#br0" timeOffset="119069.3094">16390 6691 308,'0'0'450,"0"0"-116,1-12-70,-1 12-43,0 0-34,-1-12-11,1 12 3,-3-9 8,3 9-5,-3-10-2,3 10-12,-4-12-23,4 12-16,-6-9-22,6 9-15,-7-9-20,7 9-18,-9-8-15,9 8-12,-16 0-7,5 4-3,-3 2-4,-7 5-1,-3 3 1,-1 3-5,-3 5-1,-25 24 9,28-23-62,5-4 60,2 1-52,4-3 58,4-1-50,-3-1 56,7-2-52,-1-1 66,5-2-47,2-10 67,0 17-44,0-17 56,10 12-58,-1-9 46,16-1 2,-7-7-67,-2 2 51,5-5-57,-2 1 51,0-5-49,0 1 51,-2-3-9,1-3 4,-2 0-9,-2 2 7,-2 0 42,0 1 44,-3 4-38,-1-1 39,1 1-76,-4 3 28,1-1-63,-6 8 33,9-9-56,-9 9 55,0 0-45,0 0 29,14 9-48,-10 0 49,-1-1-65,4 7 36,-1-1-93,5 3 18,0 2-83,18 24-201,-13-21 116,-2-1-20,4 1-52,-3 1-17,1-2-34,-4 2-416,0-6-303</inkml:trace>
  <inkml:trace contextRef="#ctx0" brushRef="#br0" timeOffset="119670.3911">16270 7482 383,'-7'-8'499,"7"8"-78,-5-7 259,5 7-373,0 0-38,0 0-21,-6-9-79,6 9 27,0 0-87,0 0 30,0 0-81,0 0 37,-5-8-77,5 8 43,0 0-66,0 0 50,0 0-60,0 0 58,1 14-62,-1-14 53,3 15-57,-2-1 57,1 0-58,-1 3 57,1-1-56,-1 2 7,-1 1 3,2 0 6,-2 1 3,0 0 1,0 1 52,0-3-57,-2 18 39,1-20 11,-1-2-52,1-1 48,1-2-56,-2 1 60,2-12-52,0 16 72,0-16-34,0 13 64,0-13-66,0 0-4,0 0-13,6 8-5,-6-8 0,16-10-8,-9 5 1,3 1-2,-1-1-6,0 2-6,2-1-11,0 2-8,-11 2-11,22-3 2,-22 3 0,18 3 10,-18-3 57,18 6-62,-18-6 64,14 8-60,-6 1 32,-8-9 56,3 13-48,-3-13 58,-9 14-61,3-5 56,-4 0-59,-4-2 50,-1 2-53,-4 1 51,2-3-53,1-3 51,-1 0-59,0-2 20,3-1-149,0-2-66,2-1-176,1-3-124,2-4-377,3 1-447</inkml:trace>
  <inkml:trace contextRef="#ctx0" brushRef="#br0" timeOffset="120049.0469">16410 8497 688,'0'0'504,"-8"-9"-125,8 9-79,0 0-54,-20 1-26,10 4-31,-1 0-17,-4 7 18,0 1-19,-2 1-28,-2 4-25,5-2-22,2 3-18,1-1-15,-5 20 38,11-21-13,2 0-60,3-1 49,0-3-69,4 1 58,3 1-48,2-4 6,2-2-109,0 0-27,2-2-155,-1-1-55,4-2-60,-5-2-66,0 1-300</inkml:trace>
  <inkml:trace contextRef="#ctx0" brushRef="#br0" timeOffset="120494.0491">16441 9244 259,'0'0'600,"0"0"-142,0 0-126,0 0-58,0 0-70,0 0-16,0 0-23,0 15 190,0-15-194,-4 20-28,3-6-14,1 0-23,0 3-19,0 0-12,1 0 10,-1 3-11,2-1-10,0-2-7,-1 1-9,0-2-9,0 0 3,1-3-6,0 13 16,-2-26-27,1 17 1,-1-17-1,3 16 2,-3-16 1,0 0-11,-3 11-45,3-11-21,0 0-24,-10-3 16,10 3 14,-16-8 10,6 4 26,-1 2-4,-17-2 43,14 4 31,-4 1 22,0 3 22,-1 2 14,1 3 23,1 3-41,-1 1 39,4 1-42,3 0 15,-2 0-48,7-1 25,2 0-33,3-2 24,3-1-37,3-2 16,3-1-70,6-4-41,1-3-86,8-5-114,7-3-113,7-11-74,2-3-86,7-9-417,-2-1-531</inkml:trace>
  <inkml:trace contextRef="#ctx0" brushRef="#br0" timeOffset="121272.0424">17383 5946 106,'0'-17'400,"0"17"-92,-1-19-24,-3 9-69,2 1 25,-3-11 215,1 9-271,0 2-3,0 0-40,-1 0-6,0 1-41,-1 2-7,-2 0-36,8 6 1,-19-3-24,19 3 7,-26 4-20,7 3 14,-1 5-14,-3 2 28,-3 3-21,4 1-6,-1 0-3,4 2 5,0-1-7,3-3 0,4 0-1,1-1 4,2-2-3,2-1-1,4-2 12,0-1 9,3-9 0,5 11-1,-5-11-2,31 0 2,-14-6-22,5-3-8,3-5 8,0-1-26,1-2 3,0-4-14,-3 2 19,-4 1-5,-3 4 34,0 1 8,-5 2 8,-1 1-24,0 3 2,-3 0-15,5 3 2,-12 4 8,8 4-16,-8-4 19,5 11-14,-1-3 16,-2 1-16,4 3 14,0 0-11,0-1 6,3 2 1,2 1-2,1 2 8,3-4-45,-1 2-48,2-3-70,2 0-84,1-1-89,1-1-117,0-4-271,2 0-216</inkml:trace>
  <inkml:trace contextRef="#ctx0" brushRef="#br0" timeOffset="121887.0433">18136 5482 642,'0'0'301,"0"0"-15,0 0-28,0 0-16,0 0-20,0 0-34,0 0-39,0 0-38,0 0-30,0 0-18,0 0-13,0 0-4,0 0-9,0 0-7,8 17 50,-8-17-29,1 21 1,0-6 6,0 3 15,1 0-16,-2 6 6,1 1-20,-1 1 8,0-1-21,0-1 11,0 2-18,0 0 10,0-3-19,-1 1 16,1-4-11,-2-1 7,2-2-19,-1 0-1,1-5 7,0 2 3,-1-4 19,1-10 30,0 17 22,0-17 22,1 15 0,-1-15-19,7 7-21,-7-7-17,16-2-24,9-6 9,-10 5-28,1-3 0,-1 3-9,-1-2-5,0 3-19,-3-1 4,-11 3-5,22-2-1,-22 2 3,16 1 0,-16-1 5,14 1 4,-14-1 8,0 0 4,6 7 7,-6-7 5,-7 9 2,-5-3 2,1-2-4,-4 4 6,-2-3-11,2 0 6,-3 0 3,2-1-4,2-1-17,1-2-79,-1 0-113,14-1-121,-18-2-176,7-10-1907</inkml:trace>
  <inkml:trace contextRef="#ctx0" brushRef="#br0" timeOffset="122232.0508">19584 5492 603,'9'-6'448,"-9"6"-103,0 0-77,0 0-42,-6-7-17,6 7-7,-15 0-64,15 0 36,-23 5-72,9-3 38,-1 6-71,-2-1 44,-1 5-16,-1 2-10,2 0-11,0 4-8,-11 14 40,18-16-55,3-2 5,1 1-9,4 1-3,2-2-6,1-1-2,4 1-5,1 0-5,3-2 0,3-3-7,1 1-20,4-2-27,-1-2-49,7-2-69,23 1-326,-18-8 126,-1 0-539,6-4-442</inkml:trace>
  <inkml:trace contextRef="#ctx0" brushRef="#br0" timeOffset="122633.0459">20563 5253 990,'11'-4'593,"-11"4"-131,16-1-110,-16 1-71,10 4-68,-10-4-35,3 9-36,-3-9-16,0 17-11,-1-7-22,-1 2-18,-1 5 2,-2 0-41,0 4 51,0-1-62,1 1 48,-1 2-64,1-4 54,-1 3-13,1-1-7,2-3-10,-2-1 1,2-2-8,0 1-4,0-4-2,0 0-1,1 0 0,-1-4 3,2-8 5,-4 24-19,4-24 22,-6 9-65,6-9 39,-11 3-63,11-3 58,-12 0-49,12 0 58,-18-1-61,18 1 63,-21 3-56,9 0 60,-4 1-57,1 4 64,-3 1-4,-18 16 0,21-14-11,0 0 5,5 1 4,1 0 7,0 0 9,2-5 3,3 3 8,4-10-7,-4 17 0,4-17-52,5 12 48,3-6-58,2-2 0,2 0-115,20-1-573,-17-3-373,3-3-704</inkml:trace>
  <inkml:trace contextRef="#ctx0" brushRef="#br0" timeOffset="123705.1468">17420 6471 161,'6'-5'637,"-6"5"-168,7-12-117,-7 12-70,4-7-51,-4 7 124,0 0-228,-3-15-24,3 15-13,-12-4-26,12 4-9,-20 0-15,20 0 12,-29 0-8,11 4-7,-2 2-8,-1 1-7,0-2 1,1 2-10,3-2-6,-11 8 4,14-5-7,4-2-4,-2 3 2,3 1-2,3 2 0,0 0 2,2 1 2,-1 3-4,2 3 1,2 0 1,1 3 0,0 6 6,0 1 1,0 6-54,1 1 55,-1 3-43,0 5 53,0 6-49,-1 1 61,0 0-6,-2 2-2,2 0-3,0 2-21,-1 0 71,1 1-50,1 1 54,-1 0-60,1 0 10,1 1 11,-1 59 102,0-59-44,-1 0-69,1-2 50,-1-1-62,-1 1 75,2-3-8,-1 0 29,0 0 2,0-1-5,-2-1-45,2 1 24,-2 1-32,1 1 35,1-2-44,-2 57 49,2-57-41,-1 3-32,2-2 28,0 1-46,0-1 29,2-2-28,-1-1 24,0 1-33,1-2-4,-1 1 5,0-3 9,0 1-2,2-4 1,-2 0 21,0-6-28,1-1 30,-1-2-33,-1 1 28,0-2-36,0 0 34,-1-1-23,1 2 22,-3-3-27,2 1 27,-2-1-3,1-3 2,1-3-30,-1 1 24,1-3-30,-2 25-12,2-28 17,0-4 8,0 3 5,-1-1-1,1-1 1,0 0-3,0 0 4,-1 0-57,2 0 74,-2 0-58,0 1 63,1-1-10,0 1-1,0-1-4,-2 18 11,1-16-9,1-2-7,1 1-1,0-2 2,0-2 0,0 0 8,1-1-3,1-3 5,2 1 8,-2-1 37,4-1-16,-1-1 26,4-1-9,2 1 48,19 2 124,-11-9-103,9-2-13,8-1-22,9-6-8,4-2-105,15-3-10,1-5-55,4 0-145,-1-3-58,2-2-85,-3 1-118,-1-3-85,-10-1-665,1-1-850</inkml:trace>
  <inkml:trace contextRef="#ctx0" brushRef="#br0" timeOffset="125030.5711">20360 6321 436,'0'0'372,"-5"-15"-45,5 15-34,-3-11-26,0 1 212,3 10-264,-2-10 18,2 10-79,0 0 28,-3-9-82,3 9 27,0 0-74,0 0 38,0 0-66,4-11 43,-4 11-52,0 0 41,23 0-64,-8 1 52,21 3-18,-9-3-44,1 2 53,2-1-54,6 1 53,-1-1-61,2 2 56,0-1-56,-1 0 56,1-1-57,-3 2 56,-4 0-49,-2 0 48,-1 0-61,-2-1 57,19 9-42,-23-4-17,-5 3 59,0-1-55,-3 4 55,0 1-48,-4 4 58,0 3-1,-4 6 1,0 2 4,-2 2 22,-3 4-43,0 3 57,0 7-48,-3 0 55,0 3-44,1 1 7,-1 1 2,1 1 51,-1 1-16,2 4-12,-1-1 51,1 10-46,0 3 4,-2-4 0,3-7-23,-1 10 16,0 0-26,1-8 22,1 8-33,2 67 65,-1-69-58,2-10-4,0 6-6,1-6-24,2 7 18,0-10-22,0 7 21,1-8-24,1-1 3,0 0-6,0-1 8,0 0-3,0-1 20,2-2-26,8 43 15,-12-48 6,1 1-27,-2-3 25,2 1-32,-3-2 37,0-3-27,-1-3 23,1-1-26,1 2 1,-2-4 4,0 1 2,1 0-4,0-3 8,-1-1-61,2 24 83,-1-26-15,-1-1 0,0 1-1,-2-2-3,1 2 2,-1-1 0,1-1-3,-2 0 0,2 1 29,-2-2-37,-1 2 23,1-3-31,-1-1 21,0 2-29,0 17-2,0-18 25,0-1-22,0-1 18,0 0-22,-1-2 21,2 1-19,-2 0 4,1 0 3,0-3 3,0-1 3,-1 0-4,1 1 1,0-3-4,-2 2 13,1 10-6,0-14 21,1-10-11,-2 22 0,2-22 0,-1 17-5,1-17 4,-1 15 4,1-15-6,0 14 4,0-14-4,-1 12-6,1-12-2,-2 12 5,2-12 5,-1 14-2,1-14 6,0 0 16,-2 11 18,2-11 21,-4 9 26,4-9 21,-9 5 21,0 0 21,-1-1 4,-6-1 5,-6 1-68,-6-1 34,-10 2-77,-13-3-2,-84 7-281,53-6-120,-9 0-201,-7 0-149,-3-2-691,-3-2-1000</inkml:trace>
  <inkml:trace contextRef="#ctx0" brushRef="#br0" timeOffset="131658.8683">18549 6537 148,'0'0'590,"-5"-14"-123,5 14-91,-6-16-24,4 5-36,2 11-35,-6-18-11,3 9-28,3 9 68,-4-17-52,4 17 9,-2-13-102,2 13 3,-3-11-92,3 11 56,0 0-64,0 0-55,-5 15 41,4-1-53,0 4 48,-1 5-59,1 3 56,-2-1-53,2 4 52,-2 2-56,1-2 53,2-2-54,-1 2 50,1-1-58,0-2 8,0 0 20,1 0-7,1 1 0,1-4-20,0-1-76,-1 1-85,1-6-20,1 1-109,0-1-5,1-2-63,1-3-78,0-2-415,1-3-422</inkml:trace>
  <inkml:trace contextRef="#ctx0" brushRef="#br0" timeOffset="131993.8967">19466 6479 648,'5'-10'557,"0"0"-107,-3 1-46,2 1-79,-1-2 27,1 3-56,-4 7 67,6-14-61,-6 14-46,4-12-57,-4 12-48,4-8-44,-4 8 71,0 0-136,7 15 46,-6-3-42,2 8 36,-2 4-51,-1 3 36,2 7-46,0 1 30,-1 2-41,2-1 5,1 7-19,-2-3-65,2 3-119,1-2-114,3 29-680,-5-37-111,0-7-709</inkml:trace>
  <inkml:trace contextRef="#ctx0" brushRef="#br0" timeOffset="135604.3227">17857 6642 228,'0'0'388,"-3"-10"-113,3 10-10,0 0-45,-3-14 0,3 14 20,-1-11-21,1 11-19,-2-12 131,2 12-189,0 0-20,-4-13-11,4 13-38,0 0-19,-9-4-16,9 4-8,-14 3 5,4 1-16,-4 6-6,-2 1 1,-5 4 1,-1 4-3,0 1-6,1-1 9,-1 1-6,4-1-5,2 0-3,3-2 1,1 0 4,1-2 5,4 2-52,1-3 58,1 0-47,2-2 58,0-1-43,3-11 84,3 21-48,0-10 55,12 4 35,-5-9-84,5-2 45,0-1-59,0-3 53,3 0-69,0-5 55,0 3-60,0-4 57,3-3-61,-5 0 59,1-3-7,-2-2-15,0-1-5,-4-2-5,8-16 7,-14 18-2,-1 0-7,-4 2-6,0 0 0,-4 0-8,-1 3 1,-1-1-5,-3 3-3,3 0-37,-2 1-59,8 7-62,-15-4-68,15 4-38,-11 3-84,11-3-112,-11 11-284,7-3-262</inkml:trace>
  <inkml:trace contextRef="#ctx0" brushRef="#br0" timeOffset="136347.3246">20219 6441 492,'9'-10'434,"-9"10"-80,8-8-66,-8 8-31,5-7-27,-5 7-24,0 0-35,7-9-34,-7 9-33,0 0-26,0 0-17,0 0-10,0 0-12,0 0-9,-13 10-6,4 1-3,-1 3-1,-3 3-2,1 0 14,-1 5-16,-1 0 6,3-3-13,2 1 0,-6 17 17,10-19-11,1-3 20,3 1 10,1-3 4,2-1 15,1 0 15,3-2-11,2 0-6,4-1 39,2-5-30,3 1 60,1-1-66,2-3 45,1-2-62,24-7 105,-23 3-50,-2-6-56,0 0 33,-3-3-60,-3-3 45,0 0-60,-5-3 42,-4 3-57,-2 0 47,-6-1-60,-2 2 48,-4 0-57,-5 3 50,-1 1-59,-4 3 2,0 1-112,-1 6-31,-3 0-83,-1 4-100,-1 5-95,-8 3-511,3 0-561</inkml:trace>
  <inkml:trace contextRef="#ctx0" brushRef="#br0" timeOffset="139368.9349">17796 7431 167,'0'0'327,"0"0"-65,0 0 174,0 0-245,0 0-3,1-11-6,-1 11 6,0 0-1,0 0-7,5-10-16,-5 10-1,0 0-1,0 0 1,6-8-11,-6 8-16,0 0-74,0 0 37,5-7-11,-5 7-93,0 0 48,0 0-8,0 0-58,6 8 56,-6-8-50,5 14 61,-3-2-61,1 0 67,1 4-50,0-2 55,0 2-59,0 1 68,-1 0-45,0 1 102,0 1-47,1 2 1,-2-1-6,3-1-14,-2-1-2,-2-1-15,2-1-6,-1 1-5,1 0-11,-2-2 5,2-4 2,-2 2-10,0-1 5,-1-1-6,3 9-6,-3-20-55,1 15-7,-1-15-121,1 14-7,-1-14-130,0 0-65,-1 14-203,1-14-265,0 0-391</inkml:trace>
  <inkml:trace contextRef="#ctx0" brushRef="#br0" timeOffset="140523.9341">20487 7211 348,'0'0'315,"0"0"-45,0 0-20,0 0-38,0 0-18,0 0-72,-5-1 237,5 1-198,0 0-22,0 0-16,0 0-8,0 0-1,0 0-9,0 0-4,0 0-11,0 0-9,0 0-15,0 0-14,0 0-8,0 0-1,-10 6 5,10-6 10,0 0 4,1 13 11,-1-13 15,1 19-49,-1-19 56,3 22-45,-2-7 58,2 0-59,-1 1 55,1 1-41,-1 1 46,1 0-46,-1 1 58,2-1-65,1 19 74,0-19-74,-2 0-3,1 0 4,-2-1-16,1 0-5,-1-2-6,1-1-29,1 0 31,-2 0-28,-1-3 30,2 0-24,1 0 20,-2-1-20,-2-10 24,5 23 14,-5-23-35,3 13 20,-3-13-30,2 11 24,-2-11-24,0 0 19,3 12-18,-3-12 13,0 0-12,2 10 18,-2-10-22,0 0 21,0 0-22,3 10 13,-3-10-43,0 0 2,0 0-81,0 0-47,0 0-114,0 0-125,0 0-117,0 0-142,0 0-324,0 0-571</inkml:trace>
  <inkml:trace contextRef="#ctx0" brushRef="#br0" timeOffset="142141.9346">18799 7485 407,'0'0'340,"0"0"-51,0 0-33,0 0-27,0 0-13,0 0-13,0 0-12,0 0-15,0 0-18,0 0-22,0 0-20,0 0-22,0 0 55,-4-10-107,4 10-19,0 0-1,0 0-5,-9 12-3,6-4-2,-4 4-50,-1 0 61,0 2-54,-1 6 56,-1-3-47,1 2 14,1 0 11,2 1 10,-8 20 28,10-22 35,1-1-58,1 0 62,0-1-62,2-2 56,1-1-53,0 2 52,2-3-46,1-3 59,1 2-59,3-2 58,1-1-52,-1-2 50,2 1-60,0-4 49,0 0-52,-10-3 42,23 0-59,-13-3 51,2-1-56,-1-3-2,1-4 1,1-3 0,-2 2-1,-1-6 49,1-3-62,-3 0 51,-1-6-58,-2 5 51,3-24-13,-7 29-39,-1-3 55,-2 3-60,-1-2 56,-2 5-58,1-3 55,-2 5-58,1-1 43,0 4-96,0 2-3,-3-2-67,8 9-67,-10-11-47,10 11-38,-5-1-460,-6 2 92,11-1-188</inkml:trace>
  <inkml:trace contextRef="#ctx0" brushRef="#br0" timeOffset="142567.9353">19590 7520 466,'0'0'432,"0"0"-158,10-4 248,-10 4-309,0 0-28,0 0-26,0 0-32,0 0-30,-9 5-71,9-5 48,-9 10-59,4-3 50,-1 2-60,-2 2 55,2 1-61,-2 1 10,2 0 13,1 4 2,-2-2 10,1 0 5,1 2 3,2-2 5,-1 2-4,1-2 3,2 0 52,1-1-45,0-1 73,2-1-50,4 1 54,0-3-66,2 1 48,4-2-59,16 4 86,-13-9-59,3-1-50,-2-3 51,2 0-62,1-3 2,-1-1 27,3-2 4,1-5-2,-2 1-13,1-2-4,-4-3 7,-2-1 14,-2 1-2,-2-2 41,-1-16 6,-10 18-100,-2 0 47,-3-1-63,-3 4 48,-3-1-55,-3 1 30,-4 4-96,-1 2-16,0 0-145,-1 4-66,1 1-150,-6 4-619,3 0-702</inkml:trace>
  <inkml:trace contextRef="#ctx0" brushRef="#br0" timeOffset="161096.397">17984 8374 227,'0'0'555,"0"0"-322,-3-11-57,3 11 22,0 0-55,-2-12 63,2 12-68,0 0 86,-1-10-50,1 10 49,0 0-61,0 0 46,0-13-78,0 13 32,0 0-90,0 0 32,0 0-80,0 0 46,0 0-61,0 0 68,0 0-26,-3 13 70,2-2-50,1 5 5,-1 4-1,0-1 3,1 4-16,-2 3 5,2-3 5,0 0 1,0 22 75,0-23-100,2-2-8,-2 0-6,1 0-6,0 0-4,0-2-4,1 0-7,-1 0-65,0-2-23,1 0-120,-2-1 3,1 0-105,0-4 0,0 0-79,2 11-913,-3-22 47</inkml:trace>
  <inkml:trace contextRef="#ctx0" brushRef="#br0" timeOffset="161851.3725">20478 8045 359,'0'0'523,"0"0"-58,4-13-141,-4 13 8,0 0-95,2-11 36,-2 11-78,0 0 58,4-11-61,-4 11 47,0 0-77,3-10 41,-3 10-80,0 0 29,4-10 35,-4 10-152,0 0 39,0 0-70,0 0 44,0 0-59,0 0 49,0 0-52,6 10 82,-5 0-33,3 2 59,-3 5-58,2 0 39,-1 2-47,2 3 19,1 21 72,-2-20-63,1 0 10,-2-1 20,1 1 15,-2-1-34,3-3 5,-3 0-26,0 0 9,2 0-21,-2-1 7,0-1-27,0 0 17,1-1-22,-1-1 16,0-3-20,1 3 17,-2-3-25,1-2 1,0 0-53,0 1-18,-1-11-70,0 15-27,0-15-43,2 14-33,-2-14-32,1 12-57,-1-12-106,0 0-85,0 0-456</inkml:trace>
  <inkml:trace contextRef="#ctx0" brushRef="#br0" timeOffset="163141.3767">18951 8352 85,'0'0'304,"0"0"-59,0 0-36,0 0-2,0 0-22,0 0-62,0 0 33,11-1 72,-11 1-160,0 0 53,0 0-72,0 0 68,0 0-78,0 0 71,0 0-68,0 0 57,0 0-58,0 0 46,0 0-58,0 0 54,0 0-61,0 0 57,0 0 29,0 0-79,0 0 57,0 0-51,0 0 53,0 0-53,8-4 51,-8 4-47,0 0 44,0 0-58,0 0 53,0 0-57,0 0 54,0 0-56,0 0 57,0 0-56,0 0 50,0 0-60,0 0 53,0 0-58,0 0 40,0 0-54,0 0 53,-8-6-64,8 6 55,0 0-61,0 0 59,0 0-59,0 0 49,-8 6-56,8-6 30,-8 10 26,8-10-55,-6 9 57,6-9-55,-8 16 56,4-8-55,-1 1 8,3 0 1,-2 4 11,1-3 3,1 2 1,-1 1 6,2-1 10,0 2 8,-1 8 86,2-10-76,2 0 54,-1 0-56,1-2 55,2 0-54,0 0 11,1-3 8,1 2-8,1-2 2,0 1-7,2-3-4,3-1-10,-2 0 7,0-3 0,2 2-3,-12-3 3,24-3 0,-12-1-3,1-1 3,-1-3-3,0 0-26,0-3 35,0-4-44,-2-1 30,0 1-2,-3-4 4,0 2-3,-3 0-3,0-2-5,-4-18 50,-3 21-62,-1-2 49,-2 0-53,-2-2 42,-2 4-57,-1 0 50,0 2-54,-1 1 48,0 2-99,1 0 11,1 3-119,0 2-15,0 1-81,1 0-67,-5 3-476,14 2-86,-14 2-474</inkml:trace>
  <inkml:trace contextRef="#ctx0" brushRef="#br0" timeOffset="163613.3724">19801 8315 648,'13'0'870,"-13"0"-604,0 0 9,14-2-85,-14 2 19,0 0-74,0 0 32,14-2-86,-14 2 34,0 0-72,0 0 33,0 0-66,6 9 50,-6-9-65,-4 9 51,-3 9 6,4-8-40,-1-1 14,-1 7 14,1-3 10,1 2-3,0-1-5,-1 1 7,2 2 12,-1-3-7,3 1 63,0-3-49,3 2 8,-1 0 8,2-1 2,1-1-1,3-2 2,1 0 5,2-1-1,0-2-5,3-1 1,2-2 2,-1-1-1,0-3-16,0 0-1,2-1 38,0-3-25,0-1 7,2-3-29,-4-3 15,18-16 41,-19 10-80,-3-1 17,0-2-15,-3 0 14,-2-2-1,-2 0 17,-2 5-13,-4-4-10,-2 0-15,-3 0-5,-3 3-5,-5-2-8,-2 0-7,-3 5-5,-28-10-116,25 19-10,-1-1-153,-3 5-57,1 2-162,-1 1-84,-6 5-695,3 1-881</inkml:trace>
  <inkml:trace contextRef="#ctx0" brushRef="#br0" timeOffset="166756.3781">19150 9221 80,'0'0'590,"-4"-10"-134,4 10-61,-3-11-32,3 11-9,-5-10-22,5 10-11,0 0-15,-3-11-14,3 11-13,-3-11 140,3 11-282,0 0-3,0 0-65,-3-10 9,3 10-55,0 0 21,0 0-13,0 0-28,0 0 24,0 0-34,2 17 30,-2-17-30,1 23 30,-1-10-33,1 1 38,1 3-36,-2-1 29,1 2 1,0-1-5,-1 1 0,1 0-11,2-1 20,-2 0-31,0-1-56,0-1-57,1 2-56,0-4-7,0 0-121,0-2 14,5 10-473,-2-12 294,-5-9-334,11 10-324</inkml:trace>
  <inkml:trace contextRef="#ctx0" brushRef="#br0" timeOffset="167079.3761">19742 9201 471,'9'-10'515,"-9"10"-84,6-7-56,-6 7-25,9-15 311,-9 15-315,4-7-11,-4 7-4,0 0-54,5-10-9,-5 10-51,0 0-39,5-9-41,-5 9-21,0 0-26,0 0-9,5-10-8,-5 10-11,0 0-19,0 0 2,0 0-21,0 0-26,0 0 19,7 7-9,-7-7 33,2 15-2,-1-3 11,0 2-26,0 3 26,1 2-7,-2 0 6,1 6-18,0-1 5,-1 1-4,0 3-4,2-3-3,-2 2-7,0 1-16,0-1-50,-2 0-53,2-1-71,-1-2-126,0 1-100,-1-3-59,1-1-127,-1 1-632,-1-5-826</inkml:trace>
  <inkml:trace contextRef="#ctx0" brushRef="#br0" timeOffset="167843.3824">17903 9416 145,'3'-10'550,"-3"10"-141,0 0-63,1-12-59,-1 12-32,0 0-23,-2-11-37,2 11-36,0 0 74,-12-1-143,12 1-3,-7 6-12,0 3-6,1 1 11,-1 3 59,0 2-58,1 3 44,-1 1-57,2 0 40,0 1-52,2-1 12,1-2-1,1 0 2,4 17 83,1-19-58,3-1 5,0-1-11,2 0-3,3-4-9,0-1-48,5-3 28,1-2-9,0-1-5,3-4-6,-2-1-2,2-4-7,2 1-3,-4-5-4,20-18 15,-25 14-23,-2-5-4,-1 1-22,-5-2 34,-1 1-37,-3 2 34,-2 2-29,-3-1 27,-3 1-34,-2 2 30,-3 3-35,-2 1 32,-2 1-39,0 4 8,-3 1-88,0 2-67,1 3-83,0 3-130,1 0-72,-2 5-625,5-1-706</inkml:trace>
  <inkml:trace contextRef="#ctx0" brushRef="#br0" timeOffset="168543.3802">20488 9303 922,'0'0'394,"0"0"-34,0 0-18,0 0-7,-2-10-17,2 10-20,0 0 32,0 0-57,-3-12 13,3 12-54,0 0-23,-2-8-15,2 8-23,0 0-28,0 0-7,-4-9-53,4 9 0,0 0-40,0 0-9,-15 2-10,7 3 15,0 3-18,-2 2 19,0 1 1,-1 5 22,0-1-16,0 3 18,1 1-17,3-2 14,-2 17 54,6-17-56,3-1 23,3 1-1,1 0 8,2-3-19,5 1 3,3-2-16,1-2 1,2-1-17,2-2 3,-3-4-12,3-1 4,1-1-14,-2-4-1,23-8 25,-21 0-32,1-2-5,0-6-2,-4-2 1,-1-2-2,-4 0-1,-4 3-3,-4-3-2,-2 2-20,-5 1-5,-5 0-13,-4 0-45,-4 1-47,-7 3-129,-33-5-764,20 17 157,-3 2-467,-7 4-936</inkml:trace>
  <inkml:trace contextRef="#ctx0" brushRef="#br0" timeOffset="169448.3788">19081 9208 204,'0'0'420,"0"0"-81,0 0-16,0 0-30,0 0-8,0 0-9,0 0-19,0 0-9,5-7-38,-5 7-7,0 0-12,0 0-10,0 0-5,0 0-11,0 0 126,0 0-118,0 0-44,0 0 28,0 0-27,0 0 7,0 0-35,4-8 13,-4 8-40,0 0 9,0 0-44,0 0 5,0 0-32,0 0 9,0 0-26,1 11 14,-1-11 9,-1 21-8,1-8 26,-1 5-17,1 0 17,-1 1-10,1 3 7,0-1 19,-2 3-3,2 1-1,2-1 9,-2-1-7,0 1-8,1-1-4,0 1 7,-1-4-14,1-1-4,-1 0-8,2-2-2,-1-1-1,-1 0-11,0-1 9,1-1-12,-1-3 13,1 0-16,-1-11-3,0 20-66,0-20-71,2 16-156,-5-1-949,3-15-109,-7 11-957</inkml:trace>
  <inkml:trace contextRef="#ctx0" brushRef="#br0" timeOffset="172114.3821">14276 5186 431,'0'0'617,"5"-9"-167,-5 9-84,7-7-75,-7 7-46,0 0-49,5-9-6,-5 9-21,0 0 4,2-11-30,-2 11 70,-4-6-135,4 6-31,-13 2 4,3 2-20,-3 3 0,-4 6-15,-7 2 1,-4 9-1,-3 2-4,0 4-5,-3 7-2,3-5-43,4 0 57,1 3 0,-18 31 12,25-37-14,6-2 3,0-2 4,4-2 2,3-3 0,1-1 31,1-3 2,4-1 10,2-3 19,0-2 18,5 1-50,3-5 48,4-1-59,1-2 45,2-3-69,4-4 44,0-2-56,6-6 48,1 0-46,-2 0 50,-3-1-17,-1 1 30,-4 2 15,0 1 0,-5 2-23,-1 1-20,-1 1-17,-2 0-16,0 1-3,3 2-1,-12 2-4,13 5 27,-13-5-34,14 10 23,-8-3-22,-1 1 31,1 0-30,0 2 15,0 0-51,1 1 3,-1 0-96,0-2-6,1-1-96,1 1 19,11 4-406,-5-9 203,1-4-61,2 0-45,3-4-301,0-4-355</inkml:trace>
  <inkml:trace contextRef="#ctx0" brushRef="#br0" timeOffset="172286.3683">14648 5579 1017,'17'-6'446,"10"0"331,-27 6-416,23 4-71,-10 0 29,-4 6-97,2 3 30,-4 6-89,0 5 20,-3 5-76,-4 7 33,0 1-85,-4 9-101,-1 5-232,-2 0-164,-7 8-107,0 5-396,0-1-526</inkml:trace>
  <inkml:trace contextRef="#ctx0" brushRef="#br0" timeOffset="232492.9693">22618 10845 43,'-5'-9'222,"5"9"-47,-4-14-49,4 14-28,-1-20-38,1 7-37,0 0 19,0-4-47,1-3 19,1-4-35,2 1-28,0-9-182,1 0 75</inkml:trace>
  <inkml:trace contextRef="#ctx0" brushRef="#br0" timeOffset="293073.619">11719 7568 64,'0'0'274,"2"-15"114,-2 15-232,0 0-15,4-10-5,-4 10 1,0 0-14,3-11 8,-3 11-2,0 0 4,0-12 13,0 12 3,0 0-8,0-10-17,0 10-1,0 0-16,-3-8 109,2-7-115,1 15-15,-3-9 3,3 9-12,-2-10-10,2 10-3,-4-10-2,4 10-2,-6-8-13,6 8-8,-12-8-8,12 8-3,-15-5-10,15 5-4,-39 1 7,21 3-15,-4 0 1,-1 6-1,-4-2-4,0 6-50,2-2 58,0 2-50,0 2 56,4 0-53,0 1 60,1 0-36,3 1 39,2-3-48,4 0 8,-1 1 5,6-3 23,0 0-19,3-2 10,3-11 7,3 18 66,3-10-49,0-2 7,7-3-6,1-2-3,5-1-6,2-3-2,3-1-4,7-4 49,-1-1-62,40-21 36,-37 12 11,-2-2-61,1-3 51,-4 1-55,-2 0 51,-4 4-47,-3 0 87,-5 5-24,0 1 66,-4 3-61,1 1 38,-2 2-72,-4-1 37,-5 7-58,15-8 34,-15 8 2,0 0-50,4 8 45,-4-8-48,0 14 51,0-14-53,-1 22 55,1-11-52,0 3 7,1-1 3,2 2 2,-1 1-2,3-1-41,1 2-1,11 17-233,-7-19 81,1-1-54,3 0-53,-4-3-13,7-4-2,-2 1-19,0-5-83,2 0-218,1-6-154</inkml:trace>
  <inkml:trace contextRef="#ctx0" brushRef="#br0" timeOffset="293264.6157">12164 7625 373,'14'-11'691,"-3"2"-142,0 0 7,-2 4-143,-3 0-31,4 0-125,-10 5-8,11-9-100,-11 9 16,11-2-83,-11 2 26,12 8-47,-8 1 38,2 6-62,3 3-9,-1 9-32,-1 3-79,1 8-104,2 2-203,-4 0-116,-1 4-442,1-5-532</inkml:trace>
  <inkml:trace contextRef="#ctx0" brushRef="#br0" timeOffset="315963.2649">11730 8644 145,'0'0'358,"0"0"-91,0 0-40,8-8-22,-8 8-19,0 0 22,6-8 6,-6 8 9,0 0-2,1-10-25,-1 10-25,0 0-10,3-9-7,-3 9-10,0 0-9,3-10-9,-3 10-11,0 0-12,0 0-13,4-9-16,-4 9-13,0 0 19,0 0-56,0 0-7,0 0-5,0 0-4,0 0-1,0 0 8,4 13 9,-2-1 2,-1 0-3,4 5-3,-5-1 4,2 2-4,1 3-3,0 0-6,4 27 18,-4-26-15,-1 2-4,1-2 0,3 2-2,-3-4-2,-1-2 1,2-1-4,-2 0 3,0-2-2,3-1 2,-4 0 0,0-3 1,3-2 2,-4-9 34,2 24 120,-2-24-74,1 12 18,-1-12-50,0 0 15,0 0-42,0 0 22,0 0-41,-7-7 26,7 7-36,-6-17-18,1 7 27,1-1 20,-1-2-5,-2 0-12,-6-15-1,6 15 0,-1 1-8,2 1 4,-4 0-9,3 0 1,-3 2-3,1 1 4,0 1 1,0 2-7,-2 3 2,1-1 2,10 3 0,-22 3-2,12-1-7,-13 13-1,12-6 4,0 2 6,2 0 1,2 1-3,-3 0 2,4 2-3,1-3-24,1 3 35,2-4-32,-1 1 37,3-11-34,0 19 38,0-19-32,3 16 36,5-2-14,-1-9-12,-7-5 33,16 7-33,-16-7 34,18 3-35,-18-3 14,21 0-14,-21 0 39,22-3-35,-11 0 21,-1-1-25,0 2 24,-1-1-33,-9 3 17,25-9-121,-25 9 19,11-5-46,-11 5-46,0 0-51,14-3-61,-14 3-54,0 0-25,11-4-18,-11 4-461,0 0-411</inkml:trace>
  <inkml:trace contextRef="#ctx0" brushRef="#br0" timeOffset="316384.2582">12000 8929 431,'4'-4'1004,"4"-3"-586,-8 7-107,0 0 22,6-8-84,-6 8 44,0 0-75,7-9-37,-7 9-43,4-8-28,-4 8-24,10-7-17,-10 7-15,8-6-13,-8 6-6,21-6 13,-21 6-31,15-2-5,-15 2 2,21 2 1,-11 0 5,-1 2 4,1 2 5,1 2 14,-5 1 47,4 3 22,-5 1 6,-1 2-26,0 1 32,-4 0-17,0 16 159,-2-15-116,0-2-10,0 0-8,0-4-10,0 4-19,1-5-16,1-10-3,-2 21-11,2-21-6,3 15 3,-3-15 16,10 9 6,-1-7-12,7-2-12,24-6 25,-10-3-61,1 1-6,1-4-24,5 1-32,-2 2-94,-3-1-103,-3 2-168,-5 2-117,0 1-134,-5 1-103,-4-1-490,-15 5-847</inkml:trace>
  <inkml:trace contextRef="#ctx0" brushRef="#br0" timeOffset="318130.2639">11663 10101 438,'0'-12'328,"0"12"-43,0-22-19,0 22-34,0-22 22,0 22 9,0-21 5,0 21-21,0-21-9,2 0 186,-2 21-236,0-17-10,0 17-8,1-14-20,-1 14-21,1-12-27,-1 12-22,1-11-23,-1 11-15,0 0-12,0 0-6,5-9-4,-5 9 2,0 0-27,9 21 28,-6-10 0,2 3-24,-3 1 25,0-1-29,1 3 33,1 0-33,-1 0 23,-1 0-3,-1 0-1,1-1 1,-1 0-2,0-2 2,1-1-2,-2 0-18,0 7 47,0-20 7,2 17 14,-2-17-1,0 13 29,0-13-33,0 0 7,0 0-36,0 0 8,0 0-30,0 0 19,5-12-28,0 4 19,0-2-26,4 0-3,9-9-8,-8 10 12,-2 1-8,2 1 0,1 1-1,0 1 3,-2 1-2,4 4 2,-2-2 2,1 4 4,-1 1 26,0 1-28,1 1 30,-6 1-31,3 3 30,0 8-1,-5-8-14,-4-9 29,0 20-20,-1-8 25,-5 0-4,0 0 13,-3-2-21,-2 3 16,2-2-27,-2-1 18,-3-2-7,3 0-5,-2-2-24,1-3-9,-9 1-188,21-4-30,-15-2-96,15 2-75,-8-6-107,8 6-109,-5-16-349,10 6-553</inkml:trace>
  <inkml:trace contextRef="#ctx0" brushRef="#br0" timeOffset="318347.2669">12056 9989 436,'9'-4'735,"-9"4"-185,14-8-112,-14 8-101,13-5-56,-13 5-14,9-4 10,-9 4 8,0 0 67,11 4-28,-11-4-19,9 10-2,-7 2-4,0 0-46,4 3-37,-6 3-49,4 0-29,-3 6-29,3 25 59,0-23-102,-4-1-41,4 1-57,-4 1-101,1-1-76,0 1-136,1 0-88,-2 1-116,-2-1-82,-2-2-632,0 4-872</inkml:trace>
  <inkml:trace contextRef="#ctx0" brushRef="#br0" timeOffset="321108.2938">11902 11217 119,'0'0'167,"0"0"-22,0 0-13,0 0 91,0 0-130,0 0-10,0 0-15,0 0-1,0 0-5,0 0 4,0 0-10,0 0-18,0 0 3,0 0-4,0 0 0,0 0-8,0 0 6,0 0-3,0 0 29,0 0-32,0 0-2,0 0-3,0 0 2,0 0-1,0 0 5,0 0 4,0 0 1,0 0 3,0 0 11,0 0-14,0 0-7,0 0 0,0 0-7,0 0 3,0 0-3,0 0-2,0 0-2,0 0-3,0 0-3,0 0 3,0 0 0,0 0-1,0 0-4,0 0 3,0 0-1,0 0-3,0 0 3,0 0 4,0 0 27,0 0-15,0 0 8,0 0-2,0 0-8,0 0 2,0 0-2,0 0-5,0 0-3,0 0-3,0 0 2,0 0 7,0 0-1,0 0 3,0 0 0,0 0 17,0 0-15,0 0 7,0 0 3,0 0-2,0 0-10,0 0-8,0 0-2,0 0-1,0 0-3,0 0 4,0 0-1,0 0-4,0 0 2,0 0-1,0 0 11,0 0-12,0 0-4,0 0 3,0 0-1,0 0-2,0 0 1,0 0 0,0 0-3,0 0 2,0 0 1,0 0 4,0 0 0,0 0 4,0 0 2,0 0 19,0 0-4,0 0-17,0 0 0,0 0 2,0 0 1,0 0 6,0 0-2,0 0-1,0 0-1,0 0-8,0 0 0,0 0-1,0 0 0,0 0 2,0 0 10,0 0-12,0 0-1,0 0 0,0 0 2,0 0 2,0 0 0,0 0-1,0 0 0,0 0-2,0 0 24,0 0-27,0 0-3,0 0-2,0 0 0,0 0-4,0 0 0,0 0 2,0 0 0,0 0-1,0 0 1,0 0 3,0 0-1,0 0 1,0 0-2,0 0 7,0 0 0,0 0 0,0 0 1,0 0-4,0 0 9,0 0-9,0 0 0,0 0-2,0 0 2,0 0 1,0 0-4,0 0 0,0 0-3,0 0 2,0 0 1,0 0 5,0 0-1,0 0-1,0 0-6,0 0 0,0 0 0,0 0 2,0 0-4,0 0 3,0 0-1,0 0 0,0 0 3,0 0-1,0 0 0,0 0 0,0 0-6,0 0 3,0 0-1,0 0 2,0 0-1,0 0 1,0 0-2,0 0 2,0 0-1,0 0 2,0 0 25,0 0-31,0 0 2,0 0-1,0 0 3,0 0-1,0 0 15,0 0-12,0 0 0,0 0-1,0 0-5,0 0 0,0 0 2,0 0 2,0 0 1,0 0 1,0 0 3,0 0-1,0 0 1,0 0-3,0 0 5,0 0 0,0 0-3,0 0 1,0 0 0,0 0-1,0 0-2,0 0 1,0 0 0,0 0 4,0 0-1,0 0 2,0 0 3,0 0 0,0 0 2,0 0-1,0 0-2,0 0-1,0 0 0,0 0 16,0 0-17,0 0-1,0 0-6,0 0 3,0 0-5,0 0-3,0 0 4,0 0 1,0 0 0,0 0-1,0 0 0,0 0 2,0 0 2,0 0-3,0 0 8,0 0-6,0 0-1,0 0 0,0 0 3,0 0 4,0 0 0,0 0-1,0 0 1,0 0 0,0 0 1,0 0-3,0 0 0,0 0 0,0 0-2,0 0 0,0 0-2,0 0 0,0 0-1,0 0 17,0 0-14,0 0-2,0 0 1,0 0-4,0 0-2,0 0 0,0 0 0,0 0 2,0 0 1,0 0-1,0 0 1,0 0 0,0 0 0,0 0 3,0 0-3,0 0 0,0 0-1,0 0 0,0 0 1,0 0 0,0 0 0,0 0 1,0 0 0,0 0-1,0 0 1,0 0 3,0 0 0,0 0-1,0 0 3,0 0 1,0 0 7,0 0-7,0 0-2,0 0 4,0 0 0,0 0 0,0 0 3,0 0 1,0 0-1,0 0 1,0 0 2,0 0 5,5-8-4,-5 8-5,0 0 12,0 0 1,0 0-26,0 0 29,0 0-4,0 0 1,0 0-2,0 0 0,0 0 1,0 0-27,0 0 34,0 0 11,7-7-28,-7 7 34,0 0-26,0 0 41,0 0-34,0 0 39,0 0-28,0 0 27,0 0-35,0 0 35,0 0-27,0 0 30,0 0-24,0 0 26,0 0 43,0 0-72,0 0 17,0 0-27,0 0 19,-9-5-16,9 5 13,0 0-20,0 0 9,0 0-12,-14-1 1,14 1-14,0 0 16,-14 0-21,14 0 23,-16 1-4,16-1-12,-16 3 1,16-3-18,-15 5 13,5-1-14,1-1 14,0 2-17,1 0 14,-1 1-19,-1 1 26,-1 1-26,4 0 19,-3 1-17,2 0 16,-6 14-7,10-14-9,2 3 18,0-2-17,0 2 4,2-12 4,4 19 2,-2-11 2,5 1 3,-1-1 2,4-2 3,-1-1 0,2-2 1,2 0-1,4-3-1,19-6 3,-15 1 3,2 0-31,0-2-11,-6-2-53,4 3-10,1-2-74,-3-2 0,-2 2-54,1-1-11,-4 3-28,0-1-35,-1-2-45,-2 2-29,0 2-7,7-9-468,-10 7 94,-2 1-253</inkml:trace>
  <inkml:trace contextRef="#ctx0" brushRef="#br0" timeOffset="321883.3101">12204 11186 142,'0'0'231,"0"0"-55,0 0 104,0 0-155,0 0-1,0 0 0,0 0-10,0 0-4,0 0-5,0 0-4,0 0 2,0 0 0,0 0 9,0 0-7,0 0 10,0 0 18,0 0-11,0 0 129,0 0-118,0 0 7,0 0 8,0 0 24,0 0 9,0 0 11,0 0 9,0 0-26,0 0 42,0 0-33,0 0 15,0 0-24,0 0 17,0 0-22,0 0 172,-2-11-173,2 11-14,0 0 5,0 0-5,0 0-5,0 0-10,0 0-2,0 0 0,0 0-5,0 0-8,-1-10-12,1 10-36,0 0 21,0 0-25,0 0 80,0 0-72,0 0-14,0 0 4,0 0-11,0 0 0,0 0-15,0 0 1,0 0-11,0 0 0,0 0-8,0 0 0,0 0-4,0 0 4,0 0-5,0 0 23,0 0-25,0 0 6,0 0-26,0 0 0,-3-10 0,3 10 0,0 0 0,0 0 0,0 0 0,0 0 0,0 0 0,0 0 0,0 0 0,0 0 0,0 0 0,0 0 0,0 0 0,0 0 0,0 0 0,0 0 0,0 0 0,0 0 0,0 0 0,0 0 0,0 0 0,0 0 0,0 0 0,0 0 0,0 0 0,0 0 0,-2 10 0,2-10 0,2 17 0,-2 1 0,3 5 0,-2 9 0,1 5 0,1 7 0,-1 6 0,0 3-303,1 2-272,2 11-187,1 1-222,0-4-775,-1 2-1448</inkml:trace>
  <inkml:trace contextRef="#ctx0" brushRef="#br0" timeOffset="323917.4804">16084 11686 63,'0'0'352,"0"0"-79,0 0-42,0 0-13,0 0-24,0 0-11,0 0 14,0 0-3,0 0 1,0 0-3,4-10 143,-4 10-177,0 0-8,0 0-13,0 0-11,0 0 0,0 0-3,0 0 0,0 0-5,-2-9-14,2 9 0,0 0-37,0 0 26,0 0-31,-7-7 29,7 7 43,-14-3-99,14 3 22,-12-1-33,12 1 30,-16 1-7,16-1 8,-18 3-37,7 1 26,1-1-38,-4 3 30,0 1-8,-3 2-4,0 2 4,0 1-13,-15 15 5,16-12-13,1-1 2,2 1-3,2 0-5,0-1 0,2 0-2,0 0 5,3 1 2,1-4-8,1 2 6,0-3-4,3 2 1,-1-2 1,2-10 5,7 26 9,-1-19-2,-6-7-1,15 8-2,-6-4 3,-9-4 5,23 0-1,-10-2-1,3-5-3,2-5-4,3-2-27,1-4 32,-3-2-16,-2-2 13,1 1-22,-3 0 27,-3 3-6,0 0 47,-3 3-2,-1 2 31,1 2-9,-3 2 7,-1 0-27,0 1 3,-5 8-26,9-10 5,-9 10-14,0 0 23,0 0-15,0 0 10,14 11 24,-14-11-51,4 20 12,-2-11-16,0 4 9,0-1-17,2 2 13,0 0-26,-1-1-14,2 2-67,-1-1-58,1-2-105,2 1-39,0 1-59,0-3-43,8 10-559,-6-12 414,-1-3-371,-8-6-474</inkml:trace>
  <inkml:trace contextRef="#ctx0" brushRef="#br0" timeOffset="324101.4813">16356 11803 828,'0'0'684,"9"-10"-147,-9 10-110,0 0-59,9-5-4,-9 5 16,0 0-56,7 9-6,-7-9-56,3 11-52,-1 0-39,2 16 82,-3-8-160,2 5-40,-2 1-73,0 1-131,2 6-50,-2 1-105,-1 5-103,0-1-18,-1 6-56,-3 2 39,-2-5-52,1 5-246,-4 2-250</inkml:trace>
  <inkml:trace contextRef="#ctx0" brushRef="#br0" timeOffset="324631.4932">16046 12680 145,'0'0'694,"1"-12"-178,-1 12-120,0 0-22,0-12-131,0 12-5,0 0-86,0 0 48,0 0-49,0 0 55,0 0-66,0 0 33,-5 19-5,4-6-16,-2 21 132,2-13-153,0-2-59,1 2 20,0-1-33,0 0 19,0-1-39,1 0-4,-1-1-6,1 0-6,1-2-4,-1-2 23,-1-2-36,1-1 33,1-1-33,0 8 23,-2-18-8,1 10 2,-1-10-10,0 0 0,0 0-3,0 0-5,0 0-5,-12-3 21,12 3-35,-12-13 23,6 5-15,-3 0 20,1 1-24,-1 0 21,-9-5-20,7 9-5,-1 1 25,0 0-37,1 4 40,-3 1-20,0 3 41,0 0-28,2 3 19,-1 1 23,2 3 33,-1 1-30,3 0 7,2-2-29,2 2 16,-1 8 20,6-22-44,3 19 17,0-10-22,3-1 15,2-3-23,0 0 15,3-1-43,-1-1-19,4-3-88,-2 0-46,3-2-105,1 0-69,0-3-94,1-1-58,0 0-46,3-2-440,-4 1-577</inkml:trace>
  <inkml:trace contextRef="#ctx0" brushRef="#br0" timeOffset="324907.4834">16258 12886 506,'7'-10'671,"-7"10"-149,7-10-88,-7 10-65,9-9-35,3-1 266,-12 10-360,12-9-49,-12 9-40,13-5-33,-13 5-23,14-5-22,-14 5-14,16 0-10,-7 2-4,-1 3 15,1 3-7,-1 1 49,0 3-11,0 2 83,3 16 154,-7-15-163,0 3 0,-2 0 3,2-1-11,0-1-35,-2 0-10,2-1-19,2-2-7,-1 0-15,0-1 2,3-2-10,1-2-8,4-3-3,-1 0-6,20-4-17,-12-2-96,4-4-109,1-3-151,2 0-179,2 0-147,-1-1-13,-4 4-17,-1-2-460,-2-1-757</inkml:trace>
  <inkml:trace contextRef="#ctx0" brushRef="#br0" timeOffset="325620.4864">15921 13915 178,'0'0'513,"0"0"-159,-4-11 29,4 11-79,0 0 52,-1-10-63,1 10 36,0 0-67,-3-11 35,3 11 181,0 0-261,-2-12-34,2 12-37,0 0-40,0 0-31,0 0-27,0 0-15,0 0-8,0 0-7,0 0 16,5 12 21,-3 2 20,-1 5 32,3 5-50,-1 28 50,-3-25-52,-2 0-27,2-1 21,-1-1-40,1 0 24,-2-5-35,2 0 25,0-2-25,0-3 27,0-1-31,0-1 24,2-2-18,-2-11 23,3 17-20,-3-17 24,6 8-28,-6-8 12,13-1-39,-3-5 31,0 0-32,1 0 36,2-1-37,-2 0 41,0 1-48,0 1 12,0 0 35,0 3-38,0-1 34,-11 3-33,29-2 14,-29 2 25,15 7-30,-15-7 47,11 5-23,-11-5 51,8 7-7,-8-7 37,0 11-15,0-11-8,-9 13-5,0-5-9,-1-1-7,-1 1-14,-2-1 0,-12 0 14,13-5-48,2 1-21,10-3-91,-20-3-91,12-2-222,3-2-49,0-2-43,5 9-9,-1-20-56,5 8-309,0-2-460</inkml:trace>
  <inkml:trace contextRef="#ctx0" brushRef="#br0" timeOffset="325794.4747">16241 13977 159,'14'-5'798,"0"1"-216,-14 4-22,21 0-119,-11 3 28,8 7 419,-9 0-447,-3 3-6,0 2-24,1 3-82,-1 2-63,-1 2-52,0 1-41,-1 2-38,1 4-31,-1 2-38,2 0-91,-2 1-93,1 2-85,0 0-99,0 37-618,-1-35 243,-3 0-664,-2 0-943</inkml:trace>
  <inkml:trace contextRef="#ctx0" brushRef="#br0" timeOffset="326158.4827">16018 15435 249,'0'-12'447,"0"12"-138,0-22 66,-3 1 207,2 12-264,-2 0-81,0-2 52,-1 3-59,0 1 39,4 7-61,-12-11 29,3 5-66,9 6 51,-18-5-68,6 6 24,0 0-51,-1 5 27,0-2-51,-13 13 153,12 1-83,-1 1-21,1 3-22,2 1-34,3-2-5,2 3-15,3-3-6,2-1-16,3-2-7,2 1-11,3-1-10,3 0-39,4-4-56,1 1-70,19 5-446,-16-13 142,2-2-108,-2-1-100,1-4-482,2-4-748</inkml:trace>
  <inkml:trace contextRef="#ctx0" brushRef="#br0" timeOffset="326343.4843">16323 15526 698,'13'2'826,"-3"3"-84,1 2-67,-2 3-73,0 2-111,-2 3-36,0 4-57,-2 4-42,-1 0-50,-2 4-77,1-1-35,-1-1-56,1 8-22,-3 1-62,-3 12-106,1-2-168,-3-1-275,2 0-156,-3-1-215,-2-3-396,-1-6-871</inkml:trace>
  <inkml:trace contextRef="#ctx0" brushRef="#br0" timeOffset="327343.477">17673 10696 216,'0'0'461,"0"0"-102,0 0-33,-1-13-20,1 13-24,0 0-1,-9-14 209,9 14-264,-7-5 21,7 5-46,-11-4-4,11 4-59,-12-3 8,12 3-43,-18 3 13,6 1-40,1 4 28,-3-1-36,-1 6-3,-1 0 2,1 3-1,-1 3-18,3-2 27,0 2-44,2-3 21,4 2-28,-1-4 16,3 1-35,1-3 28,2-1-36,1-1 31,1-10-30,2 17 35,-2-17-32,9 12 34,-9-12-39,25 5 24,-14-8-20,1-1 5,-2 2 4,1-4 30,1-3 13,1-2-35,2-5-11,-1 1-56,1 1 81,-2 0 22,-3 4 7,-1 0 5,-2 1-3,0 2-1,4-4 29,-11 11-55,9-4 8,-9 4 5,0 0 2,10 8-2,-10-8-6,7 16-7,-7-16-4,7 19-5,-5-8-4,2 1-5,0 1-7,0 0-10,0 2-30,7 11-173,-5-12 9,2-3-36,-2 3-62,4-4-1,-2 0-62,2-2-41,3-1-11,-2-3 18,0-1 9,3-3-39,-1-3-304,2-2-229</inkml:trace>
  <inkml:trace contextRef="#ctx0" brushRef="#br0" timeOffset="327505.4836">17970 10894 903,'11'-9'458,"-1"4"-27,-10 5-42,12-8-26,-12 8-52,11-4 36,-11 4 3,0 0 14,12 4-16,-12-4 3,9 25 296,-7-11-395,1 4-47,-2 1-42,3 4-27,0 0-32,0 1-11,-1 1-39,2 0-33,3 0-67,-1 0-53,4-1-108,-2-2-83,1-1-127,2-5-71,16 14-800,-15-21 209,3-2-696</inkml:trace>
  <inkml:trace contextRef="#ctx0" brushRef="#br0" timeOffset="327956.4807">19329 10626 238,'10'-11'914,"-1"2"-259,0 2-90,-3 0-166,1 0-58,-7 7-99,10-8-22,-10 8-39,11-5 37,-11 5-37,10 6 37,-10-6-19,11 12-20,-7-1-14,2 3 3,-3 4-16,3 1-80,-1 3 33,-2 0-13,4 0-14,-2 1-14,-1 0-17,1-2-2,-3-1-2,5 18 21,-4-23-48,1 0 10,-2-1-16,1-2 10,0-2-10,-3-10 12,3 17-10,-3-17 12,3 13-4,-3-13-1,0 0-29,0 0-37,0 0-7,0 0-11,-3-21-122,1 11 77,-2-4 21,-1 2-48,-2 1 84,-1 0-56,0 2 77,-1 2 7,-1 2-51,0 1 70,10 4 5,-24 0 5,11 1 10,-2 5 12,1 1 17,-17 12 72,16-5-50,2-2-27,2 1 13,3-1-18,0 2 23,3-1-22,1 1 13,3-5-33,-1 4 24,4-2-22,1-1 13,2-2-39,0-1-35,4-2-92,11 2-357,-7-5 117,0-2-118,2-2-69,-2 2-538,3-3-719</inkml:trace>
  <inkml:trace contextRef="#ctx0" brushRef="#br0" timeOffset="328252.4789">19797 10839 933,'0'0'643,"12"-5"-134,-12 5-67,9-6-98,-9 6-17,9-4-68,-9 4-21,10-2-16,-10 2-21,0 0-29,19 2-25,-19-2-15,15 8-1,-8-1-11,6 17 149,-9-9-122,0 4-12,-4 5 9,-3 2-17,-1-1 8,-1 4 5,1-3 8,1-5-20,-1 2 0,1-1-19,1-5-13,-2-1-14,4-3-15,-1 1-8,4 7 34,3-13-52,0 0-2,3-5-16,3 0-25,2-5-66,5 0-62,3-5-63,6-4-36,6-4-146,2-2-79,1-2-66,3 1-43,1-3-67,-4 4-555,3-3-795</inkml:trace>
  <inkml:trace contextRef="#ctx0" brushRef="#br0" timeOffset="328775.4846">21274 10457 408,'0'0'649,"3"-17"-101,-3 17-60,2-13-51,-2 13-42,3-10-24,-3 10-64,2-11-6,-2 11-88,0 0-16,0 0-74,4-7 6,-4 7-15,0 15 173,1-3-137,-2 4-39,0 2-2,-1 6-31,1 0 0,-1 3-30,-2 2-2,1-1-8,-1-2-11,2-1-4,-2 1 0,-1-2-2,1 1 6,1-4-19,-4 13 16,5-19-5,0-3-13,0 0 16,2-12-13,-2 16 14,2-16-12,-1 11-2,1-11-14,0 0-12,9-3 0,-1-4 1,-8 7 9,15-10-6,-7 4-5,17-11-31,-12 10 23,0 1-2,-1 1 1,-2 3 5,3 0-11,-13 2 27,19 0 24,-19 0 8,16 7 6,-16-7 14,10 9 8,-10-9 11,5 13 7,-5-13 4,-2 14-5,-2-7-12,-2 1-10,-1-1-17,-2-1 7,1 0-7,-4 1-8,1-2-16,-1-1-24,1 0-32,-2-3-66,3 2-71,10-3-86,-17 0-70,17 0-90,-18-4-563,18 4 446,0 0-496,-3-13-659</inkml:trace>
  <inkml:trace contextRef="#ctx0" brushRef="#br0" timeOffset="328952.4845">21461 10744 467,'14'-4'617,"-1"1"-78,-13 3-45,21-1 3,-9 2-53,-1 1 29,2 2-11,-2 0-17,-1 5-25,2-1-12,-2 4-17,-1-1-98,1 6-3,-1-2-97,7 28 156,-8-20-224,-1 2-32,-2-2-48,1-1-71,0 2-74,-1 0-80,-1-3-114,1-1-104,0 0-124,3-4-67,0 0-36,1-5-107,1-2-389,4-2-736</inkml:trace>
  <inkml:trace contextRef="#ctx0" brushRef="#br0" timeOffset="329263.4787">22863 10553 806,'14'-13'836,"3"-8"339,-11 12-752,0-1-19,-2 3-63,-4 7-18,2-15-74,-2 15-27,-2-11-61,2 11-15,-10-3-43,10 3 1,-15 4-26,2 4 20,3 0-17,0 1-1,-12 17 63,12-13-76,1 2 6,3-1-14,0 0-8,1-1 5,1 1-2,1-2-9,1-1-5,2-11-4,1 21-50,0-10 52,-1-11-41,8 17 38,-2-10-98,3-2-20,2 1-152,1-4-60,0 1-116,1-1-73,0 0-70,2-2-85,0-3-471,3-1-725</inkml:trace>
  <inkml:trace contextRef="#ctx0" brushRef="#br0" timeOffset="329449.4887">23178 10621 739,'10'-2'756,"-10"2"-145,17 1-105,-17-1 19,16 3-30,-16-3 60,14 7 11,-6-1-34,-1 1-35,6 18 388,-7-9-555,-1 4-51,0 4-60,-1 3-39,-1 5-41,-3 3-81,-1 2-95,-3 8-209,-4 3-153,-3 1-247,-3 7-297,-6-1-826,-2-2-1462</inkml:trace>
  <inkml:trace contextRef="#ctx0" brushRef="#br0" timeOffset="330770.481">17813 11586 461,'-17'-1'289,"0"0"-55,0 0-24,-1 0-36,-1-1 2,0 0 10,2 1-8,1 0 1,2 0-9,0-2-30,2 0-29,-1 3-22,13 0-20,-19-4-15,19 4-15,-16-1-8,16 1-7,-12 3-4,12-3 1,-9 8-2,4 0-11,1 1-2,2 3 48,-1 5-62,1 5 50,-1 2-57,1 3 56,-1 8-17,1 7 103,-8 54 122,5-44-162,1 2 0,-1 10-12,1 0 37,1-7-66,1-1 37,-1 9-66,2-7 56,1 0-72,1 0 51,2 10-34,0-1 61,1-1-63,1-1 1,7 66 9,-6-66 38,0 0-66,0-14 49,0 2-65,0 0 64,2 12 68,-2 1 27,-1-1-27,-1-1-53,0-8 25,-3-1-41,2 1 16,-1-1-13,-2-1-11,2 52 45,-2-55-72,0-1 30,0-1-41,0-3 26,-1 0-32,1-8 1,-1-1-1,2 1 4,-1-3-2,0 0 6,0 0 5,0-2-4,0 4-19,0-1 28,-1 41 2,-1-38-11,0 0 27,1-2-36,0-1 29,0 1-32,-2-2 33,2-1-43,-2 0 40,2 0-36,0-1 34,-2-1-32,3-1 30,-1 3-29,-1 0 35,1 20-53,1-25 25,0-1-5,0 0-1,0-2 0,0 0 6,0 1 1,0-1 2,0 3 30,-1-1-31,1 2 27,0-2-37,0-2 27,0 1-31,0-3 37,0 4-25,0 4 28,0 2-29,0 0 25,0-2-30,-1 0 33,-1-2-38,2-2 37,-1 0-35,0-1 31,-3 0-28,3 1 22,0-4-27,-2 1 33,2-1-36,-3 15 19,2-19 17,0-3-36,0 2 39,0-4-29,0 1 33,1-2-33,-1-1 28,2-2-31,-1-1 32,1-10-31,0 22 32,0-22-33,1 17 29,-1-17-30,5 22 16,1-13 20,1-1-10,4-2 21,3-1-25,4-3 19,2 1-24,10-3 0,6-3-17,7-1-42,8-5-83,9-4-232,5-6-179,2 2-154,3-8-404</inkml:trace>
  <inkml:trace contextRef="#ctx0" brushRef="#br0" timeOffset="332183.4829">22983 11751 78,'0'0'446,"-10"-6"-123,10 6-66,-12-6-46,12 6-16,-9-9-10,9 9-6,-9-8 5,9 8-8,-8-10-10,8 10-18,-7-8-24,7 8-20,-7-8-13,7 8-13,-3-9-17,3 9 24,-3-9-56,3 9-4,6-6-4,-6 6-10,18-5 3,-6 2-7,5 1 0,4-3 0,5 3-4,8-2 1,2 0 1,4 1 0,7-2 10,2 1 0,50-8 20,-48 7-16,0-2-3,-1 1 8,2 2-18,-3 0-1,-1-1-1,-2 2-2,-7-1 1,-2 1 2,-2 0-4,-6 2 1,-1-1-1,-4 1-2,-3-1-1,-3 1-4,-3 1 0,-2 0-1,1-3 2,-14 3 0,19 3 2,-19-3 3,15 4 3,-15-4-5,10 11 1,-10-11-3,4 18 55,-4-5-61,0 4 50,-2-1-61,-6 31 36,2-16 17,-2 1-48,2 5 57,-2 4-53,2 2 63,-1 0-54,0 1 7,3 4 5,0-1-3,0 3 5,2 3 58,1 1-63,-1 0 54,2 1-68,2 61 49,-1-48 4,1-3-56,1 0 6,1 0 7,0-1-1,1 0 2,2-1 51,1-2-65,-1 1 58,1-1-66,2 0 64,-1-1-69,-1-10 61,0 1-62,0 1 59,1-1-58,-1-1 7,0 2 3,-1-1 4,-1-1 54,0-1-61,-2 1 59,2-2-65,-1 1 64,-1 0-61,0-2 61,0 0-70,-2-1 61,2 0-64,4 43 30,-6-46 29,1 1-60,-1 0 8,2 0 8,-1 0 57,-1-2-63,1 2 59,-2-8-67,2 2 62,-2-2-79,3 1 69,-3 0-60,1 0 62,1-2-61,2 36 24,-2-37 33,-1 2-68,1-2 62,0 2-72,0-3 64,1 1-59,-1-1 57,0 0-54,1-1 3,-2-1 61,2 2-58,0-3 62,-1-1-61,0 3 62,6 20 12,-5-23-18,1-4-6,-2 2-2,2-4-3,-3 9 6,3-8-5,1-1-2,1 1 0,-2 0 0,0-1-1,-1-1 0,2 1-3,-1-4 5,0 5 6,0-5-2,0 3-7,2-2 0,-1-1 1,-2 0 4,1-3-3,-1 1 0,1-2 0,-1-2-1,2 1 1,-4 1 0,1-3-54,0-2 66,-2 1 3,0-1-7,-3 10-46,2-20 58,-7 16-48,1-7 108,-1 0-55,0 0 92,-6 0-40,-1 1 93,-5-1-10,0-2 40,-5 1-12,-6-1 43,-2 0 51,1 1 20,-2-2 1,-32 7 170,39-9-315,0 1-38,1 0-51,2-1-68,4-2-61,0 1-96,1 0-71,1-2-121,3 0-130,-1-2-90,2 0-172,1-2-497,1-1-847</inkml:trace>
  <inkml:trace contextRef="#ctx0" brushRef="#br0" timeOffset="333192.4761">17994 11703 230,'0'0'443,"0"0"-76,13-3-37,-13 3-34,0 0-19,0 0-25,11-3-24,-11 3-21,0 0-7,0 0-20,0 0-18,0 0 84,0 0-153,-12 3 10,12-3-9,-13 14 19,4-3-17,0 1-12,-1 5 14,-2 0-12,2 2-14,-1 5-7,0 1 4,2-1 5,3 0-12,-2-3 10,1 25 18,7-27-57,1 1 27,4-1-30,1-2 24,2 1-29,2-2 28,3-2-20,2-4 19,3 0-26,3-3 18,-2-3-26,3-3 14,-1-1-20,-1-2 21,27-9 22,-25 2-34,-3 0-1,-2-4-4,0-1 2,-3-3 3,-3-2 2,-3-3-4,-2 0-2,-6-2-2,-1 0 4,-7-1 0,-1-1-14,-3 2 17,-5 2-17,-2 1 16,0 3-24,-4 2 18,-1 4-24,4 3 18,-1 2-65,-2 3-39,3 0-97,2 4-64,-1 1-66,1 2-94,3 1-74,1 0-94,0 3-389,5-2-564</inkml:trace>
  <inkml:trace contextRef="#ctx0" brushRef="#br0" timeOffset="335742.4758">19594 11494 9,'0'0'-4,"0"0"1</inkml:trace>
  <inkml:trace contextRef="#ctx0" brushRef="#br0" timeOffset="336020.4801">19599 11518 95,'9'3'394,"-9"-3"-89,0 0-54,0 0-34,0 0-34,10-4-12,-10 4-11,0 0-11,8-15 189,-8 15-144,4-9 6,-4 9 19,3-10-11,-3 10 34,0 0-25,2-12 3,-2 12 4,0 0 2,3-10-20,-3 10-28,0 0-25,0 0-30,0 0-24,0 0-11,0 0 9,0 0 20,0 0 47,3 14-56,-3-1 41,0 4-4,-2 3-9,4 5-26,-2 2-14,0 1-11,1 6-16,1-2-7,0 1-11,0 0-6,2 27 22,-3-35-40,2 3-4,-2-3-5,-1 1-6,1 1 2,0-4-1,-1-3-6,2 0-6,-4-1-75,2-2-4,-1-1-56,-1-3-69,-2-1-81,1 0-94,-5 2-641,8-14 375,-12 6-573,12-6-827</inkml:trace>
  <inkml:trace contextRef="#ctx0" brushRef="#br0" timeOffset="340597.4804">21497 11547 357,'0'0'543,"-3"-9"-106,2-3 235,1 12-410,-4-9-25,4 9-5,-4-11 30,4 11-30,-6-9 12,6 9-59,-10-9-28,10 9-15,-10-8-20,10 8-25,-14-6-11,14 6-8,-17-1-19,-5 6 85,9 0-67,-1 4-50,0 3 61,-1 2 8,1 3-6,-1 3-17,2 3-7,-1 0 14,4 4-20,1-3 16,2 3-29,0-3 17,4-1-28,0 1 13,2-3-25,2-2 18,0 1-24,2-1 18,1-2-22,2-1 13,0-1-19,2 0 17,1-2-16,1-2 13,1-3-6,3-2 19,-2-1-12,0-3 12,3-2-15,18-8 26,-15 0-24,-3-6-9,0-1 6,1-8-19,-4-3 12,1-3-21,-6 0 4,0-1 5,-1 4 12,-3 1 59,-2 1-7,-4 0-15,0 3-8,-2-1-10,-9-19 3,2 24-29,1 2-14,-1 4-44,-1 1-86,-1 5-102,-2 0-121,4 5-103,-2 1-133,-3 3-791,2 2-990</inkml:trace>
  <inkml:trace contextRef="#ctx0" brushRef="#br0" timeOffset="344447.0852">23038 11535 471,'0'0'487,"0"-15"-57,0 15-32,0-15-45,0 15 6,-1-20 321,1 20-369,-2-12-20,2 12 0,-1-13-24,1 13-31,-3-12-21,3 12-17,0 0-34,-2-12-36,2 12-31,0 0-22,-3-11-20,3 11-2,0 0-28,0 0 15,0 0-37,-6 17 4,4-3 5,-1 4-1,-1 5-2,-1 6 15,0 3-17,1 2 13,-2-1-23,2 2 16,0-1-19,1 1 24,-1-2-22,1-2 15,1-4-18,-1 0 17,2-2-17,-3-1 18,3-4-24,0-1 24,1-3-15,-2-3 22,2 1-23,-1-3 24,1-11-17,-2 18 8,2-18 21,0 15 1,0-15 24,-2 4 56,2-4-70,0 0-15,0 0-5,-5-21-33,5 4 3,2-9-5,-2-6 4,1-4-15,-2-1-1,2 0 13,0 0 4,0 2 19,-1 1 2,0 6-5,2-23 35,-2 31 4,0 2 4,0 1-11,0 4-11,0 1-12,0 0-8,0 12-9,0-17-11,0 17 2,0 0 0,0 0 1,0 0 8,-3 11 1,2 3 0,0 4 0,-1 6 9,0 2-10,-1 2 3,2 3-4,-2-1 9,1-2-6,0-3 3,1-1-5,-1-1 5,1-2-11,-1-4 12,2-2-10,-1-1 8,1 0-5,-1 6 21,1-20-4,0 17-5,0-17 13,0 12 8,0-12 17,0 0 28,0 0 29,0 0 35,0 0-20,0 0-160,0-19-44,1-3 25,2-4 13,1-5 47,2-31-25,-4 38 71,-1 0-46,1-1 43,-1 7-52,0 2 34,1-1-29,-1 4 38,-1 2-52,1-1 47,-1 12-61,1-17 37,-1 17-47,0 0 41,2-12-43,-2 12 72,0 17-19,0-4-10,-2 5 10,1 2-1,0 4-8,0 0 6,1 1-3,0-4-2,0-1 2,-2 1-2,1-3 1,1-2-3,-1-2 4,1 1-1,0-4 4,-2-1 2,2-10 7,2 17 2,-2-17 4,-2 13 3,2-13-2,0 0-14,0 0 17,0 0-91,0-12-128,3-11-24,2-10-14,1-12 28,4-2 75,7-43 16,-11 49 132,0 11-5,0 5-6,-3 4-8,0 3 10,1 4-22,-2 4 16,-2 10-19,0 0 5,0 0 3,0 0 7,0 0 11,2 17 1,-5-2 1,-3 32 14,2-22-10,-1 6-33,-3-1-35,3 2-114,1 1-84,-2 1-143,1-1-170,-8 11-247,5-6-353,-4-2-776</inkml:trace>
  <inkml:trace contextRef="#ctx0" brushRef="#br0" timeOffset="353804.0944">11877 9927 85,'0'0'379,"0"0"-87,0 0-45,-1-10-27,1 10-23,0 0 9,-4-12 16,4 12-2,0 0-25,-4-13-17,4 13-15,-4-10-5,4 10-11,-5-9 1,5 9 0,-4-9-5,4 9 1,-6-8-5,6 8-14,-6-7-10,0 2 59,6 5-113,-9-5-14,9 5-8,0 0-7,-19 3-6,19-3-1,-15 8-1,5-2 4,-1 2-16,0 4 34,2-2-21,-4 4 42,1 1-27,3 2-1,-14 16 65,14-16-50,2 1-42,-2-1 30,4 0-37,0-2 29,1 2-34,1-2 28,3 0-31,-2 1 29,2-2-32,0-1 31,4 1-33,-1-1 39,3 0-32,11 6 41,-5-10-5,0-5-32,2 1 27,0-4-29,-1 1 25,1-2-28,1-2 25,0-1-29,1-1 24,0 1-26,-3 1 26,0-2-29,-3 1 28,1 1-29,7-4 15,-18 6 13,13-2-29,-13 2 11,12-3-9,-12 3 30,11-4-30,-11 4 25,0 0-26,11-2 27,-11 2-26,0 0 18,0 0-14,12-3 20,-12 3-23,0 0 14,0 0 16,0 0-27,0 0 22,0 0-19,0 0 28,-5 13-21,5-13 27,-7 6-21,7-6 26,-11 7-4,11-7 28,-12 5-23,12-5 6,-17 3-21,-4-1 28,9-3-19,-1 0-6,2-2 12,-2 1-25,-1-5 14,3 2-22,-3-4 15,3 0-18,0-2 6,0-2-20,2-3 1,-1-1 5,4 5-2,-1-5 19,1-15-23,6 18-14,0-3 19,4 2-18,0-2 21,5-1-15,3 0 21,-1 0-20,3 0 25,2 1-22,0 2 24,-1 1-23,3-1 21,-3 3-2,2 0-3,12-7-1,-19 9 1,2 3-1,-3 2 2,-2-2-9,-1 2-5,-6 5 20,14-9 1,-14 9 3,9-6-1,-9 6 4,5-5 2,-5 5 0,0 0-1,0 0 0,0 0 10,0 0-29,-3-9 17,3 9-18,0 0 15,-15 1-22,15-1 21,-14 4-21,14-4 21,-18 6-22,7-1 22,0 3-19,-3 2 21,0 2-20,-2 2 30,-1 4-16,-1 4 23,2 1-12,-2 2-5,5-1 15,-1 0-22,3 0 19,1-5-20,4 1 15,-1-3-19,5-1 18,0-1-16,2-1 18,2-1-16,-1-1 15,11 7 8,0-11-20,-3-1 9,5-2-31,1-1-43,0-1-102,2-1-113,1-2-142,-1-2-149,2 2-198,-1-4-346,1 0-724</inkml:trace>
  <inkml:trace contextRef="#ctx0" brushRef="#br0" timeOffset="354996.1772">11773 11014 45,'0'0'374,"-4"-11"-83,4 11-37,-8-14-20,8 14 2,-4-17 6,0 10-24,4 7 12,-6-16-8,3 7 5,3 9-31,-6-14 4,-2-2 196,8 16-222,-6-13 21,6 13-44,-5-12-2,5 12 2,-4-12 8,4 12-17,-6-10-2,6 10-55,-3-9 0,3 9-24,0 0-20,-5-8-13,5 8-7,0 0 9,0 0-24,-4 14-1,4-14 1,2 20 22,0-6-28,1 2 24,-1 0-26,1 4 29,-1 2-28,2 2 39,0-3-27,-2 1 19,2 3-24,1-2 19,-1-1-23,0 2 22,0-2-28,-1 0 25,0-1-7,2 2-22,-1-7 2,-3 2 1,2-2 2,0 1 1,0-4 0,-1 1 3,-2-3 1,3-1 2,-2 2-2,-1 5 12,0-17-4,2 15 0,-2-15 4,0 13 5,0-13 7,0 0 9,0 14-8,0-14 24,0 0-3,0 0-4,-3 11-5,3-11-2,0 0 1,0 0 3,0 0 26,0 0-42,-15-3-5,15 3-6,-4-6-4,4 6 9,0 0-15,-8-15 9,8 15-17,-3-10 15,3 10-15,-3-13 11,3 13-14,-1-15 12,1 15-17,1-25 7,-1 25 10,1-16-16,-1 16 14,4-16-16,-4 16 15,4-15-15,-4 15 15,5-15-16,-5 15 16,8-14-17,-8 14 16,11-12-16,-11 12 17,12-9-18,0 2 5,-12 7 16,14-2-17,-14 2 19,16 0-18,-16 0 17,16 2-19,-16-2 23,17 6-18,-17-6 18,17 8-17,-7-3 18,-5 1-14,3 0 13,-2 0-21,6 7 16,-7-4 7,-1-1-5,-4-8 4,7 18 12,-7-18 11,4 18 7,-4-18 18,0 18 15,0-18 11,-2 18 4,0-8-52,-2-1 61,-1 0-41,0 1 84,-8 7 119,6-9-172,-4 1 19,-2-1-60,0-3 33,0 1-51,-2-2 33,1-1-47,1-1 27,2-2-74,11 0-1,-25-4-144,11 0-108,1-3-152,1-1-140,-5-13-1743,8 8-460</inkml:trace>
  <inkml:trace contextRef="#ctx0" brushRef="#br0" timeOffset="357291.1796">21450 10633 357,'0'0'356,"0"0"-38,-3-14 20,3 14-46,-3-9-10,3 9-7,-4-11-26,4 11-19,-4-9-14,4 9-18,-4-8-12,4 8-12,0 0-13,-6-11-16,6 11-23,0 0-18,-7-8-28,7 8-14,0 0-14,0 0-13,-17 2-11,17-2 10,-17 12 30,7-2-20,-2 2 39,-2 3-31,-14 17 85,16-14-79,1 0 0,0-1 0,2 2-5,1 0-12,1 0-5,3-2 23,0-1-36,3 0 14,1-2-26,1 1 20,2-1-25,0-2 20,5 0-24,10 8 24,-7-11-3,0-2-27,1-1 23,0-1-22,-1-1 15,1-1-16,-2 1 21,-10-4-19,19 5 25,-19-5-31,17 1 23,-17-1-21,0 0 23,19 0-22,-19 0 27,0 0-22,11-3 32,-11 3-18,0 0 24,0 0-25,0 0 18,-5-14-24,5 14 31,-10-5 8,10 5 47,-13-6 11,6 1 11,7 5-20,-14-9-16,1-3 38,6 6-76,-2-3-11,1-2-4,1 0-1,-1 0-10,-1-5-15,3-2-12,1-1-9,1-2 0,1 2 6,2 0-9,1 0 11,1 0-14,2 1 7,7-19-50,0 19 37,0 0 14,3 0 4,2 1 14,-1 2-11,1 2 0,0 0 4,1 1-2,-4 2 2,1 3 0,-2-3 1,1 4 1,-2 1 1,-1 0 2,5-3-2,-14 8 5,11-5 1,-11 5 2,8-7 2,-8 7 0,0 0 2,0 0 0,0 0-1,0 0 2,0 0 1,-12-3 10,12 3 3,-15 2-4,6 1-4,0 2-6,-2-2-2,2 2-12,-1-2 10,0 4-15,0-2 13,-2 3 0,-2 5 24,-1 2-4,-3 3 8,0 0-16,5-1-12,0 1 11,1 0 4,1 2-5,-8 20 10,13-19-14,0 2-1,1-2-1,2 1 7,-1-1-9,3-1 8,2-1-9,1-1 11,3-1-8,0-2 9,1 2-9,3-6 10,4 1-10,-2-2 8,22 4 0,-14-10-8,-3-3 6,5-1-9,-3-1 7,0-2-8,1 1 4,-2-3-7,-1 2 9,-2-2-8,-1 2 2,-3-1-21,0 1-12,0-1-54,-10 4-57,18-8-452,-18 8 159,0 0-82,11-5-43,-11 5-698,0 0-866</inkml:trace>
  <inkml:trace contextRef="#ctx0" brushRef="#br0" timeOffset="358357.1725">22656 10227 237,'0'0'325,"0"0"-79,0 0-29,6-11-18,-6 11-18,0 0-7,5-11 2,-5 11 9,4-9 10,-4 9 3,2-11-6,-2 11 3,3-9-1,-3 9 8,3-10 1,-3 10-25,2-10 28,-2 10-23,0 0 30,4-13-40,-4 13-6,0 0-50,2-11-27,-2 11-22,0 0-28,0 0 42,0 0-38,0 0-32,0 0 34,10 5-27,-10-5 32,3 20-12,-1-7 39,1 2-27,-3 3 9,1 0-24,2 2 34,-2 2-9,2 0 32,-1 2-25,1 21 66,-2-25-69,0-1-21,2 1 2,-2-3-19,0 2 5,-1-1-15,0-1 8,0-3-12,0 3 6,0-3-14,0 0-3,-1-1-1,1-1 6,-1-1 2,1-11 0,-3 20 0,3-20 3,-1 15 6,1-15 27,-1 12 20,1-12 11,0 0 3,-3 13-17,3-13 3,0 0-12,0 0-5,0 0-17,0 0 0,0 0 15,-6-14 53,6 14-85,4-15-8,-2 4 0,2 2-8,3-2 0,0-1 2,2 1-4,-2-1-8,5 0 7,-2 2 2,0-2-1,3 4-3,-1-1-1,1 1 2,13-5-13,-13 8 12,-1 2 4,1 1-5,-13 2 6,26 0-3,-15 5 5,1-3-3,0 5 1,0 2 2,0 0 7,-3 2-9,0 3 2,-1-2 3,-1 1 4,1 11 37,-6-12-3,0 1 37,-4-2-33,1 0 39,-2 0-41,-2-2 54,-1 2-18,-3 0 3,0-3 2,-2-1-8,-4-2-15,-1 0-18,0-3 11,0-1-1,-3-1-13,1-2-6,3 0-7,0-2 0,1-1-71,0-2-9,2-1-68,2 2-46,-1-2-221,5-5-248,2 1-210,0 3-142,5-6-456,2 0-1057</inkml:trace>
  <inkml:trace contextRef="#ctx0" brushRef="#br0" timeOffset="360261.1765">16107 13975 249,'0'0'613,"0"0"-174,-2-15-20,2 15-104,0 0 22,-3-12-99,3 12 33,0 0-89,-5-9 22,5 9-87,0 0 35,0 0-74,-13 2 61,6 3-43,-9 15 113,8-7-97,1 3-37,-2 0 37,3 2-68,1-1 30,0-2-61,1 0 44,1 2-66,1-2 52,1-3-57,-1 2 54,4 1-54,-2-4 51,1 0-49,5 11 37,-3-11 14,0-3-52,2 1 51,-5-9-50,11 12 49,-11-12-48,11 10 44,-11-10-34,8 8 70,-8-8-14,8 7 60,-8-7-6,0 0 38,10 5-17,-10-5 102,0 0-143,0 0-19,0 0 11,0 0 12,0-12 6,0 12 0,-3-8-20,3 8-9,-8-14-17,8 14 0,-7-15-20,1 8 7,3-2-23,-3 1 15,-2-11-4,4 11-26,1-4 1,1 1-10,-1 0 8,2 1-10,1-2 3,0 12-6,1-21-15,2 10-12,-1 1-12,5-1-7,-1-1-1,4 0-5,2 1 7,1 0 12,3 1 1,1 1 14,0-1 11,-1 4-7,-2 0 4,1 1-24,-1 1 12,-2 1-15,-2 0 25,-10 3-12,16-6 21,-16 6-14,14-2 27,-14 2-24,5-3 32,9 2 14,-14 1-4,0 0 19,0 0-1,0 0 7,0 0-12,0 0 2,0 0-6,0 0 4,-9-10-8,9 10-2,-14-4-4,14 4-5,-19-2-1,-5 0 1,13 0-7,-2 2 0,-2 2 6,0-1-12,-3 1 7,-1 2-13,-1 2 16,0 2-11,0 2-10,2 2 14,0 0 2,2 3-4,-2 3 2,3 1-4,-13 23 2,17-22 2,3 1-9,2 0 11,0 0-7,3 0 0,0-4-1,3 0 13,4 1-7,-2 0 7,5-3-18,1 4 14,0-2-1,4-4 1,0-1-2,19 10-3,-12-15 5,0 0 9,0-5-2,0 3 0,0-3-1,0 1 3,0-2-8,-4-1 5,0 1-4,-2-1 4,-1 0-1,-12 0 3,21 0 1,-21 0 7,24-1 39,-24 1-20,0 0-5,14-1 5,-14 1-4,0 0-8,0 0-1,0 0-5,0 0 0,0 0-7,-4-11-5,4 11 0,-14-3-6,14 3 4,-22-5 1,-3-1-4,11 2 3,-2 1-10,2-1 12,-3-1-7,1-1 4,-2 0-8,-1-3 6,1-1-6,2 0 1,1-1-1,1-1 4,2 2-5,3-1 4,2-3-7,-1-14-6,10 15 4,0-4-12,7 0-5,0 0 1,1-1-5,1 0-1,2 1-7,2 2 12,-1 1 3,-1-1-1,2 3 10,-2 0 1,-1 2 3,0 1 1,9-7-6,-13 10 11,-1-1-4,2 2 4,-2 0-7,-7 5 2,10-7-25,-10 7-43,7-7-30,-7 7-103,0 0-43,10-3-70,-10 3 7,0 0-99,4 14-156,-9 6-2670</inkml:trace>
  <inkml:trace contextRef="#ctx0" brushRef="#br0" timeOffset="361204.1796">15885 14957 234,'-2'-10'470,"-2"0"-79,4 10-88,-5-14-17,5 14-48,-7-14 1,7 14-39,-8-18 150,8 18-177,-4-8-18,4 8 2,-5-8-37,5 8-17,0 0-28,-5-8-1,5 8-9,0 0 35,0 0 12,0 0-2,-8 8-8,8-8-18,-3 15-2,2 6 75,1-7-84,0 1 11,0 4-47,1 1 46,1 4-30,0 0 34,0 1-47,0 2 24,1-1-46,-1 2 33,2-3-46,-1 0 24,-1-1-48,1-2 47,2 28 15,-3-17 79,-1-5-15,0-2-27,1 2-15,-1-3-11,1-6-10,-2 1-6,0-1-7,0-1-4,-2 0-5,2-1 0,-1-2-3,-1-2 0,1-2-3,-4 11 12,5-22-14,-5 13-2,5-13-1,-6 9-1,6-9 0,0 0 0,0 0-2,-15-4-2,15 4-3,-9-11 0,5 4 0,0-2-9,1-1 16,1 0-11,0-9 1,2 19 7,-2-20-17,4 8 13,-1 0-15,2 0 16,3-2-14,0 2 11,0 2-6,2-3 7,0 0-16,6-3-39,2-2-19,2 2 48,-3 2-20,17-11-3,-19 16 40,0 2-17,1 1 29,-1 4-28,-2-2 7,2 7-4,-13-3 9,20 4 25,-9 3-30,-2 0 34,0 4 1,0-2 11,-3 3-22,-1 0 25,1 5 75,-4 1-4,-2 0-30,0 1-8,-1-1-12,0-1 10,-2-1 25,-1 1 4,-1-1 17,0-2-14,0-3 41,-1 0-22,-1-1 35,1-2-52,-2-3 23,-11 5 31,19-10-85,-18 1-10,18-1-17,-20-5-47,9-1-87,1-3-71,-2-3-137,0-4-149,2-2-118,1 0-62,1-5-36,1-7-759,3-2-1035</inkml:trace>
  <inkml:trace contextRef="#ctx0" brushRef="#br0" timeOffset="362947.186">21330 11680 220,'1'-18'362,"-1"18"-60,2-20-22,0 10-45,-1-3-14,2 2 11,-2-1 6,1-12 219,0 10-251,-1 2-16,0-1-21,0 2-22,-1 0-10,0 11-17,3-19-21,-3 19-21,1-14-22,-1 14-22,0 0-8,6-9-5,-6 9 9,7 11 6,0 16 23,-1-5 41,-1 9-16,1 2 3,0 9-20,-1-1-6,0 2-16,2-1-1,-1-2-4,0-1-13,1-4-2,-1-5 0,-1 0 9,3-1-2,-5-6-32,2-2 28,2 14 4,-5-20-25,1-4 75,-1 0 17,-2-11 38,3 17-30,-3-17-7,0 0-26,0 0-5,0 0-13,9-10-13,-8-1-8,2-7-7,0-7-7,2-7-7,1-10-13,-1-5-8,2-3-28,-1 0 28,1 0-16,-1 0 23,0 2 3,-3 5 5,-1 6-1,1 5-4,-2 5 7,-1 3-1,2 6-8,-1 0-8,-1-3-4,0 21 3,0 0 3,0 0-20,-8 10 17,6 4-8,-5 7 22,2 9-13,-1 3 18,0 7-3,-2-2-5,1-4-1,1-2 1,1-1-1,0 0 2,-5 23 5,6-33-9,1 1 5,0-6-4,1 0 3,0-5 6,0 2 24,2-13 41,-3 19 36,3-19-7,-2 9-8,2-9-19,0 0-16,0 0-10,-2-17-13,1-16 11,0 6-39,-2-4 4,0-2-11,-1 0 6,0-1-8,1 1 6,0 2-9,-1 5 7,0 3-6,0 2 2,1 4-12,0 2 8,0 5-20,3 10 13,-3-12-5,3 12 7,-8 4-4,4 4 13,-1 9-11,-2 3 13,2 3-11,-2 5 8,2-3-5,1 0-1,2 0 4,-1-1 2,0-1 0,3-1 1,-2-4 4,4 17 0,-1-17-2,-1-5 2,2-2 3,-1-1 2,-1-10 6,6 14 15,-6-14 18,6 6-13,-6-6 1,9-5-16,-3-4 5,2-2-13,1-8 1,-2-2-8,11-36 10,-11 29-10,-1 5 15,-1 1 21,1 3-3,-2 2-15,-1 4-14,0 1-12,0 3-6,-3 9-4,3-10 1,-3 10 12,0 0-3,5 10 5,-3 3-3,-1 3 6,0 5-2,2 4 2,-3 0-11,1 1-21,1 2-21,1 2-25,0 0-47,2 1-57,1-2-71,4-3-122,-1 2-66,4-3-109,2-3-89,1-3-597</inkml:trace>
  <inkml:trace contextRef="#ctx0" brushRef="#br0" timeOffset="364141.1787">23088 11584 28,'3'-11'432,"-3"11"-130,0 0-28,-3-9-41,3 9-22,0 0 2,-3-11-1,3 11 10,0 0-26,-4-13-16,4 13 111,-4-11-175,4 11-5,0 0-14,-6-8-31,6 8 1,0 0-22,-10-3 4,10 3-19,-12 3 15,12-3-15,-12 8 43,4-1-14,-2 3 12,1-1-2,-15 19 84,13-11-76,-2 1-5,0 4-9,2 0 1,-2 2-2,3 0-6,2-3-5,0 2-3,1-1 6,2 0-2,0 1 9,1-1-23,0 0-4,2-3-8,2 1 4,2-1-31,1 0 58,1 1-18,1-3 19,0 1-31,1-2 27,3-2-21,0-1 37,0-2-26,2 1 21,1-4-24,0 1 20,1-4-18,0 0 18,15-3 30,-11-4-61,0-1 10,0-2-7,1-2-7,1-3-2,0-1-4,-1-6-4,1-1-3,-3 0-3,-1-3 0,-1-2 1,-1 1-4,-3-4-4,-1 2 2,4-22-13,-10 23 12,0-1-18,-2 0 23,-1 3-19,-1-1 17,-2-2-18,0 2 21,-4 0-20,1 0 21,-2 1-19,-1 0 18,1 0-21,-2 2 24,-1 3-16,1-2 20,0 3-14,0 0 6,1 4-17,-2-2 16,2 3-20,0 1 16,-2 2-16,3 0 22,-1 1-23,-2 2 16,1 3-22,10 1 20,-19-4-17,19 4 21,-29 5-12,16 2-8,1 0 21,-1 1-21,1 3 6,-3 2 2,2 2 19,0-1-19,0 4 18,0 4-21,1-4 17,1 2-19,0 0 20,2 3-3,-1 3 3,-6 26 4,9-30-8,1 0-2,3 0 2,0-1 3,-1 0 2,1 0 4,2-3 2,2 1-2,2-1 0,1 0-18,-1-1 19,3-2-15,0 1 17,2-3-28,12 11 91,-7-14-13,2-5-17,2 2 6,1-4-19,1-1 3,-1 0-9,2-4 0,0 2-2,2-5-14,-1-2 8,2 0-3,-2-3-3,2-6-1,0 1-3,0-5 0,-1-5-10,-1-3 6,-2-1-11,-4-1-7,-4 0-5,-1 1 9,-2 2-10,-4 0 8,0 3 9,-3 0-9,-4 2 7,-2-2-9,-1 2 11,-3 2-9,-15-14 6,9 18 11,-2 3-17,-1 1 16,1 3-1,2 4 2,0 0-13,-2 3 3,3 2-9,-2 2 14,-2 6-12,-2 3 11,-2 4 1,3 1 8,0 1-12,-10 13 1,18-13 4,0-2-14,3 2 2,0-3-31,3 1-28,3-1-73,0-2-63,2-1-171,3 1-139,2-1-135,0-2-681,2 1-930</inkml:trace>
  <inkml:trace contextRef="#ctx0" brushRef="#br0" timeOffset="369943.7173">17472 11393 10,'0'0'37,"0"0"-12,0 0-4,0 0-5,0 0 1,0 0-2,0 0 4,0 0-8,0 0 1,0 0-4,0 0 1,0 0-8,0 0 6,0 0 4,0 0-3,0 0-5,0 0-6,0 0-5,0 0-85,0 0 49</inkml:trace>
  <inkml:trace contextRef="#ctx0" brushRef="#br0" timeOffset="372083.2595">18230 12639 165,'0'0'347,"0"-14"-70,0 14-36,0 0-23,0-15-23,0 15-63,-3-10 239,3 10-195,0 0-6,0 0-14,-1-11-9,1 11-7,0 0-8,0 0-11,0 0-11,0-13-62,0 13 49,0 0-63,0 0 48,0 0-63,0 0 51,1-10-62,-1 10 57,0 0-56,0 0 58,0 0-57,0 0 60,0 0-51,0 0 59,0 0-60,0 0 64,0 0-66,0 0 54,0 0-52,0 0 49,0 0-59,0 0 41,0 0-10,0 0-54,0 0 51,0 0-60,0 0 55,0 0-51,0 0 47,0 0-58,0 0 56,0 0-59,0 0 59,5 14-54,-5-14 87,3 20-54,-1 6 32,0-10 3,0 3-55,-1 0 59,2 1-44,1 4 68,-3-1-58,2 0 46,-1 0-48,3 0 2,-2-2-8,-1 1 23,1-3-23,-1-1 4,1-1-3,1 14 1,-2-19 5,1 0-5,-3-12 1,2 19-1,1-9 4,-3-10 2,3 15 29,-3-15 29,2 11 21,-2-11 16,0 0 1,2 12-12,-2-12-18,0 0-13,0 0-12,0 0-21,0 0 12,-7-11-10,3 3-9,0-3-5,0-3-4,-1-1 1,-1-5 13,0 4 23,2-1 47,-2-2-32,0-4-77,1-2-49,0 2 44,-5-19 16,6 26-1,2 0 25,-2 3-29,1 1 18,1 2-29,-1 0 18,3 10-27,-2-14 21,2 14-25,0 0 31,0 0-26,0 0 25,0 0-23,1 14 26,3 12-20,-2-8-3,2 3 15,-1 4 5,-1 1 3,0 1-14,0 0 21,0-1-4,0 0-3,-1-2-2,-1-4-7,3-2 8,-2-2-3,0 1 2,0-4 1,2 11 8,-2-13-30,-1-11-38,2 17-37,-2-17-40,1 12 21,-1-12-80,2 13 26,-2-13-81,0 0-28,0 0-163,0 0-112,0 0-415,0 0-556</inkml:trace>
  <inkml:trace contextRef="#ctx0" brushRef="#br0" timeOffset="376511.2653">20004 12472 204,'0'0'403,"0"0"-138,0 0-31,-11-4-81,11 4 13,0 0-48,-13-1 65,13 1-57,-12 3 63,12-3-75,-17 8 71,6-2-30,-2 4-15,-3 2-7,-1 7-11,-2 1-13,-4 6-15,0 2-7,3 2-62,0 2 51,1 1-62,2-1 47,2-1-60,4-4 46,3-2-57,0-4-4,3 1 7,2 0 5,3 13 101,2-19-63,3 0 56,3-1-58,1-3 56,2 0-56,4-5 54,0-1-63,4-1 3,0-3 5,2-4 8,0 1 3,3-5 7,-2-1-7,-1-1 45,26-21 4,-27 11-83,-1-2 51,-2-2-62,-4-4 47,-1-1-48,-2 2 18,-5 0-9,-1 0 42,-4 0-54,-4 2 42,-1-1-53,-2 3 49,-4 2-55,0 1 51,-3 2-55,0 3 24,-2 3-119,2 1-28,-3 6-89,2-1-104,0 4-117,-2 4-540,1-1-598</inkml:trace>
  <inkml:trace contextRef="#ctx0" brushRef="#br0" timeOffset="379189.2626">23117 12448 253,'0'0'268,"0"0"-63,4-7-26,-4 7-27,0 0 23,4-9-46,-4 9 37,0 0-62,4-9 69,-4 9-78,0 0 5,2-12 8,-2 12-1,0 0 4,3-11-8,-3 11-7,0 0-5,0 0 0,1-12 43,-1 12 57,0 0-133,0 0 44,3-10-63,-3 10 47,0 0-65,0 0 50,0 0-65,0 0 44,0 0-58,0 0 46,0 0-55,0 0 55,0 0-37,0 0 73,4 13 55,-4-13-93,2 21 46,-2-5-28,1 2 56,-1 0-69,0 2 49,0 4-54,0 1 64,0 1-52,0 0 35,-1-1-61,2 2 45,-1 0-61,0-1 50,3 1-45,-3-1 4,0 2 5,1-3-6,-1 0-24,1 1 33,1-1 1,-2-1-6,0-5-6,1 2 4,-1-3-8,1 0-1,-1-2 1,0-1-3,1-4 0,-1 13 6,2-14-4,-2-10 2,1 15 8,-1-15 15,0 14 11,0-14 6,0 0-4,0 13-7,0-13-9,0 0 1,0 0-7,0 0-19,0 0-19,-6-6 27,2-7 1,4 13-34,-5-22 29,4 7-22,-1-3 8,1-1-3,-1-3-2,0-2-5,1-4-9,0 1 41,1 0-40,0-1 33,0 0-35,0-1 46,0 3-45,1-27-16,-2 31 30,1 1 1,0 0 3,0 5-22,0-1 26,0 2 4,0 1-2,0 2-3,0 12-3,0-21 0,0 21-5,0-16 0,0 16 2,0 0 14,2-9-19,-2 9 52,0 0-50,4 11 52,-3-1-45,1 2 45,-1 5-51,-1 1 36,1 1-30,0 2 37,2 1-47,-3-1 9,1 4 7,0-3 11,1 2 3,-1 16 32,0-22-23,0 2-34,1-1 32,-2-3-33,1 1 31,0-2-30,1 1 31,-2-3-31,1-3 32,-1-10-30,1 22 26,-1-22-24,0 15 10,0-15-67,0 20-132,0-20 30,0 0-39,0 16-64,0-16-72,0 0-89,-4 9-616,4-9-665</inkml:trace>
  <inkml:trace contextRef="#ctx0" brushRef="#br0" timeOffset="381017.2679">21726 12755 207,'-3'-9'472,"3"9"-114,-6-10-79,6 10-60,-5-7-39,5 7-27,-7-9-9,7 9-3,-7-6-19,7 6 8,-11-10-11,11 10-12,-12-7-6,12 7-5,-13-5-12,13 5-16,-15-4-17,15 4-10,-19 1-13,8 3-5,-2 1-18,-3 5 7,-20 21 15,16-10-18,1 3-49,-1 6 58,2-1-53,3 1 13,4 0 49,1-1-53,2 0 54,2 2-61,0-2 57,5-4-4,1 1-4,1-1 0,3-4-2,10 22 56,-1-25-13,0-1 6,3-5-5,0-1-6,5-3-6,1-3-7,-1-3 0,1-2-46,5-2 73,-2-5-51,6-1 53,-2-1-51,-1-3 53,-2-4-52,27-20 35,-31 16-19,-2-1 18,-5-3-5,0 0 71,-4 0-50,-5 2 49,-2-3-75,-4 1 46,-4 1-68,-4-5 37,-3 3-57,-3 2 38,-5 0-53,-1 3 47,-3 3-56,-1 3 39,-2 2-117,3 4-51,-4 3-117,2 5-146,-3 3-159,1 3-389,-4 1-551</inkml:trace>
  <inkml:trace contextRef="#ctx0" brushRef="#br0" timeOffset="386461.5436">22087 13770 357,'0'0'344,"0"0"-99,0 0-26,-12 1-18,12-1-6,0 0 10,-18-3 217,18 3-224,-12-2 5,12 2-5,-13-2-21,13 2-23,-15 3-21,15-3-20,-19 5 49,5 2-73,1 1 47,-4 5-67,-3 4 57,-1 3-65,-3 8 43,1 0-63,3 2 48,-2 0-56,4 1 41,2 3-48,4-8 50,1 0-65,4-5 51,3 0-56,1-5 56,2 1-50,4-2 54,1 0-34,4-3 49,3-2-52,20 2 42,-9-9-25,0-1-40,5-4 31,0-1-39,0-6 39,0-1-38,1-2 32,-4-3-42,0-4 38,-1-5-42,-5 0 35,-3-1-41,-4-2 2,-2 1 0,-2-25 5,-7 25-23,-3 5 37,-5-2-1,-2 5-3,-4-3 2,-6 5-6,0 4-31,-3 3-60,-1 3-109,-3 4-54,-1 3-211,-6 4-156,1 2-378,-8 3-607</inkml:trace>
  <inkml:trace contextRef="#ctx0" brushRef="#br0" timeOffset="387845.5408">18233 14151 625,'0'0'589,"-2"-17"-108,2 17-56,-1-19-50,1 19-36,-3-18-28,3 18-29,-1-16-76,1 16 37,-1-24 146,1 24-228,0-15 16,0 15-46,1-12 6,-1 12-54,0 0 5,0-16-52,0 16 16,0 0-48,0 0 28,0 0-38,0 0 32,10 14-39,-6-2 30,-2 4-35,4 4 39,-3 5-36,1 1 36,1 3-33,0 2 31,-1 0-34,0 0 34,1 0-34,-3-2 34,2 4-23,0-1 27,1-2-69,0 0-32,-1 0-124,4 20-301,-5-26 85,2-3-58,2 0-2,-1-2-43,-1-5-274,0-3-320</inkml:trace>
  <inkml:trace contextRef="#ctx0" brushRef="#br0" timeOffset="390904.4423">23226 13757 193,'0'0'387,"0"0"-99,8-10 40,-8 10-92,7-6 63,-7 6-79,6-9 55,-6 9-66,6-11 58,-6 11-61,6-10 55,-6 10-65,5-10 39,-5 10-72,5-8 37,-5 8-82,0 0 11,0 0-75,7-6 56,-7 6 74,2 14-80,-2-1 10,0-1-15,0 7-14,0 4 38,0 5-33,-1-2 11,1 10-31,-1-1-2,-1 1-30,2-3 7,0 0-26,0-4 18,0 0-22,0 26-10,-1-26-53,1-3-118,-1-2-61,-2 1-169,-2 1-70,0-4-119,0 0-571,-2-4-770</inkml:trace>
  <inkml:trace contextRef="#ctx0" brushRef="#br0" timeOffset="391760.0697">19836 14149 52,'7'-10'446,"-7"10"-155,4-11-32,-4 11-75,5-9-12,-5 9-54,4-11-9,-4 11 2,5-10-4,-5 10-9,5-14 65,-5 14-96,5-8-8,-5 8-1,0 0-1,4-10 4,-4 10-1,0 0-10,0 0 23,3-10 8,-3 10 4,0 0-5,0 0 2,0 0-3,3-9 1,-3 9 69,0 0-72,0 0 1,0 0-8,0 0-2,-1-12-2,1 12-7,0 0 4,0 0-7,-7-6-2,7 6-6,0 0-4,-8-6-5,8 6 0,0 0 0,-18-2 37,18 2-40,-15 2 1,15-2-8,-17 6 8,8 0 14,-1 2-6,0 3 1,0-1-59,0 5 55,1-1-54,0 5 62,2-1-37,0 3 53,3-1-56,2 4 51,1-2-46,1 0 50,2-1-47,1 3 47,3-4-42,4-2 45,1 2-38,5-5 1,1-3-4,7 1 3,0-6 24,2-3-36,4 1 21,1-8-29,39-7 32,-37 1-9,4-3-33,-3-4 30,-2-2-32,-6-4 29,0-2-35,-6-3 33,-5-6-43,-2-1 31,-7 3-31,-5-1 24,-2 3-28,-5 0 3,-7 2 3,-29-26-28,13 32-33,-5 8-21,-6 4-130,0 6-59,0 4-158,-10 7-207,1 2-389,1 3-657</inkml:trace>
  <inkml:trace contextRef="#ctx0" brushRef="#br0" timeOffset="399398.4873">18642 15611 248,'0'0'252,"0"0"-52,0 0-30,-6-8-29,6 8-11,0 0-1,-5-7 9,5 7 5,0 0 3,-5-8-45,5 8 16,0 0-43,-12-9 123,12 9-88,-7-7-9,7 7-5,-8-7-7,8 7-3,-10-4-11,10 4 15,-10-6-14,10 6 14,-13-3-23,13 3 13,-15-1-18,15 1 15,-15 0-16,-1 3 58,16-3-67,-17 5-21,17-5 7,-16 8 0,8 0 5,-1 0-5,2 0-13,-1 3 1,2 0-8,-1 1-9,0 0-1,2 1 0,0 0 10,1 5-1,-3 13-9,5-14-10,0-2 11,2-1-13,0 1 10,0-2-17,2-2 11,0 1-14,0-2 11,-2-10-5,5 18 15,-1-10-13,-4-8 15,7 13-12,-7-13 15,14 14 0,-14-14-2,12 5 9,-12-5-8,12 2 16,-12-2 9,15-2 13,-6 0 13,2-3 22,0-3 11,-2-2-1,2-1 12,-3-2 11,-1-2 6,0 0-11,4-25 59,-9 18-99,1-2-3,-3 0-11,-1-1-15,-1 4-1,-2-1 1,1 0-6,-3 3-8,0 2-2,1 3-11,-1-1-37,1 5-67,-3 2-135,2 1-123,6 7-157,-13-4-102,13 4-500,-16 3-723</inkml:trace>
  <inkml:trace contextRef="#ctx0" brushRef="#br0" timeOffset="401753.1133">20201 15154 535,'-6'-13'497,"-1"4"-64,2-2-29,0 2-53,0 0-30,-1 1-45,1 0-14,5 8-22,-8-14-7,8 14-14,-7-12-27,0 3 82,7 9-174,0 0-23,0 0-14,-7 5 32,4 7 59,1 6 23,-1 7-36,-1 9 7,3 10-49,-2 6 7,3 1-22,0 2-12,2 3-28,0-2-40,2-1-35,0-2-45,1 0-56,-1-2-98,1-2-86,-1-2-130,1-3-143,0-7-601,0-4-800</inkml:trace>
  <inkml:trace contextRef="#ctx0" brushRef="#br0" timeOffset="403413.0042">21632 15066 189,'1'-24'1068,"1"14"-696,-2 10-21,0-21-37,-2 8-13,2 13-22,0-19 2,0 19 19,0-21 21,0 21-18,-1-17-47,1 17-66,0 0-43,0 0 3,0 0 1,4 18 181,-3 7-195,0 8-34,2 11-2,-1 7-28,1 7-1,0 13-13,0 2-61,-1 1-80,-1 1-115,-1 0-149,-3-1-150,1 0-161,-2-4-632,-1-4-891</inkml:trace>
  <inkml:trace contextRef="#ctx0" brushRef="#br0" timeOffset="404104.0069">22957 15126 117,'4'-10'485,"-2"1"-86,-2 9-110,8-19-20,-4 10-51,1-4 11,0 1-19,0 0 17,2 0-15,-3 2 29,0-2-7,0 2 0,-2 0-17,-2 10-8,5-23 114,-5 23-198,0 0-22,-3-10-23,3 10 1,-19 10 25,5 1-21,-10 13 49,-2 6-49,1 2 24,-4 11-31,2 2 24,6-8-36,3 3 11,4-1 0,-2 31 53,15-43-77,3 0 4,4 2 4,4-4 0,4-1-5,7-5 1,4-2-8,5-5-10,4-4-7,4-4-25,4-4 16,6-5-9,2-5 6,-1-3-4,47-29 0,-50 13-28,-6-6-14,-5-5-16,-7-2 6,-9 4-11,-5-2 18,-7 6-23,-7 6 5,-8-3-25,-10 2-34,-7 5-55,-12 6-144,-8 8-135,-10 7-190,-18 6-671,-7 7-904</inkml:trace>
  <inkml:trace contextRef="#ctx0" brushRef="#br0" timeOffset="405680.2301">22852 8308 216,'15'-1'439,"5"-3"-124,5 2-62,6 0-68,8 1-33,12-4-30,4 5-19,7-3-29,14 2-5,7-3-2,5 0-51,7 0 61,6 1 6,137-4 58,-107 4-84,-20 1-3,21 1-5,-1 0-10,-20-2 3,2 3-4,-3 0-7,-1 0 1,-2 0-6,-2 0 0,3 0 3,-3 3 2,-1-2 5,-1 1-1,87 3 30,-100-2-31,-6 2-11,-5-2-3,-7 3 0,-12-2-10,-6 1-5,-7 1-1,-4 1-5,-7-1-2,-5 1 2,-6-2 2,-2 2-1,-1 2-44,-6 1 49,-1 4-41,-5 2 58,-1 2-53,-5 5 6,0 3 57,-4 8-59,-4 3 56,0 8-4,-1 4 0,-1 4-5,-2 11-56,0 3 57,1 3-50,-2 3 17,2 6 6,-10 88 34,9-78 22,1-1-44,1 4 81,2 0-35,-1 5-11,1 19 42,-3-2 53,4-17-58,3 3 58,0-1-58,0 20-12,3-4 21,-1-15 3,7 16-24,0 95 48,0-99-76,-2-18 37,0 0-39,1-2 45,1 2-57,1-4 37,-1 0-7,2-1-8,-2-2-43,2-1 33,-2-1-32,0 0 35,-2-1-40,-1-1 35,-1-2-8,-3 1 12,0-2-58,-2-3 36,2-2-36,-2-2 36,-2-3-36,2-4 7,-2-7 35,0-4-38,-1 0 38,1-2-41,-2 0 49,0-2-51,1 0 45,-10 48-25,10-52-19,-3-2 40,4-1-40,-3-3 36,1-8-38,-1-1 36,2-3-36,-1-5 40,0-2-29,-1 0 28,-1-5-30,-4 2 2,2-7 4,-5 1 38,-26 8-16,11-13-29,-8-2 37,-3-5-43,-18 1 18,-1-4-60,-14-3-18,-5-2-75,1-3-92,-3-1-93,3-6-103,1 3-619,6-7-679</inkml:trace>
  <inkml:trace contextRef="#ctx0" brushRef="#br0" timeOffset="406021.2366">25218 13137 72,'0'0'821,"5"-7"-225,-5 7-107,0 0-124,10-6-63,-10 6-80,0 0-22,10-6 152,-10 6-190,0 0 28,0 0-39,0 0 48,0 0-40,0 0 29,-5 19-35,0-8-14,-6 7-11,-4 5 12,-6 5-17,-1 2 27,-3 1 10,-2-2 21,-24 31 174,28-32-201,0-2-26,7-3-18,1 0-15,6-2-18,0-1-12,7-2-24,3 0 6,7 2-27,5-1-33,10-2-32,11-1-64,8-3-59,7-6-94,84-9-550,-52-3 237,0-5-156,2-4-539,-4-4-878</inkml:trace>
  <inkml:trace contextRef="#ctx0" brushRef="#br0" timeOffset="406957.2361">23649 8009 260,'0'0'234,"-3"-16"-54,3 16-35,0-16-21,0 16-7,0-19-1,0 19-11,3-18-22,1 0 89,-4 18-112,4-16 46,-4 16-44,3-16 43,-3 16-55,5-13 60,-5 13-68,3-12 58,-3 12-83,0 0 56,2-12-80,-2 12 63,0 0-73,0 0 61,-15 3-62,4 2 90,-5 5 5,-7 4 6,-9 4 19,-3 1-18,-1 2-17,-3 2 40,-10 4-15,-2 0-13,-1 0 1,2 1 7,0-2-5,1-2-10,10-2-19,-32 16 22,40-20-48,8-5-5,5 2-8,1-4-8,5 1 3,4 1 4,4-1-37,7 3 93,3 6-48,9-1 70,9 9-60,7 0 47,10 5-64,5 2 51,55 36-4,-46-35-62,-1 0 49,0 0-62,1-2 14,-5 1-136,-2 0-47,-1 1-38,-3-1-69,-2 1-95,-5 1-510,-7-6-455</inkml:trace>
  <inkml:trace contextRef="#ctx0" brushRef="#br0" timeOffset="409481.233">16319 11194 344,'-6'-9'661,"6"9"-455,-4-10 11,4 10-61,-6-10 62,6 10-80,-9-12 26,9 12-45,-13-11 55,6 3-57,-1 2 45,-1 0-62,-1-1 37,0 2-59,-3-2 52,1 1-71,-2 1 34,-1 0-65,-1-1 46,-3 3-65,-1 1 43,0 1-58,-3 0 48,-3 2-55,-2 0 53,-1 3-53,1 0 51,-5 1-51,3 2 53,-3 2-39,-37 11 44,40-10-8,-7 5-49,-1 0 52,-1 6-59,-8 7 59,-1 5-53,-1 0 5,2 1 4,1 2-5,3 0 7,0 3 3,3 0 13,0 3 47,1 0-55,-32 43 66,37-42-13,4-1-61,-2-2 48,7-4-58,0-1 51,3-2-63,1 1 56,-1-2-57,1-1 47,4-2-54,-2 1 8,4 3 10,-1 7 13,-1 1 19,-27 67 52,19-51-16,3 0-57,0 0 48,1 0-63,3-3 55,2-9-68,-1-2 62,5 3-54,-5 9 37,3 4 68,-1 4 11,-1 1 14,0 5-27,0-6-15,-11 64 34,16-67-65,3-8-7,0-3-6,3-1-5,-1 0-30,3-2 27,-1 2-20,0-3 29,4 5-32,-5-1 43,5 0-16,-2-2-8,2 0-1,0-1 7,0 0-12,2-1 5,-2 1-3,5 1 1,0-1-3,-1-1-3,2-1-3,1-3 1,1 4 5,0-1-30,1 1 30,3 0 7,0 1-8,1 0 47,0-3-63,14 37-10,-14-44 35,1 2-48,-1 2 55,3 6-41,3 5 68,0 2-57,1 0 51,-2-2-56,3 2 6,-2-5 3,-1-4 42,1-1-60,-2-2 60,1 2-60,20 43 28,-19-44 25,-1-2-59,1 2 56,-1-4-55,3 1 67,-1-2-64,-1-1 54,2-3-57,0-1 60,-1 0-62,3-3 58,-1-2-55,3 1 53,-1-3-53,25 20 27,-22-24 31,-1 0-58,4 0 59,-6-4-62,0-1 60,1-1-56,0-1 49,1 0-48,0 0 55,-1-1-57,2-1 59,-2-2-52,3 1 47,-1-3-53,26 7 31,-27-9 25,1-1-53,1-1 56,0-1-57,-2-1 57,3-2-56,1 0 60,-1-2-63,1 1 61,-1-1-62,1 0 7,0 1 3,-3 0 56,1-2-57,29 1 27,-29-1 20,0 0-60,-3 1 48,-1 1-46,1-2 52,-3 1-64,2-1 58,-2-2-58,-1-1 57,0 2-58,0-3 61,0 0-56,-1-1 64,1 0-57,18-9 47,-20 7 23,0 2-76,-3 2 56,-2-1-56,1 0 59,1 0-55,-4-1 57,5 1-55,-2-2 55,-2 1-52,-1-1 57,5-2-56,-2 0 64,0 0-61,-1-2 60,-1-1-74,1-1 59,1 0-43,-3-1 52,2-2-42,-2 2 56,-1-1-55,2 0 62,-3 0-57,1 0 59,-1 0-62,1 0 56,-3-2-52,4 1 48,6-20-63,-10 19 15,0 5 5,-2 0 5,2-4 10,1 0-16,-3 0 3,2-2 4,-2 1-1,1 0-32,1 0 42,-2-3-30,2-6 29,2-1-3,-4 2 6,7-21 39,-8 29-14,0 2 18,-1 2 4,0-3 8,-3 1-13,0-16-537,-1-13 239,2-6 48,-1 1 174,0 4 50,2 3 67,-3 8-48,1 2 9,-1 6-52,-1-30 10,-1 27 3,1 3-32,0-5 24,0 0-9,-2 1 5,2 0 1,-3 3-1,1 0 1,1 5-7,-3-2-3,2-1 4,-2-2-31,-1-4 5,0-7-39,-11-45-96,8 42 105,2 2-9,-2 0 43,1 9 12,2 0 15,-2 4 31,1-1 18,1 7 44,0-2-44,0 5 18,1-3-44,-2 1 25,0 0-42,1 0 27,-7-18 36,6 18-61,0 3 73,3 4-12,-1-1 19,0 0-28,-1-4-10,0-9-362,1-7 42,0 0 219,1 3 136,1 7 31,-1-1-5,-1 1-37,2-10-187,-5-36-439,5 33 471,1 4 61,1 1-6,-2 2 34,0 5-25,2 1 27,-4 2-25,3-1 23,-1 4 16,1 1 38,-2-3-4,0 3-17,0-3-14,0 0-9,1-2-7,-2-2-25,1-4-2,1 3 19,2 1 15,-1 2 3,0 1-5,1 0-7,0 3 1,-1 0-11,1-3 8,0-1-5,0 2-3,-1-2-1,1 5 10,-5-18 83,3 19-76,1-2 21,-3 0-43,1-2 29,-1 1-37,1-2 33,-1 3-8,-1 2 69,2 1-3,0 0-20,0 0-2,0 3 18,1 0 14,-1 0 4,-4-8 57,5 9-106,-1 1 2,-1-4-30,1 0-2,-1-4-37,-1-9-425,0-11 187,4-6 19,-1 2 136,-1-1 4,2-1 64,-2 3-27,0-1 6,2 2 10,-7-30-32,7 37 47,-1 3-15,0 0 28,1 5 5,-1 2 10,2 2 12,-2 1 1,1 3-2,1 1-3,-3 0-1,2 0-2,-2 1-2,1 0 2,1 2 1,-6-16 21,4 15-15,-1 0-2,-2-2 3,0 0-3,-2-1 49,2 1-43,-5 0-4,1 0 4,-2 0-3,-2-2 4,-2 0 8,0 1 10,-3 1 12,0 0 0,0 1-7,0 0 48,2 4 20,1-1-7,-2 2-19,2-2-19,0 3-19,1-1-1,0 1-7,2 3-24,0 0 16,3 0-2,1 2-8,0 0-9,2 1-25,-7-4-219,15 9-18,-12-7-32,12 7-150,-10 3-86,10-3-579,-11 10-717</inkml:trace>
  <inkml:trace contextRef="#ctx0" brushRef="#br0" timeOffset="412387.2369">12540 7478 722,'0'0'343,"0"0"-121,0 0 27,0 0-102,0 0 60,0 0-82,10 1 63,-10-1-59,0 0 39,0 0-68,0 0 42,0 0-71,0 0 43,0 0-69,0 0 57,0 0-36,0 0-62,0 0 56,0 0-57,0 0 57,0 0-57,10 4 51,-10-4-60,0 0 58,0 0-62,0 0 54,0 0-41,0 0 53,0 0-50,0 0 60,0 0-55,0 0 62,0 0-56,0 0 58,0 0-61,0 0 48,0 0-56,0 0 52,0 0-64,0 0 58,0 0-64,0 0 51,0 0-59,0 0 57,0 0-28,0 0-34,0 0 56,0 0-54,0 0 54,0 0-55,0 0 58,0 0-52,0 0 62,0 0-54,0 0 60,0 0-55,0 0 58,0 0-63,0 0 55,0 0-26,0 0-41,0 0 54,0 0-55,0 0 21,0 0-18,0 0 49,0 0-51,0 0 53,0 0-58,0 0 55,0 0-56,0 0 53,0 0-54,0 0 55,0 0-22,0 0-36,0 0 56,0 0-55,0 0 55,0 0-56,0 0 57,0 0-64,0 0 50,0 0-44,0 0 29,0 0-64,0 0 53,0 0-58,0 0 49,0 0-111,0 0 21,0 0 16,0 0-101,0 0 52,0 0-54,0 0 10,0 0-57,4 9-49,-4-9-417,0 0-218</inkml:trace>
  <inkml:trace contextRef="#ctx0" brushRef="#br0" timeOffset="414645.7818">16698 3834 69,'-13'4'634,"0"-2"-81,13-2-89,-19 3-45,19-3-80,-17 3-58,17-3-53,-15 0-18,15 0-43,0 0-20,-17 3-22,17-3 61,-12 0-120,12 0-21,0 0-7,0 0-20,-13 0-41,13 0-93,0 0-54,0 0-37,0 0-40,-6 9 15,6-9-40,3 12-7,-3-12-48,3 18-343,-1-9-175</inkml:trace>
  <inkml:trace contextRef="#ctx0" brushRef="#br1" timeOffset="423594.0272">8976 2181 152,'23'-12'144,"2"-2"-25,3-1-14,3-2 7,2 0-2,2 0-11,1-3-7,2 2-11,1-1 3,2 1-6,0 1-10,3 0-7,1 0-10,-1-1-6,3 3-4,-1 0 1,3 2-2,0-1-2,1 0 0,11 0-18,-2-1 24,68-9 49,-58 12-58,2 2 15,4 0-23,2 2 20,5 0-23,0 0 25,6 1-29,1 0 10,3 1-4,1 0 16,2 1-24,4 2 14,-3-1-5,1 2 3,101 2 19,-102 0-40,1 1 19,1 2-28,0-2 15,2 3-21,-2-2 29,-1 0-11,-1 0 14,-1-2-7,3-1 18,-2 0-4,2-1 8,1 1-12,0-3-6,0 2-1,0-2 5,-1 1-13,-1 0-1,2 1-8,-2-1 12,-1 3-11,-1-1 11,-1 1-19,-2 0 4,-2 0 1,-2 1 5,-5 2-11,3-1 11,-6 0-13,78 6 6,-82-6 9,-5 3-16,-10-1 8,-1 0-3,1 0 5,-2 3-25,0-4 32,-1 2-11,-4 0 8,3 0-7,-3 2 7,-2-2-8,-1 2-2,0-1-4,-6 2 14,3-1-1,-3 1-1,-3 1 0,-1-1-7,-7 1-1,-2-1 5,1 1 1,-3-2-17,0 3 13,1-2 6,-1 1-2,1-1 3,-1 0-2,0 1-2,30 7-11,-30-8 13,-1 1-7,0-1 0,2 1 2,-2-2 1,0 1 0,0-1 3,0 0-3,0 1-1,2-1 3,-2 0 5,0 1-6,1 0-4,-1-2 3,29 11 4,-30-9-1,-4-2-6,4 3 2,-4-3-2,0 3 9,3 1-3,-3-2-7,-3 1-1,1 1 11,1-3-17,-3 3 12,3-3-6,-2 2 10,-1-1-9,-1-1 11,2 1-10,-4 0 3,2 0-5,1-2 4,-3 3-3,2-2 15,-1-1-17,-3 0 13,1 2-11,-2-1 12,3-1-14,-2 0 12,0 2-11,0-2 14,14 9-25,-15-10 22,1 1-8,-2-1 11,1 0-8,-3-1 5,1 2-8,-2-3 3,0 1-7,0 0 2,-1 0 6,0-2 0,1 2-9,-10-4 14,15 7-5,-1-2 46,-14-5-22,15 4 6,-15-4 0,13 5-6,-13-5 7,14 3-6,-14-3 4,11 4-2,-11-4 3,13 4 5,-13-4 5,10 4-7,-10-4-3,11 4-5,-11-4-9,12 2 0,-12-2-2,11 3-4,-11-3 1,10 4-3,-10-4 8,13 4-3,-13-4-6,14 4 3,-14-4-2,16 6-5,-16-6-2,17 6 0,-17-6 10,26 11-6,-17-6-11,0-2 6,0 2 1,0 0-3,1-2 4,-1 2-8,0-1 7,1 1-4,-10-5 2,16 7-2,-16-7 3,17 8-3,-9-2 3,-8-6-2,24 13-2,-24-13 3,16 7 1,-16-7-3,15 6 6,-15-6-3,13 8-4,-13-8 10,12 5 7,-12-5 6,10 8 5,-10-8 0,11 4-2,-11-4 4,8 5 0,-8-5 0,0 0 5,12 7 7,-12-7 1,0 0-12,7 4 2,-7-4-1,0 0-5,0 0-3,9 4 1,-9-4-2,0 0-3,0 0 1,0 0-10,0 0-26,9 5 46,-9-5-20,0 0 2,0 0-12,0 0-36,0 0-33,0 0-29,0 0-14,0 0-9,6 7-9,-6-7-6,0 0-6,0 0-22,0 0-21,0 12-18,0-12-209,-2 10 207,2-10 11,-4 8-14,4-8-34,-5 9-223,5-9 53</inkml:trace>
  <inkml:trace contextRef="#ctx0" brushRef="#br1" timeOffset="424232.0131">17140 2601 476,'0'0'352,"0"0"-80,0 0-56,0 0-45,0 0-41,0 0-19,0 0-30,0 0-11,0 0 15,0 0 10,0 0 2,4 8-7,-4-8 77,10 8-101,-10-8-8,9 7 12,-9-7-12,11 7-3,-11-7-12,12 10 2,-4-3 5,-8-7 1,15 12-10,-8-7-1,1 1-6,2 1 11,-2-1-5,1 2 4,0-3-3,-1 1 2,1 0-2,-1-1 4,-8-5 12,15 7 2,-8-3 14,-7-4 13,14 6 11,-14-6 6,13 3-8,-13-3-11,15-4-16,-7-1-14,10-10 18,-9 2-51,2-2-1,-1-4-8,1 2-9,-3-2 10,1 0-7,-1 1 10,-1 4-6,-1-1-2,-1 0-4,0 3 4,-1 1-14,2 1-11,-3 1-25,5-6-167,-8 15 16,3-12-88,-3 12-67,0 0-46,3-10-487,-3 10-439</inkml:trace>
  <inkml:trace contextRef="#ctx0" brushRef="#br1" timeOffset="430183.3481">12966 2329 142,'0'0'202,"0"0"-61,12-1-30,-12 1-12,0 0 1,0 0 18,0 0 0,0 0 130,0 0-159,0 0 18,0 0-43,0 0 10,0 0-31,11-3 30,-11 3-32,0 0 26,0 0-30,0 0 5,0 0-20,0 0 7,0 0-27,0 0 14,0 0-20,0 0 15,0 0-19,9 3 20,-9-3-20,0 0 24,14 6-22,-14-6 14,9 8-14,-1-4 18,-8-4-21,16 11 22,-9-4-5,4 2 0,1 0 7,13 10 8,-10-5-6,1 1 5,2 1 11,4 1 4,-1 1 10,0 2 13,6 1 12,0 2-13,1 0 1,1 2-37,2-2 37,-1 0 7,3 1-19,-1-2 5,1 2-18,1-3 5,2 1 4,2 2-1,-2-2-11,2 2 21,0-2-7,1 0-2,-1 0-7,2 2-5,-1-2-2,-1 2-4,2-2 15,-2 1-2,5-1 15,43 25 19,-37-21-47,-1 0 10,2-3-17,0 1 11,2 0-17,4 0 12,-3-1-13,0-1 7,3 0-15,-4 1 11,1-1-3,1-1 1,-9-3-2,7 3-2,47 19 12,-48-17-25,1-1 11,-7-3-12,6 3 13,2 0-13,0 2 13,-1 0-16,2-2 18,1 2-14,-2 0 10,2 1-9,0 1 17,3-3-14,0 2 10,1-1-14,0-1 4,2 0-5,0-3 4,1 4-1,0-5 2,1 4 2,0-2-4,0-2 6,2 0-7,-3 2 0,-2-3 0,1 2 3,0-3-2,-2 2 1,57 18-2,-58-20 4,-2 0 0,-7-1 16,-1-1-20,0 0 15,1 1-16,7 2 10,-9-3-9,1 2 11,-1-2-11,-1 1 16,1-1-17,0 1 3,-1 1 1,47 16 0,-47-15-2,0-3 2,2 3 0,-4-1 0,3 0 2,-2 0 4,2 0-6,-3 0 3,3 0 3,-1 1 0,-1-2-4,0 1-56,1 0 64,-1 0-48,0-2 57,0 2-58,-1 1 65,-1-1-58,1-1 58,-2 1-59,0 1 62,-1-1-60,1-1 71,0 0-69,-3 2 62,0-2-64,-1 1 59,3 1-62,-3-1 65,36 15 13,-36-17-26,0 0-4,-2 1-3,-1-1 1,2-1-2,-2 1 0,-1-1-1,-3-2 3,-1 0-7,-1-2-56,1 2 72,1-2-58,0-1 59,1 1-60,31 8 32,-30-9 35,0-1-57,0-2 60,1 2-59,1-2 58,2-1-5,0-1-6,1 2-4,0-1-3,1-2-3,0 0 0,1-1-5,0 2-56,-1-1 66,39 2-36,-41-2-15,1-1 53,-1 0-36,1 0 47,0-2-62,-3 0 64,2 3-61,0-3 64,-4 0-3,-1 0-3,3-3-7,-2 3 5,-4-1 12,0-2-61,6 1 69,0-2-55,0 0 64,-1 0-64,3-1 60,-2-1-56,10-3 51,-2-1-64,1 0 62,-1 0-74,2-2 69,-1 0-63,-3 3 60,2-4-55,-3 2 61,33-7-20,-42 11-43,0-3 66,0 1-63,0 2 70,-1-3-60,1 0 56,0-1-62,3-3 55,1 1-59,-1-1 57,-4 1-60,4-1 57,0 0-60,-1-2 56,29-11-29,-26 12-31,-7 2 62,0-1-62,5 1 58,-5-1-67,0 2 64,-1-1-55,-1 2 62,-1-2-60,0 1 61,-2 1-62,0-2 63,-4 0-62,3-1 59,17-17-38,-20 14 35,1 0-9,-4-1-10,2-1-4,0 1 2,-3-1-1,-1 3-3,-3 0 3,0 1 2,0-1-1,0 1 2,-1-1 0,-1 2 1,-2 1-3,1 0-1,1-1 9,-3 1-13,1-2-6,1 3 5,0-2 1,-3 0 3,3-3-7,-2 2 4,1 1 0,-2 0 4,1 0 6,0 0-43,-2 0 76,2 3-59,3-15 44,-5 15 8,0-1-63,0 2 53,-1 0-55,0 0 62,-1 0-56,1 1 48,1-1-55,0 0 61,-1 1-66,0 1 61,0-1-54,0 1 67,-4 8-44,7-17 69,-7 17-14,4-10-58,-4 10 44,5-8-52,-5 8 54,0 0-57,2-10 47,-2 10-59,0 0 53,0 0-58,0 0 60,-7-7-58,7 7 53,-13 2-50,13-2 55,-17 5-58,6-2 57,1 1-52,-1 0 57,-2 0-59,-1 1 61,0 0-57,0 1 50,1-1-51,-3 0 56,1 0-58,0 2 58,0 0-59,0-1 58,-16 4-24,16-5-24,4-1 50,-2-2-38,3 3 37,10-5-59,-19 4 54,19-4-56,-15 6 59,15-6-57,-15 4 55,15-4-59,-12 3 55,12-3-53,-14 5 55,-1-2-22,15-3-23,-13 4 37,13-4-44,-13 4 52,13-4-59,-12 3 60,12-3-59,-11 4 53,11-4-48,-10 2 43,10-2-41,-11 4 57,11-4-62,-12 7 60,12-7-61,-15 11 58,2-5-56,3 2 63,-2 1-64,-1 1 60,1-1-55,1 0 52,-3 2-3,4-4-50,-3 3 60,4-3-24,0 0 23,3-1-43,6-6 46,-19 14 5,19-14-43,-9 6 42,9-6-44,0 0 39,-8 6-45,8-6 37,0 0-59,2-13 11,3 5-24,1-3 62,3-1-56,0 0 53,2-2-45,1 0 51,11-12-38,-13 15-16,1-1 58,-2 2-59,0 0 59,0 2-64,-2 1 50,1 2-48,-8 5 55,11-9-55,-11 9 59,14-1-56,-14 1 57,14 4-58,-14-4 60,27 14-216,-18-6 0,-1 3-132,3 3-141,-1 3-657,-2 1-738</inkml:trace>
  <inkml:trace contextRef="#ctx0" brushRef="#br1" timeOffset="435188.8189">9565 4511 27,'0'0'182,"-14"-2"-4,14 2-42,-20-7 97,20 7-127,-15-3-6,15 3-16,-13-4-5,13 4-17,-12-6-7,12 6-6,-13-4-8,13 4-9,-10-2-8,10 2-5,0 0-4,-14-3-4,14 3-4,-11-2 5,11 2-14,0 0 1,-12 0 0,12 0-1,0 0 0,-14 4 1,14-4 1,-9 3-1,9-3 2,-8 7 1,8-7 5,-10 4-13,10-4 6,-8 5 2,8-5-2,-10 6 1,10-6 1,0 0-1,-9 4 5,9-4 5,0 0-7,0 0 7,-9 5 7,9-5 7,0 0 4,0 0 6,0 0 2,-8 5 3,8-5 6,0 0-6,0 0-5,0 0-2,0 0-3,0 0 0,0 0 4,0 0-18,0 0 36,0 0-21,0 0 7,0 0-24,0 0 15,0 0-28,0 0 18,4-14-21,14-1 25,-7 3-21,3-1 0,7-4 0,1-1 0,7-4 1,0-2-1,3-3-3,2 2 13,2-1-31,8-7 25,0 1-27,2-2 23,-2 3-18,3-1 22,-3 0-21,1 3 21,0 0-16,-1 1 16,3 0-19,-1 0 17,2 2 0,0 1-6,1 0 4,-1-1 1,2-1 0,-1 1 6,2 1-4,-2 0 8,2-1-14,50-26 5,-49 27 4,0-1-20,-3 1 5,2-1 3,-2 1 1,2 0 0,-2-1-2,1 0 13,-1 3-8,1-2-5,2 1 1,-3 1 5,3 0-7,1-1 9,54-19-18,-53 21 15,-1 3 1,-7 1 9,8-2-11,3-1 8,-3 2-13,0 1 21,1-1-19,2 0 14,-1 2-9,2 1 11,-1-1-11,-6 3 9,7-2-13,-7 4 11,0-2-2,-2 2 0,1 1-13,0 0 10,-2 1-5,2 1 13,-3-1-12,5 2 10,-2 0-12,1 2 10,1-4-9,-2 3 9,4 2-7,-3-2 9,51-6 17,-52 9-29,0-2 7,0 1-5,-3 1 16,0 0-15,0 0 11,3 1-5,-4 0 4,2 0-6,0 3 9,1-2-7,-6 2 4,-1 0-10,2 0 13,6 0-14,-2 2 9,-8-2-3,2 3-4,0-2 2,-2 2 4,0-1-3,1 2 6,-3 0-7,0-1 4,3 1-7,-1-2 14,6 3-14,0-2 14,0 0-14,45 4 8,-44-2 6,-8-2-17,3 1 14,-3-2-13,0 3 15,0-1-14,-1 0 9,-1 0-16,0 2 18,-3-2-11,5 1 9,-2 2-7,0 0 1,-1-1-2,49 8 5,-43-7 10,2-2-8,-2 4 16,-3-4-6,3 1 6,-5 0-5,-1-1 1,2 1-11,-1-1 12,-3 0-13,4 0 9,-1 1 1,1-1 2,0 2-16,-2-2 3,6 3-2,1-2-1,-2 2 2,-5-1-1,6 0-2,0 2 1,-1-3 1,1 3 0,-1-1-2,-1 1-7,-4-2 16,4 1 2,1 1 4,-5-3 12,40 11 20,-36-8-28,-4-3-4,-2 1 6,0 2-10,-1-2-3,0 1 3,0 1-2,-1 0-3,-2-1-4,-1 2 0,2-2 0,-3 2 1,-2 0-2,1 1 0,23 11 5,-24-9-7,0-1 5,-1 1-3,1 2 0,0-2 3,-1 3 5,1-2-8,2 1 5,1 2-4,-3-1 2,1-1-8,5 2 9,-6-2-2,2-1 2,-1 0 0,-1-1-4,0 1-2,0-1 1,-2 0-2,1 2 5,-2-2-7,0 0 3,1 1 6,-1-1 0,-1 1-2,1 1 0,0-2-2,1 2 4,1-1-17,22 16 14,-21-14 7,-1-2-11,-1-1 16,1 0 0,-1 2 19,2-3-9,-2 0 15,-3-2-23,-1 2 14,1-2-13,0 0 12,-1-1-20,-1 0 20,3 0-16,17 11 22,-19-12-12,-1 4-17,3-2 10,-2 1-13,0-2 14,2 3-18,-1-3 15,-1 3-18,1-2 15,-1 1-10,0-3 15,-1 3-15,1-2 27,-2 0-13,1 0 15,0-1-8,-1 2 10,1-3-15,-3 2 14,1-2-16,2 2 9,-4-2-3,1 0 7,1 0-14,2-1 21,0 0-13,0 2 5,1-1-5,-1 0 7,20 6 11,-20-6-14,-1-2 4,0 1-4,2-1 7,-2 0-2,-1 0-6,1-1 5,-3 2-5,3-2-10,-1 1 5,-1 0-6,0-1 0,-1-1 0,2 1 0,-3 0 4,1-1 5,-1 1 5,-1-1-12,-1-1 0,0 0-1,0 1 10,-2-1-4,1 1-3,0-1-6,-11-2-2,16 4 7,-16-4 4,15 3-1,-15-3-19,18 5 34,-18-5-14,13 3-13,-13-3-2,0 0 2,14 4-1,-14-4-5,0 0 4,14 1-5,-14-1 1,0 0 5,12 4 1,-12-4 11,0 0 0,11 2 4,-11-2 29,0 0-30,11 4 7,-11-4-5,0 0-1,0 0-1,0 0-4,0 0-7,0 0-17,10 2 15,-10-2 0,0 0-2,0 0 0,0 0 2,0 0-5,0 0-25,0 0-54,0 0-74,0 0-77,0 0-106,0 0-66,0 0-96,0 0-587,0 0-696</inkml:trace>
  <inkml:trace contextRef="#ctx0" brushRef="#br1" timeOffset="438996.4655">12832 4331 234,'0'0'210,"0"0"-39,-4-9-23,-2 0 85,6 9-117,-2-10 28,2 10-1,-4-10 5,4 10-39,0 0 28,-4-12-43,4 12 5,0 0-40,-3-11 12,3 11-38,0 0 22,0 0-41,-4-11 23,4 11-15,0 0-42,0 0 35,0 0-26,-2-9 23,2 9-23,0 0 24,0 0-34,0 0 33,0 0-31,0 0 25,0 0-25,0 0 28,0 0-23,0 0 25,10 0-31,-10 0 34,11 5 0,-1 0-2,-1-1-4,2 3 5,5 1-6,-3-2-1,6 4-1,1 1-2,2-1 2,2 1-3,1 1 3,0 1 4,2 1-5,28 12 6,-27-12-3,4 1-28,2 2 31,-1-2-27,-1 1 32,2-1-26,-1 1 31,3-2-20,0 0 24,2-1-32,-2 1 40,2-2-27,-2-2 23,5 0-18,-3-1 30,-2 0-19,-1-1 29,1-3-33,1 2 22,-1-2-21,0-3 15,2 3-16,0-2 18,1-1-27,-1 1 18,0-2-20,1 0 15,-1 1-23,1-2 5,41 1 14,-40-1 2,-1 0-20,3 0 17,-2-1-21,0-1 21,3 1-19,-1 0 22,-3-2-13,2 1 26,5-3-24,0 1 19,1-2-11,-2 1 20,-1-2-19,46-6 9,-46 6-4,0 0-22,1 1 15,-2-1-15,4 1 12,-3-1-17,-1 0 14,0 1-11,-5 0 11,-1 1-17,2 0 16,-2-1-16,5-2 18,-8 2-18,10-1 23,-1-1-16,-1 0 7,1-2-7,-3 2 22,2-1-22,0-3 16,-2 1-15,3-1 17,-1 0-19,1 0 18,0-2-18,0 0 19,0-1-19,0-1 21,43-14 9,-43 13-31,-2 3 18,-1-1-15,1-2 18,-2 1-22,-1 0 24,0 0-17,1 0 15,-2-2-16,1 0 16,-2 0-16,3-1 2,-2-1 0,0 1 3,34-17 20,-37 18-10,1-1-19,-2 2 12,1-1-15,-1 1 15,-1-1-19,1-1 15,-1 2 0,0-1-2,1-1-3,-1 1 2,0-2 2,-1 0-9,1 2 7,1-1-1,-2-2-9,1 2 7,0 0-1,-1-3 0,0 4-1,0-3 3,0 2-4,-5 4 3,-2-1-5,3 0 5,-2 1-1,2 1 0,4-5 0,-2 1 1,32-18-1,-30 17-1,0 0 4,0-1-2,-2 1-5,0 1 2,1-3-5,-1 3 10,0-2-10,0-1 14,0 1 1,-5 3-3,1 0 2,0 0 7,0-1-7,32-20 5,-29 18-8,0 0 1,0 0 11,-1 0 7,2-1-7,-2 1-1,-3 3-1,4-4 11,-4 4-4,4-3-4,-3 3-2,-1 2-9,0-2 3,3 1-3,2-4 1,-2 6-2,3-4 0,0 2-4,-2 2 1,4-3-3,-1 0 2,1 1-2,1 0 2,0-1 0,0 0-1,2 2-1,-1-1 2,2 1-2,-2 1-2,27-10-3,-31 13 3,-1 2 4,1-1-3,1 1 2,-1 0 6,0 0-6,1 1 0,1 0 4,-2 1-5,2-2 3,-1 3-3,1-3 2,-1 2 0,1-1-3,0 3 2,-1-3 1,1 0 1,0 1-22,-1 1 21,0-2 2,-2 2-1,-3 0-17,1 0 20,-1 1-4,1-2 2,-2 3-4,-1-1 2,2-1 1,24-2-4,-3-1-1,-23 4 10,0 1-6,0-1 0,1 0 0,-2 1-3,1-1 1,0 1-2,2 0 4,-2-1-2,-1 1 2,1 0-2,0 0 5,0-1-3,-3 3-5,21-5-14,-23 4 23,1 1-2,2-1-4,-5 1 3,4 0-3,-3 0-5,0 1 11,2-2-3,1 3-3,-2-1 1,2 0 2,1-1-2,-2 2 1,3-2 4,21 1 4,-22-1-8,0 2 2,0-1 0,-2 0-4,0 1 2,0 0 0,0 0-3,-2 0 0,0 1 3,0 0-5,1 1 7,-3-2 3,2 1-9,-1 1 6,18 1-4,-20-1 1,3 1 5,-2-1-2,1 0 1,-1 0-6,2 1 5,0-1 0,-1 1 2,1 0-6,0-2 2,-1 2 5,1-2 1,0 2-22,-2-1 18,21 3 2,-20-3 0,0 0-17,0 0 18,-1 0-6,1 0 6,-1 1-5,-2 1 3,1-3 3,-1 2-9,1-1 9,-2 1-8,1 1 1,-2-2 3,1 1 0,11 1 0,-13-2 0,1 1 1,-2-1-4,1 1 4,-11-3 0,17 3-4,-17-3 3,18 2 0,-18-2 0,15 4 2,-15-4-3,16 3 3,-16-3-2,14 2-1,1 1 0,-15-3 0,13 2-1,-13-2 1,13 3-1,-13-3 2,11 2 1,-11-2-1,11 4-1,-11-4-8,12 1 9,-12-1-1,9 3-6,-9-3 11,11 3 0,-11-3-6,15 2 2,-15-2 1,10 3-4,-10-3 7,0 0-8,15 4 1,-15-4 2,0 0 6,15 2 0,-15-2-3,0 0-3,13 2 6,-13-2-4,0 0 6,11 2-1,-11-2 0,0 0 0,0 0 3,12 4 3,-12-4-2,0 0-1,0 0-1,0 0 0,12 2-6,-12-2 6,0 0 3,0 0-11,0 0 9,0 0 6,6 2 7,-6-2-13,12 1 0,-12-1 0,0 0-8,0 0 0,0 0 3,9 4 1,-9-4-4,0 0-2,0 0 6,0 0 0,0 0 2,0 0-3,0 0 2,0 0-2,0 0 1,0 0-7,0 0 9,0 0-4,0 0-4,0 0-1,0 0-8,0 0-12,0 0-5,0 0-3,0 0-12,0 0-22,0 0-28,0 0-32,0 0-17,0 0-16,0 0-9,-13-5-8,13 5-19,-14-5-6,14 5 12,-18-5-43,18 5 6,-19-4-35,19 4-10,-20-5-156,20 5 111</inkml:trace>
  <inkml:trace contextRef="#ctx0" brushRef="#br1" timeOffset="439376.4713">21694 2376 222,'0'0'260,"-7"-6"-38,7 6-28,0 0-19,-8-6-7,8 6-33,0 0 25,-6-7-26,6 7 19,0 0-28,-7-6 3,7 6 95,0 0-135,-6-5-14,6 5-16,0 0-8,0 0-26,0 0 10,0 0-23,0 0 6,0 0-12,0 0 6,0 0-10,0 0 9,0 0-10,0 0 4,0 0 7,0 0 7,1 11-1,-1-11 1,6 8 16,-6-8-7,8 10 5,-8-10-13,10 12-4,-4-5 2,1-1-7,-1 3 7,1-3-16,-1 2 13,0 1-5,7 7 7,-7-6-8,1-1 5,-1 0-10,-1-1 6,0 2-12,0-3 6,0 2 7,-5-9-1,9 15 0,-9-15 8,7 12-4,-7-12 11,4 10-4,-4-10 2,4 15 29,-4-15-27,-4 11 3,-1-3-6,-7 1 2,-5 4-4,-7 3-27,-10 3-77,-4 1-96,-9 5-134,-1 2-121,-1 1-281,1-4-223</inkml:trace>
  <inkml:trace contextRef="#ctx0" brushRef="#br1" timeOffset="443131.3347">11995 6641 145,'15'-3'140,"-4"1"-18,-11 2 21,18-4 45,-18 4 19,11-4-36,-11 4 19,0 0-52,8-7 38,-8 7-80,0 0 35,0 0-83,-11-5 51,-11 1 0,8 2-93,-6 1 66,-7-1-69,-2 2 61,-9-1-75,-7 1 66,-6-2-54,-5 2 72,-3 0-72,-2 0 88,-4 0-58,-14 0 51,3 0-53,-6 3 47,-80 4 38,82-1-97,-2 1 46,0 2-58,-2 1 51,-1 2-55,2 2 54,1 1-61,-1 2 51,1 2-52,1 3 47,-1-1-58,-2 4 63,1-1-66,1 1-4,-79 32-23,85-27 37,2-1 6,3-1-2,2 1 44,3 0-54,3-2 46,1 0-44,6-3 44,1 2-55,4-3 55,9-4-50,3-5 62,3 1-46,7-3 59,2 0-54,5-3 50,2-2-61,1 1 54,4-2-58,1-1 56,0 1-63,4-3 54,-1 2-53,1-1 49,1-1-51,-1 2 50,10-5-57,-14 5 51,14-5-57,-18 7-13,18-7 37,-10 6-54,10-6 56,-7 8-43,7-8 58,-7 14-52,7-14 61,-6 20-54,3-8 60,2 2-54,-2 1 57,1 2-54,0 1 56,1 2-53,-3 18-13,3-18 27,1 4 4,-1 1 4,-1-2-3,2 2 13,0 1-2,2 2 1,2 4-6,-2 1-1,2 3 57,2 3-61,2 4 52,1-1-59,0 3 50,11 47-16,-9-46-35,2 1 5,0 1 7,1 6-8,1 3 14,1-3 1,-2-7-3,0-3 0,5 9 5,-2-1-1,1 1-3,0-1 1,0 2 0,1-1 4,16 52-7,-16-52-16,-2 1 23,2-2 10,-3 2-13,0 1-32,2 1 11,-3 0-2,0 1-1,-1 2-1,2-1-2,-4 3-21,1-2 0,0 0-14,-2 0 2,10 51-35,-13-59 48,1-1 4,0 1 2,-2-2-6,1 3 20,1 0 13,-3-1-6,2-1-10,-1 0 14,0 0 0,1 0-14,-1-1 19,-1 0-3,1 1-1,8 49 19,-10-50-30,1 0-5,-1-1 3,1-1-13,-1 0 29,1-4-15,-3 1 23,1 0-21,-1-7 24,-1-1-23,0 0 29,-1 0-4,0-2-1,1 2 1,-2-3-2,0-5 0,0 1-18,0-1 0,-2 4 7,1 0 36,-3 0-45,2 0 3,-2 0 10,0-1 1,-1 1-4,-2-1 2,1 1-28,0 0 37,1-3-24,-5 31 8,3-31 25,2 0-27,2-3 27,0 1-30,-1-1 26,2-1-33,-1 4 30,0-4-6,1 2-5,-1-1 4,0 0-1,2-2-7,-1 0-4,1-1-5,-2 16-31,3-21 31,0 0 13,0-4 3,0 0-10,0-1 9,0-1 2,0-12 4,2 19-3,-2-19 2,4 17 0,-4-17 0,6 14-1,-6-14 0,9 13 2,1-1 0,-10-12-2,15 9 3,-6-6-2,-9-3 4,19 7 4,-9-4-1,1 0 2,3 1-1,1-2-11,2 0 0,-1 2 1,3-2 8,0 1 1,0-2-16,24 3 13,-22-3 1,3-1 0,-2 0-2,6 0 0,-1-2 2,0-1-3,5-2 42,1-1-46,0-2 41,1-1-43,4 0 1,1-3-6,3 1 7,0-1-16,41-15 13,-42 14 2,0-2 4,0 0 3,0 0-3,1 0-29,-3-1 32,1 1-30,0 0 22,0-2-21,0 1 32,3-1-24,-1 0 37,-1-3-7,1 0-2,57-28 14,-48 22-12,-2 2-2,2 0 0,2-2 1,-1 1-1,-2 2-2,3 2 2,1-3-6,-2 4-12,3 1 45,1-2-36,2-1 40,2-1 3,0 0-6,5-2-74,0-3 16,2 0 3,2-1 4,-1-1 13,2-1 5,-3 0 9,1 2 13,-2-1 15,-3 1 20,-1-1-6,-3 1 32,-3 2-44,0 1 7,-5 1 2,41-19 68,-50 25-63,-2-2-12,-2 2-8,1 2-9,-2-3-4,-1 3-8,0-1 11,-2 0-12,-1 2 10,-1-1-12,-1 0 18,-4 4-10,0-4 0,0 3-2,28-20 5,-30 17-16,2-1-5,-4 0 1,-2 1-10,2 0 14,-3-1-5,-2 0 7,-2 4 6,-1 0 8,-3-1 13,-1 4 12,-2 0 3,2-1 2,-4 2-3,6-13 44,-7 14-54,-2-3-8,0-1-24,-2-3-20,-2-3-6,0-3-7,0-3-20,-4-6 0,-1-3 22,0-8-34,-1-3 6,-1-1 17,1-2 11,0-1 3,-7-55-28,7 39 39,-3 0-17,-1 2 15,-1-1-17,0 1 20,0 1-16,2-1 5,-5 3-4,-1-1 12,6 1-2,-9-1 10,-3-4 3,2 1-14,-4-3 13,-25-76-19,24 68 19,-3-3-18,0 2 6,-4-16 13,-3-1-13,3 2 11,-1-4-3,-2-2-4,2-4 1,-1-1-13,4 2-1,1-3 11,4 2 2,-1-1-3,-26-98-5,26 104 6,5 15 6,-3 0-4,-1 2 41,-4-15-58,3 17 56,4 1-13,-4-1-4,2 4-54,2 3 57,2 2-41,-1 3 70,1 4-57,4 5 64,2 10-67,1 3 50,1 4-57,-1 1 49,3 8-8,1 3-5,-2-1-6,4 6 0,-1 1-2,0 1-6,1 5 2,-1 0 5,4 1 1,-1 1 0,0 3 3,-3-8 13,7 18-22,-10-14-14,10 14-17,-12-10-8,12 10 5,-21-3 9,10 4 3,-7 0 2,-2 2 4,-5 2 2,-7 3-45,-1-1 58,-14 5-49,-3 0 67,-83 16-46,62-14-10,-6 3 13,-6-2 48,0 2-54,-3-2 54,1 0-53,7-4 56,1 0-57,7-2 51,14-2-57,6 1 17,6-3-156,7 1-65,5 2-67,-26 12-1403</inkml:trace>
  <inkml:trace contextRef="#ctx0" brushRef="#br1" timeOffset="443567.3304">9875 6346 743,'-7'-10'331,"0"2"-121,1 1 3,0-2-89,1 1 33,1 0-73,4 8 66,-8-15-70,8 15 70,-6-12-72,6 12 37,-5-10-70,5 10 32,-5-10-64,5 10 21,0 0 8,6-7-67,-6 7 57,12 7-57,-3-2 58,2 4-60,3 6 59,2 4-4,2 5-5,2 5-2,-1 3-4,1-1-1,1 3-5,-2-2 2,-2 1-2,2-1-1,-2-3 2,-2-5-7,-2 0-50,2 0 63,-4-2-60,-1-2 49,0-2-76,-1 0 32,0-1-80,0-1 13,-3-2-48,-1-2-12,-1 0-20,3 8-561,-7-20 147</inkml:trace>
  <inkml:trace contextRef="#ctx0" brushRef="#br1" timeOffset="443936.333">9810 6650 47,'-9'-5'391,"1"-1"-126,8 6-39,-14-8-68,14 8-10,-11-10 43,11 10-142,0 0 25,0 0-17,0 0 5,0 0-18,9 8-5,-2-1-4,5-1-5,-1 2-4,3 3-6,1-2-1,3 3-1,-2 0-2,3-2 9,-1-1-5,2 2-10,0-1 37,1-2-80,-1-1 45,0 1-35,-1-3 28,1-1-43,-1-1 13,0-1-10,2-2-6,-1 0-2,-1-4-3,0 0-7,2-2 3,16-15-42,-20 9 52,-2-1 25,-1-1 27,-2 1 60,-3-1 44,0 4 36,-3-2-1,2 4-16,-4 0-30,-4 8-18,5-13-17,-5 13-21,0 0-11,0 0-6,-18 1 11,9 7-24,-2 4-5,-3 2-22,-1 6-38,-2 1-89,2 2-20,0 1-48,1 3-53,-4 2-303,6-5-73</inkml:trace>
  <inkml:trace contextRef="#ctx0" brushRef="#br1" timeOffset="446472.5131">15242 8018 342,'-7'-10'357,"-1"4"-119,-1-2 36,2 2-128,-1 1 7,-1 1-68,-1-1 35,10 5-62,-22 0 46,10 4-55,-2 3 63,-5 3 1,3 6 4,-3 5-8,-2 11 3,2 0-17,-18 44 11,23-35-33,0 3-49,4 2 6,1 0 43,4-2-62,0-2 50,5-7-59,0-3 45,5 0-54,0-5 54,2-2-43,1-5 70,6-2-49,-1-2 53,19 5 10,-14-16-83,-1-4 50,3-2-57,1-5-3,-1-4 7,3-3-2,-1-2-4,-4-3 5,2 0 15,-6 6 21,-2-2 13,-1 2 5,-2 4-13,0-1-12,4-3-7,-13 12-15,11-5-5,-11 5 0,9 4 3,-9-4-2,11 11 0,-5 0 0,0 0 47,0 2-57,1 0 49,5 4-80,-3 0 29,3 0-81,0 0 18,1-1-99,2 1 18,0-3-83,1 1 15,1-3-20,1 0 1,0-3-22,-3-1-55,0-5-218,-1-1-38</inkml:trace>
  <inkml:trace contextRef="#ctx0" brushRef="#br1" timeOffset="446563.5091">15657 8722 85,'0'0'480,"16"-5"-177,-16 5-21,12-4-109,-12 4 14,13-3-92,-13 3 26,14 3-70,-14-3 30,15 9-55,-6-2 36,1 3-73,-1 2-1,12 26-220,-12-12-71,0 2-135,-1 3 89</inkml:trace>
  <inkml:trace contextRef="#ctx0" brushRef="#br1" timeOffset="447059.5124">14973 10328 311,'0'0'364,"0"0"-94,-10-5-51,10 5-47,0 0-27,0 0-18,-19 3 6,19-3-8,-11 10-5,4-1 13,-2 4 8,0 5-2,-7 27 115,7-17-135,3 1-13,1 3-18,1 0-33,1-1 5,2-2-21,2-1 3,1-1-8,1 0-3,3-2-7,-1-2 0,0-1-1,4-3 1,-1-3 2,3-3 0,0-3-6,2-4-5,0-2-3,1-7-15,3 1 11,-2-5-14,0-3 2,2-2 12,-2 0-15,-4 3 15,-1-1-8,2 0 13,-5 4-24,1 0 11,6-4-29,-14 10 11,9-2 12,-9 2-9,13 7 18,-5 0-9,0 3 12,-1 3-14,2 3 39,3 1-42,-2 3 6,2 3-32,1-1-31,0 0-37,3 1-30,11 14-209,-16-20 155,2-2-2,-3-1-9,0-2 17,-1-3 2,-3-3 0,-6-6-48,10 5-191,-10-5 115</inkml:trace>
  <inkml:trace contextRef="#ctx0" brushRef="#br1" timeOffset="447312.5152">15330 10846 54,'0'-18'393,"1"2"-78,0-3-92,2 2-10,2 2-56,1 0-25,-1-1-27,2 5-22,0 1-18,0 2-1,10 1 98,-17 7-52,19 5 10,-9 2 19,-1 2-11,3 6 18,0 5-21,0 3 12,-1 3-11,-1 1-22,0 0-22,-1 0-15,-1 2 17,1-2-11,-1-3-14,0-3-12,0-1 11,-1 1 20,4-4 2,2 0-6,2-4-1,3-6-26,5-2-21,3-5-28,7-6-40,8-9-55,0-5-66,6-8-108,0-3-112,-5 0-555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3-04T10:56:47.4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5910 2912 149,'0'0'413,"0"0"-123,0 0-60,0 0-54,0 0-53,0 0 76,0 0-131,0 0 2,0 0 8,-9 5-3,9-5-12,-6 10-11,6-10-10,-7 14-3,5-5-3,-1 1-10,1 0-6,-2 0 2,0-1 1,3 3-30,-1 8 28,2-20 12,-2 14-37,2-14 46,2 15-10,-2-15 43,3 12-12,-3-12 35,7 9-16,-7-9 22,0 0-32,12 4 9,-12-4-28,13-5 15,-6 1-3,6-12 54,-5 8-79,-1-3-16,-2-1-4,0 2 10,-1-1 25,-1-1 2,-1 1 1,-2 11-2,3-20-15,-3 20-8,-3-17-19,3 17 0,-6-15-6,6 15-6,-10-9-5,10 9 2,-15-1-2,15 1 2,-18 4-2,7 1 1,0 2 1,3 2 2,-2-1-3,1 1-3,2 2 1,1-2-1,2 0 0,4-9-13,-6 17 15,7-4-5,-1-13 1,9 12 13,-9-12-16,13 9 16,-13-9-13,21 3 19,-21-3-9,24-3-4,-12 1 9,2-3-1,-1 0-1,-1-1-17,0-2 0,-4 3 0,6-8-13,-7 7-17,-7 6-44,7-12-55,-7 12-66,0 0-78,0 0-41,0 0-456,0 0-302</inkml:trace>
  <inkml:trace contextRef="#ctx0" brushRef="#br0" timeOffset="1030.2571">5957 2994 334,'0'0'229,"-12"2"-15,12-2-42,0 0 16,-13 3-32,13-3-23,0 0-6,0 0-21,-12 3-33,12-3-13,0 0 24,0 0-49,0 0-4,0 0 14,0 0 19,0 0 6,9 5 8,-9-5 6,21 0-6,-4-1 2,2 1-2,8-2-8,0 0-7,10 1 5,5-2 7,7-1-1,4 1-1,3 0-2,3 1-14,2 0-7,2 0-5,12 0-5,2-1-6,2 1-7,3 2 4,1-3 3,2-1-4,-1 2-7,2-1 1,0 0-5,88-6 48,-85 6-42,-3-1-4,4-1-1,-3 1-3,2-2-2,-2 1-2,-1 0-3,-1-1-3,-2 1-2,-3-1-2,1 1 2,0-2 3,-3 1-4,3 0-5,75-7-1,-81 8 3,-2-1-2,-3 1-4,-12 0-2,0 0-2,-1 0 0,-1 1-9,-3-1-4,-1 2 4,-2-2-6,-4 1 3,-7 1 2,-2-1 6,-3 2 2,24-4-1,-31 4 10,-2 0-2,-1 0 0,-2-1 4,-1 2-3,-2-1 3,0 0-1,0-1 0,-4 1 4,0 1 0,-2-1 1,0 0-1,-13 2 1,23-4 3,-6 1 9,-17 3-2,14 0 5,-14 0-1,14-1-5,-14 1-1,0 0-6,14-2-3,-14 2-3,0 0 2,12-2-2,-12 2 0,0 0 0,0 0-2,13-2 1,-13 2 3,0 0-5,0 0 2,0 0 0,0 0-1,0 0-3,12 1-22,-12-1 21,0 0-4,0 0 6,0 0-3,0 0 2,0 0 5,-4 13-5,4-13 6,-10 22 1,6-14-5,0 1 3,0 0 0,-1-1-1,3 4 1,-2-3 2,3 2 1,-2-2-1,2 2-1,0-1 3,1-10 3,1 21 1,-1-21-1,5 17 1,3-1 18,-2-9-4,0-1-2,1 0 3,-7-6 3,17 7-7,-17-7-3,18 1-3,-18-1 4,21-3-8,-10-1 0,2-2-10,-2 0 3,-1-2 1,0 1 2,4-10 0,-10 9-3,-1-1-6,-3 9-2,0-12 1,0 12-1,-7-9-2,7 9 0,-14-7 1,14 7 3,-23-2-3,12 3 1,-2 0 3,0 2 0,1 0-5,-10 4-4,22-7 5,-17 6 1,17-6 4,-12 7 2,12-7 2,-9 6 4,9-6 3,0 0 9,0 0 1,8 5 1,-8-5 3,13-2-3,-13 2-2,17-7 2,-2-3 12,-7 3-24,0 2-3,-8 5-23,8-10-81,-8 10-106,0 0-64,-6-9-109,6 9-94,-26 1-291,0 2-278</inkml:trace>
  <inkml:trace contextRef="#ctx0" brushRef="#br0" timeOffset="2310.2604">5818 3001 138,'0'0'193,"-4"8"-60,4-8 16,-3 14-19,3-14 6,0 16-53,0-16-12,3 22 31,2 6 64,-3-11-101,2 2 1,1 4 15,-1 0-5,1 3-11,1 4 6,1 1 4,-2 0-9,0 3 8,0 6 1,0 0-8,1 2 2,-2 1-9,1-1-27,2 46 93,-6-42-50,1 0 3,0 0-9,-2 5-1,1-1 8,-2 0-35,-1 3 19,1-1-23,0 2 12,-2-2-25,1 1 13,-1 0-24,1-2 21,0-1-8,-1 50 20,1-50-74,1-1 71,0-1-7,-2 1-7,2 1-3,1-1-11,-1-2 0,1 2-5,0-2 0,-1 0 1,-1-3-2,1 2 1,1-7 3,-1-1-4,1 34-32,0-37-15,0-6 61,0 0-56,0-1 9,0-3 55,1-3-56,-1-1 54,0-1-50,0-4 49,1-3-61,-1 0 66,0-2-50,0-11 70,0 20-40,2-5 129,-2-15-46,0 0-71,0 13 41,0-13-67,0 0-2,0 0 60,0 0-71,7-10 58,-7 10-57,3-13 47,-3 13-61,2-13 61,-2 13-60,3-14 67,-3 14-47,1-13 75,-1 13-57,0-11 51,0 11-64,0-12 58,0 12-61,0 0 55,-4-13-67,4 13 46,0 0-54,-6-7 54,6 7-64,0 0 60,-13 6-59,4 5 29,4-3 30,0 0-59,0 1 61,1 0-56,2 1 7,2-10 51,-3 18-34,3-18 28,-1 16-59,1-16 63,4 12-59,-4-12 61,9 12-57,-9-12 61,23 7-75,-23-7 29,21-2 2,-10-2 4,3-2 49,-2-1-61,1 0 48,-1-5-60,-2 3 63,0-2-60,-1 1 62,-3 3-38,0 0 52,-6 7-49,9-11 53,-9 11-29,2-11-52,-2 11 54,0 0-55,0 0 56,-17 0-57,17 0 55,-10 5-56,10-5 54,-11 6-56,11-6 55,-8 5-57,8-5 61,0 0-62,-9 4 46,9-4-99,0 0-12,0 0 56,0 0-81,0 0 5,0 0-140,0 0-17,0 0-77,11-12-74,-4 7-327,2-2-268</inkml:trace>
  <inkml:trace contextRef="#ctx0" brushRef="#br0" timeOffset="3355.2592">6018 5424 301,'0'0'318,"-16"0"-99,16 0-6,-13 0-59,13 0 3,-13 0-59,13 0 26,-14 0-56,14 0 28,0 0-61,-14 2 40,14-2-57,0 0 55,-12 3-41,12-3 109,0 0-104,0 0 38,-2 12-55,2-12 2,9 4-3,-9-4 9,14 5-1,-3-2 28,1-1 23,4 0 18,3 0 67,6-1-55,2 1 50,4-1-68,49-1 104,-30-1-85,3 1-66,4-2 40,1 0-68,3 1 51,1-1-63,2 1 52,12 0-63,1-2 52,1 3-60,0-2 57,-1 2-60,-1-2 55,-11 2-57,76-1 31,-66 1-28,1-2 63,-2 1-48,1 0 55,-1 1-68,-10-3 59,12 1-62,-13 2 60,12-3-67,-12 2 62,10-2-62,-12 2 60,1-1-59,1 0 56,-1 2-58,2-1 65,8-1-32,2-1 60,-1-1-68,1 1 53,-11 1-62,1 2 56,-2-2-61,0 1 51,-1-1-57,1 2 10,-3-2 53,2 1-60,-3 0 54,53 0-35,-59 1-29,-1 0 61,-9 1-64,-1-1 65,-1 0-64,-2 0 59,-7 0-58,-2 1 56,-1-2-55,-4 1 60,-3 0-59,-1 0 61,-1 0-64,-5 0 67,12-1-24,-13-1-35,-13 2 64,17 0-58,-17 0 52,16-1-49,-16 1 50,12-1-52,-12 1 58,0 0-61,14-4 64,-14 4-58,0 0 60,9-4-58,-9 4 52,6-7-30,-6 7-41,0 0 47,0 0-65,3-9 55,-3 9-52,0 0 55,0 0-54,-5-8 60,5 8-57,0 0 58,0 0-56,-7-8 58,7 8-62,0 0 50,-9-4-18,9 4-26,0 0 64,-12 3-62,12-3 58,-10 5-54,10-5 57,-9 5-54,9-5 53,-8 6-63,8-6 60,0 0-60,-7 8 57,7-8-62,0 0 53,0 0-56,-4 9 65,4-9-58,0 0 65,0 0-56,8 5 63,-8-5-61,0 0 58,17 0-63,-17 0 62,14-5-56,-6 0 54,-8 5-59,15-8 59,-9 2-62,6-6 55,-12 12 55,6-10-63,-6 10 48,0 0-71,1-14 54,-1 14-65,-6-7 69,6 7-61,-13-3 59,13 3-63,-16 0 60,16 0-56,-22 5 63,9 0-62,-10 6 33,11-6 16,3 1-56,2 0 50,-1 0-55,1-1 2,0 2 2,7-7 0,-7 12 4,7-12 9,-4 10-4,4-10 4,0 0 3,5 10 1,-5-10-4,15 6-16,-15-6 5,17-5 48,-8 3-63,-2-3 63,-7 5-52,14-8 65,-14 8-50,8-8 48,-8 8-57,3-9 40,-3 9-61,-2-9 33,2 9-81,-10-7 28,-9-2-291,7 4 75,-3 0-98,-5 0-563,-3-2-511</inkml:trace>
  <inkml:trace contextRef="#ctx0" brushRef="#br0" timeOffset="4390.5136">9983 2805 10,'0'0'379,"-5"-7"-113,5 7-27,-8-9-60,8 9 10,-10-10 128,10 10-179,-6-7-6,6 7 0,0 0-38,-7-8 2,7 8-41,0 0 4,0 0-34,-7-8 4,7 8 3,0 0-21,0 0 9,0 0-20,0 0 15,0 0 3,0 0-22,0 0 22,-5 10 1,5-10 16,1 18-2,-1-6 13,1 6-3,1 2 2,-2 5-6,0 4 7,0 5-1,0 4 6,1 9 15,-1 5-20,0 1 27,1 3 0,2-1-10,-3 3-11,1 10-22,0 0 18,-1-1-13,1 0 23,-1-9-23,0 0 5,0 10 0,-1-1 12,-1-1 3,-2 0 10,1-9-14,-5 70 32,2-72-48,3-1-2,-2 1-6,0-3-55,0 0 65,1-1-50,0 0 58,1-1-53,1-4 54,-1 2-56,2-2 64,1 0-62,-1-7 57,1-2-63,1 35 47,-1-35 10,1-4-57,1 0 55,-2-4-53,1 1 73,-1-3-34,1 2 41,-1-2-69,0-3 64,1 2-73,1-3 3,-1-2 4,-1 0-1,1-3 2,2 18 2,-2-19-1,0-3 0,1 1 2,-1-3 1,0 3-1,0-4 1,1 2 0,0-1 7,-1 2 9,2-4-1,-2 2-3,0-2-1,1 3-1,0-2 10,2 10 14,-4-21-11,3 20 18,-1-10 24,-1 1 3,-1-11-22,4 18-11,-4-18-4,3 14-14,-3-14 6,2 12-2,-2-12 8,3 12 1,-3-12 2,2 8 5,-2-8 0,0 0 2,3 12-1,-3-12 2,0 0 1,0 0-6,1 12-1,-1-12-7,0 0-5,0 0-3,0 0-10,0 0-25,0 0-36,0 12-55,0-12-88,0 0-693,-4-7-424,4 7-911</inkml:trace>
  <inkml:trace contextRef="#ctx0" brushRef="#br0" timeOffset="6805.6832">5906 3012 309,'0'0'206,"0"0"-32,0 0-59,0 0 4,0 0-31,0 0 23,0 0-18,0 0 21,0 0-20,0 0 22,0 0-32,0 0-2,0 0-36,-7 0 37,7 0-49,0 0-22,0 0 19,0 0-30,0 0 12,7 6 0,-7-6-7,12 7 1,-12-7 19,16 10 17,-3-5 4,-2 4 20,4-1-29,2 2 8,21 11 19,-19-9-21,5 1-31,0 4 25,1-3-21,5 5 37,1-1 5,0 3-4,1-1-1,0 2-4,2 1-5,0-1-11,0 1-4,3 2-4,-2-2-1,4 2-3,5 6 2,-8-8 12,5 2 11,-3-1-1,8 2 6,0 2-5,1-1 10,-7-4-7,1-2-5,8 4-12,-8-3-3,8 2-17,-7-2 18,-1-1-15,49 27 19,-48-27-12,-1 0-16,0 2-5,0 0 9,5 3-3,-7-3 4,9 3 15,-2-1 15,-6-1-19,1-5 11,0 0-15,-2 2 22,3-2-12,-2 0 16,39 15 26,-39-18-40,-2-1 0,-1 0-3,2-1-3,-3 0-13,-1-2 8,-5 0-9,1-2 6,-1 2-15,1-1 12,-2 0-15,0 0 10,0 2-7,0-4 8,28 15 7,-28-11-13,-2-4 7,1 4-11,-1-2 10,1 1-4,0 1 11,-2-3-7,2 2 4,-1-1 7,-1 0 9,0 0 6,0 0-4,0 1-8,0 0 11,1-2 5,-2 1-5,0-1-4,-3-2-6,2 2-4,1 1-53,-2-3 59,-1 1-48,-1 0 48,6 1-52,-5 0 53,4 1-46,-5-2 54,1 0-56,0-1 47,19 9-26,-21-9-26,-1 3 63,1-4-53,-1 3 7,-1-2 2,0 1 4,0-1-1,-1 0 54,2 1-58,-2 0 54,0 0-56,1-2 44,0 3-56,-2-2 64,18 8-5,-20-8-55,-1 1 53,2-3-54,-2 1 58,1 0-57,-3 0 55,2-1-58,-2 2 57,-1-3-63,2 2 60,-3-2-58,1 2 54,1 1-48,-1-1 37,12 9-8,-11-8-34,-1 2 57,3-2-57,-3 1 51,3-2-47,-2 4 60,-1-3-47,3 2 35,-2-2-54,2 2 60,-2-1-59,-1 1 37,2-1-28,-1 1 44,9 9-14,-9-11-34,-3 1 57,2 0-67,-1 1 58,0-1-52,1-1 55,-1 2-57,-1-3 55,-1 2-59,2-1 60,-1 2-56,1 0 76,-2 2-54,2-2 55,-1 1-43,-1-1 1,1 2-3,1 0 0,-2 0-2,1-2 2,1 2-1,-3 0-2,2 0 1,-1-2-2,0 2 8,1 0-14,-1-2 7,-1 0-3,-1-1 4,8 8-26,-9-8-2,1-1 36,-5-8-32,7 11 34,-7-11-32,9 11 34,-9-11-28,6 7 42,-6-7-41,6 8 32,-6-8-28,0 0 28,5 9-28,-5-9 31,0 0-13,5 9-19,-5-9 27,0 0-22,0 0 17,0 0-25,7 6 23,-7-6-41,0 0-10,0 0-89,0 0-42,0 0-77,0 0-90,0 0-95,0 0-57,1 4-2127</inkml:trace>
  <inkml:trace contextRef="#ctx0" brushRef="#br0" timeOffset="8906.3186">6106 5959 598,'0'0'581,"0"0"-136,0 0-91,0 0-73,0 0-70,0 0-46,-8 4-33,8-4-11,-5 9 0,5-9-5,-10 15-17,5-3 3,-1 1-65,-2 1 56,-11 22 34,10-19-103,1 1 0,-4-2 3,3 3 7,0-2 8,0-2 55,1-3-70,1 3 50,1-6-61,-1 1 67,2-2-7,5-8 44,-7 14 46,7-14 14,-5 7-13,5-7-10,0 0-74,0 0-44,-2-16-60,5 0 17,4-5-7,3-8-3,4-4 38,-1-3-50,3-2 46,0 0-50,2 1 32,-3 3-20,0 3 49,8-11-8,-14 25-46,-1 4 41,-1 3-52,1 2 54,-1 4-48,-7 4 52,14 0-43,-5 7 53,0 2-40,1 6 41,-1 4-41,-1 1 38,-1 3-33,0 0 2,6 28 6,-7-25 0,-3 0-1,1-3-58,-1 1-19,1 1-64,-2-3-60,0-1 7,0-2-106,-2-2 10,1-1-78,-2-3 27,-1-1-20,0-3-35,2-9-373</inkml:trace>
  <inkml:trace contextRef="#ctx0" brushRef="#br0" timeOffset="9078.3153">6060 6183 497,'-11'-5'688,"2"1"-77,9 4-163,-19-8 228,19 8-387,-10-5-82,10 5 40,0 0-73,-9-5-7,9 5-14,0 0-18,0 0-21,0 0-16,0 0-10,9-4-18,-9 4-12,28-2-11,-4-3-27,43-7-148,-24 4-122,7-1-52,3-1-118,10-2-176,0-3-371,2-1-556</inkml:trace>
  <inkml:trace contextRef="#ctx0" brushRef="#br0" timeOffset="9637.3138">9462 5993 1188,'14'0'421,"-14"0"-64,0 0-100,0 0 18,0 0-90,0 0 36,12-1-81,-12 1 40,0 0-75,0 0 57,5 8-47,-5-8 83,5 13-56,-1-2 41,-1 1-80,1 5-16,-1 0-22,0 4-34,0-1 22,0 4-39,0 0 30,-2 0-4,0-1-9,-1 0-3,0-1-4,0 0-41,0-3-49,0 1-56,0-3 0,0 16-334,0-20 131,0-2 27,0-11-38,0 18-66,0-18-391,-4 9-318</inkml:trace>
  <inkml:trace contextRef="#ctx0" brushRef="#br0" timeOffset="10017.313">9483 6062 511,'0'-14'450,"2"2"-80,1-12 194,0 12-307,-1 2-28,1-2-28,1 4-77,-1-1 30,3-2-27,0 3-33,3 1-16,-3 1-13,3 0-17,1 1-8,0 2-6,-10 3-5,19-1 2,-2 4 51,-10 2-37,-7-5-5,13 10 4,-10-1-35,1 0 72,-4-9-59,2 21 55,-4-10-68,1 2 59,-2-1-57,1 2 53,-2-2-61,2-1-6,-1 2 4,-1 11 4,3-11-1,2 0 9,3 1-2,1 2 1,3-1-1,1 2-7,2 0 1,0 0 2,1 0 4,2-3 14,-2 3 43,2-2 23,-1 0-5,1-1-16,4 9 57,-12-13-52,0-2 19,-1 0 17,-5-8 11,4 14-10,-4-14-9,-6 13-21,-7-5-16,-3 0-34,-5 1-51,-4-4-53,-1 2-113,-2-4-122,-1-1-117,0-4-207,-2-5-520,2-3-765</inkml:trace>
  <inkml:trace contextRef="#ctx0" brushRef="#br0" timeOffset="10703.3129">9998 2084 330,'0'0'546,"0"0"-103,0 0-64,0 0-42,0 0-46,0 0-51,-9 3-35,9-3-16,0 0-3,-20 16 179,12-10-195,-2 3-9,-1 3 1,-2 1-19,1 2-13,-2 1-37,2 1-22,0 0-13,2 2-1,3-4-16,2 0-2,1-1-12,4 0 3,3 1 2,15 9 28,1-14-85,5-3-53,2-4-33,13-1-84,10-2-60,4-5-101,12-5-120,-1-2-550,-1-5-636</inkml:trace>
  <inkml:trace contextRef="#ctx0" brushRef="#br0" timeOffset="11639.3187">5853 2001 253,'0'0'451,"0"0"-141,-4-9-37,4 9-91,0 0-26,-1 17 70,2-7-160,0 2 14,1 3-39,-2 3 15,1 0-33,0 1 22,2-1-28,-2 1 6,0-2-3,2 2 15,-2-3-7,-1 0 1,2-4 5,-1 0 11,-1-12 23,1 22 38,-1-22 54,0 14 64,0-14-7,-2 10-40,2-10-28,0 0-31,0 0-33,-13-2 0,13 2-7,-11-15-9,7 3-18,0-3-25,3-5 2,1-28-14,3 22-26,3-1 9,2 0-11,1 3 12,1 2 0,2 5-4,2-2 1,2 5-9,1 3-2,1 3 17,4 2-11,-3 4 2,2 4-13,2 3 18,25 15-2,-25-3 0,-3 0 10,-3 5-8,-2-2 13,-5 1-9,-4 1 15,-3 1 9,-3-3 13,-3 4 3,-2-2-6,-5 5 5,-2-2 1,-4-2-14,-1 1 5,-26 20 11,21-26-30,-1-3-46,6-5-100,-5 0-144,6-6-276,0-5-474,0-3-636</inkml:trace>
  <inkml:trace contextRef="#ctx0" brushRef="#br0" timeOffset="13849.3874">5914 2164 9,'0'0'195,"0"0"51,0 0-166,0 0 46,0 0-56,0 0 4,0 0-10,0 0-5,0 0-7,2-9-10,-2 9-8,0 0 2,0 0-11,0 0 2,0 0-6,0 0-4,0 0 8,0 0-13,0 0-3,0 0-6,0 0 2,0 0-5,0 0 9,0 0-14,0 0 7,0 0-4,0 0 5,0 0-3,0 0-3,0 0 2,0 0-1,0 0 5,0 0-3,0 0 2,-6 8-5,6-8 1,0 0 5,0 0-3,-5 7-4,5-7-1,0 0 5,0 0-1,-8 9-3,8-9 7,0 0-5,0 0 0,-3 9 4,3-9-6,0 0 6,0 0-5,-6 8 3,6-8-4,0 0-3,0 0 1,-2 11 8,2-11 2,0 0 1,0 0-8,-3 13-1,3-13 5,0 0-2,-1 6 3,0 7-3,1-13 1,0 0 0,-1 14-2,1-14 7,0 0-9,-2 12 8,2-12 6,0 0-4,-1 14-4,1-14 2,0 0 1,-1 16-1,1-16 4,1 17-11,-1-17-8,1 12 20,-1-12-20,2 13 21,-2-13-13,2 14 22,-2-14-6,1 13 36,-1-13-19,3 13 12,-3-13-30,1 11 13,-1-11-20,3 11 22,-1-1 1,-2-10-26,0 0 22,5 12 27,-5-12 32,9 9 12,-9-9-2,18 5-13,-4-2-25,2-3-51,6 0-105,4 0-150,1-3-257,8-4-6</inkml:trace>
  <inkml:trace contextRef="#ctx0" brushRef="#br0" timeOffset="18849.6661">14175 2648 117,'0'0'184,"0"0"-23,0 0-25,0 0-22,-13 0-28,13 0 12,0 0-32,0 0 40,0 0-53,0 0-35,0 0 26,-13 5-25,13-5 12,0 0-8,-5 9 37,5-9-20,-4 9 8,4-9-26,-5 11 12,5-11-20,-5 10 23,5-10-23,-4 10 23,4-10-31,-2 9 19,2-9-19,0 0 22,-3 14-21,3-14 22,0 0-21,0 0 24,2 15-17,-2-15 21,0 0-22,5 6 25,-5-6-10,0 0 17,16-1 78,-16 1-74,7-5 25,-7 5-32,11-9 12,-11 9-25,5-10 14,-5 10-22,6-12 15,-6 12-16,4-12 9,-4 12-22,3-12 16,-3 12-9,-2-12-5,0 2 4,2 10-21,-7-7 15,7 7-6,-7-5 4,7 5-14,-13 0 15,13 0-19,-11 4 16,11-4-12,-15 8 13,7-3-17,2 4 19,-4-1-18,5 1 17,-8 11-17,9-11 5,0 1 1,2-1-3,2-9 12,-6 17-10,6-17 11,2 14-4,-2-14 13,10 13-12,-2-7 6,-8-6-12,19 6 14,-8-6-14,2 0 19,1-2-20,1-2 15,1-2-17,-2 0 18,1-2-16,-3-2-14,0 0 29,-2 1 17,-1 0-8,0-2 14,-4 2-20,-1-1 15,-4 10-19,3-16 5,-3 16-19,-9-23 13,9 23-16,-15-9 9,15 9-10,-19-5 13,19 5-11,-18 0 12,18 0-49,-16 5-37,7-1-71,9-4-56,-9 12-84,9-12-282,0 13-87</inkml:trace>
  <inkml:trace contextRef="#ctx0" brushRef="#br0" timeOffset="19717.4749">18587 2522 16,'0'0'359,"7"-8"-80,-7 8-42,6-5-17,-6 5-14,6-8-12,-6 8-45,5-7 18,-5 7 1,5-8-1,-5 8-11,0 0-20,2-10-16,-2 10 58,0 0-116,3-12-17,-3 12-14,0 0-8,0 0-6,0 0-4,-12 0 2,12 0-6,-12 7-3,3-1-1,0 1 1,0 2-1,-1-1-3,1 1 3,-5 12 13,5-10-28,4-1 9,2-3 11,-1 3-10,4-10 4,-4 16 2,4-16 4,0 13-5,0-13 2,6 10-2,-6-10 10,12 8-6,-12-8-8,16 1 7,5-4 13,-10 1-4,0-3-2,-1-1 14,2-1-1,-2-2 0,0 1-1,-4 2-7,1-3 5,-1 2-3,0-1-9,-6 8-9,4-11-2,-4 11 1,0 0-4,-3-11-2,3 11-1,-11-3 4,11 3-2,-15 5-1,4-2-5,2 3 2,0 0 6,1-1-6,-2 3-8,4-1-4,-1 0 2,2 0 2,5-7-1,-7 12 6,3-1-1,4-11 11,0 0 3,4 11 6,-4-11-4,0 0-2,11 6 2,-11-6 3,10-2-4,-10 2 2,12-7-12,-12 7-1,10-10-12,-10 10-14,6-12-24,-3 3-246,-3 9 8,0 0-131,-11-8-246,11 8-179</inkml:trace>
  <inkml:trace contextRef="#ctx0" brushRef="#br0" timeOffset="21953.4714">14546 5104 297,'0'0'377,"-10"3"-71,10-3-90,-12 5-26,12-5-63,-13 7-10,6-1-44,7-6 8,-14 11-40,9-4 13,5-7-30,-11 12 18,11-12-34,-6 15 22,6-15-25,-5 11 21,5-11-37,0 0 40,3 15-33,-3-15 32,7 5-35,-7-5 29,12 1-32,-12-1 27,16-3-31,-7 0 42,-2-4-41,3 2 37,5-12-13,-8 7-21,-2-2 34,1 2-10,-3 0 69,-1-1-13,-2 11 25,0-19-37,-2 10-3,2 9-10,-10-14 10,10 14-27,-14-9 25,4 5-35,10 4 29,-31 1 18,19 2-49,2 0 13,-3-1-19,4 3 15,3 0-31,6-5 22,-13 9-20,13-9 21,-10 10-23,10-10 21,-1 10-21,1-10 3,0 0 9,5 10-6,-5-10 24,10 4-24,-10-4 19,0 0-17,15 0 18,-15 0-18,9-5 16,-9 5 7,11-7 44,-11 7-5,5-10 10,-5 10-28,2-11 6,-2 11-27,0 0 5,0-7-23,2-6-78,-2 13-53,0 0-133,0 0-64,5-9 8,-5 9-70,13-1-222,-2-1-120</inkml:trace>
  <inkml:trace contextRef="#ctx0" brushRef="#br0" timeOffset="22648.4738">18932 4842 334,'0'0'364,"0"0"-78,14-4-39,-14 4-38,9-4-22,-9 4-6,9-5-9,-9 5-16,11-8 131,-11 8-154,0 0 0,9-5-19,-9 5-10,0 0-12,0 0-24,9-6-14,-9 6-8,0 0-18,0 0-4,0 0-4,0 0-5,0 0-2,-4 10-4,4-10-4,-10 11 1,6-3 1,-1 3-7,1-4-1,4-7-2,-6 18 5,6-18 0,-5 18 11,5-18-7,-3 15 2,3-15-5,3 13-1,-3-13 1,7 11-1,7-2 17,-14-9-12,22 1 0,-11-1-1,3-2-2,0-5 2,0 2-5,0-4 3,-3 0 0,1-1 10,-4-1 31,-1 1-12,-2 1-58,-1-1 58,-4 10-56,3-24 33,-3 24 19,-5-12-59,5 12 58,-10-9-59,10 9 59,-14-6-61,14 6 60,-15-2-6,15 2-6,-14 0-7,14 0-8,-12 2-17,12-2-6,0 0-12,-16 6-103,16-6-7,0 0-64,0 0-117,0 0-509,0 0-374</inkml:trace>
  <inkml:trace contextRef="#ctx0" brushRef="#br0" timeOffset="24516.4722">14209 2683 132,'-11'2'143,"11"-2"-39,0 0-34,0 0-12,0 0-15,-12 3-1,12-3-13,0 0 0,-8 6 0,8-6-19,0 0-2,-7 5-4,7-5 3,0 0 12,0 0 10,-6 10 13,6-10 12,0 0 10,0 0-26,-8 5-3,8-5-3,0 0-3,0 0-5,-2 4 27,0 4-31,2-8 3,0 0 11,0 0 5,2 12 0,-2-12 10,0 0 11,8 12 9,-8-12-8,6 9 5,-6-9-11,11 10 20,-4-3-7,2-2 14,0 1-16,1 1-8,4 0 14,-1 1 1,2-2-15,0 2-4,5 1-1,-2 0 14,5-1-19,-3 2 0,5-3-18,2 3 7,-1 1-14,2-1 7,3 1-9,29 11 27,-28-11-28,5 2-4,-2 0 16,-1 1-11,2-1 5,-2 2-15,1-1 10,-1 2-11,2 0 4,-2 1-3,1 2 3,1-1 5,-2 1-3,2 2 4,37 21 13,-35-20-23,-1-1 6,3 3-3,-2-4 0,2 3 2,0-1-1,0 0-8,1-3 10,2 4-7,-2-2 7,1-2-2,10 6 2,-9-6-10,3-2 2,42 19 6,-43-19-7,0-2-6,-1 2 7,0-2-5,1 1-3,-2-3 2,0 3 4,-4-1-7,3 1 10,-4-2-5,1 1-1,-2 0 1,-1 0-1,-1-1 2,32 16-8,-38-16 8,-1-1-16,-1 1 17,2 0-14,-2 1 16,1-2-10,-1 3 15,-1-4-14,2 2 3,0-1 0,0 2-2,1-2 0,0-1 19,-1 0-11,30 13 6,-28-14 1,-1 0-15,-1 1 12,1-3-8,-1 3 14,-1-2-23,-1 2 20,2-3-18,0 2 17,0 1-12,-2-1 11,3 1-13,-2-2 11,1 3-16,0-1 18,-2-1-16,1 2 15,-1-1-15,2 0 16,0 0-13,0-3 25,0 4-7,-2-2 16,2 0-14,1-1 3,-1-1-16,0 1 16,1 0-18,-1 0 11,28 8 2,-32-10-12,0 1 8,-2-1-19,1 0 16,0-2-16,0 3 15,-2-1-17,2 2 17,0-2-16,-1 3 16,0-3-11,1 0 11,0 3-12,-1-2 8,23 10-2,-20-9-11,-2 0 16,-3-1-12,3 1 13,-3-2-15,-1 1 13,1 0-16,-2-1 2,-3 0 1,0-2 1,-1 2 7,0-1-5,-3-1-2,1 1 3,8 4 7,-11-5-10,0-2-5,-2 3 9,1-2 0,-2 0-2,-6-5 3,14 10-4,-6-3 5,-8-7 5,11 10-3,-3-5 0,-2 2-2,1-2-49,0 1 61,8 6-32,-7-5-16,0 0 58,-1 0-53,1 0 63,1-1-63,-2 2 59,2-1-61,-1-1 58,0 0-56,0 0 57,1 1-58,-2 0 60,2-2-58,0 1 61,0 0 13,-1 1-7,1-2-8,1 2 2,0-1 3,0 0 4,1 0 0,1 1-2,0 0 7,1-3 12,-2 2-8,3-2-1,-2 3-7,1-2 0,-1-2 6,13 5-24,-13-6-40,0 2 54,-2 0-6,2 0-10,0 0 2,-1-1-9,-1-1 2,2 2-4,-2 0-1,3 0-2,-3-1 1,0 0-1,2 1-6,-2 0 1,9 2 7,-19-6-11,16 7 0,-16-7-1,17 5 0,-17-5 1,11 5 2,-11-5-2,10 5-7,-10-5 6,10 4 2,-10-4 0,9 3 3,-9-3-5,0 0-1,17 9 7,-17-9-6,7 5 4,-7-5 1,0 0 0,10 5 0,-10-5 0,9 5-8,-9-5-2,9 5-2,-9-5-10,8 4-14,-8-4-18,0 0-20,10 5-28,-10-5-178,0 0 71,0 0-120,0 0-115,0 0-460,-1-12-465</inkml:trace>
  <inkml:trace contextRef="#ctx0" brushRef="#br0" timeOffset="25901.9444">18604 2634 65,'10'-4'188,"-10"4"-21,10-5-46,-10 5 13,9-4-38,-9 4 29,0 0-35,12-4 22,-12 4-31,0 0 16,11-8-38,-11 8 26,8-6-15,-8 6 25,10-8 86,-10 8-111,6-7 29,-6 7-26,0 0 21,8-8-40,-8 8 4,0 0-29,0 0 18,4-9-30,-4 9-9,0 0 2,0 0-12,0 0 4,1-12 19,-1 12-33,0 0 27,0 0-25,0 0 5,-10-3 3,10 3 4,0 0-5,-15 5 18,15-5-13,-18 7 4,6-2-16,1 2 25,-3 1-30,-2 1 27,-3-1-15,0 4 14,-2 2-22,-3 3 17,-1-2 15,-3 6 9,-2-1-13,0 1 13,-2 1-6,0-2 3,-2 4-15,1-2-4,-1 2 8,-1-1 13,-2 1 3,2 1 14,-49 26 25,38-22-37,0 0-6,-1-2 10,-2 3-19,2-2 16,-4 1-5,1-1-8,-1 0-2,-1 1-3,-1 0-3,1 0 5,0 0 3,-1 0-3,2-2 0,-43 30 6,48-29-12,6-5 0,1 2-4,1-1 4,0 1-2,1-1 3,0-1 2,0 2 9,0-1 7,1 0-1,-2 1 1,0-2-19,0-1 17,0 2-17,-48 25 25,39-23-13,8-2-13,-9 1 2,7-2 13,2-1-16,-1-1 11,3 3-17,0-5 12,3 2-18,1-1 17,3 1-18,-1-2 13,7-2-14,-2-2 17,-25 17-6,27-17 0,-1 0-1,-2 1 4,2-1 12,-2 1-15,1-1 12,-2 0-10,-4 2 7,1 1-12,0-2 16,4-1-16,-5 3 13,4-4-12,3 1 11,-3-1-16,3 1 16,-3 0-13,2-1 12,1 0-14,2 1 12,-1-2-16,2 1 15,-1-2-9,3 0 13,1 0-5,-2-1 0,2 1 1,-1-1-1,1 1 1,-19 10 6,18-12-10,2 3-3,-2-3-6,3 1 6,-1 0-1,-1 0 3,1 0-3,0-1-50,0-1 61,1 2 1,-2 1-5,4-3 3,-4 1 3,2 1-4,-21 10 21,22-11-18,-2 1 3,0-1 2,-1 1 0,0 0 7,2-1-2,-5 2-15,4 0 18,-2-2-5,0 1-3,0 1-9,2-2 3,1 2-2,0-3-3,-16 11 6,19-12-8,0 1-1,1 1 2,-1-3-7,2 3-1,-1-2 3,0 1-1,3-2 12,-2 0-7,1 1 12,-1 0 6,1 0 1,2-2 7,-3 1 17,3 2-53,-1-3 48,-2 0-48,1 3 47,1-1-58,-1-1 55,1 0-61,-1-1 53,1 1-55,2-2 55,-1 2-49,-1-2 45,4 0-51,-3 1 60,9-6-62,-19 13 32,19-13 25,-10 7-54,10-7 52,-7 5-53,7-5 51,-9 5-49,9-5 48,0 0-53,-7 5 56,7-5-69,0 0 15,0 0-87,0 0 11,-9 5-48,9-5-306,0 0 167,0 0-85,0 0-67,0 0-464,0 0-465</inkml:trace>
  <inkml:trace contextRef="#ctx0" brushRef="#br0" timeOffset="27790.9582">14267 2780 21,'0'0'313,"0"0"-114,0 0-28,0 0-60,0 0 0,-6-8-49,6 8 69,0 0-86,2-12-29,-2 12 27,0 0-20,0 0 30,5-10-13,-5 10 27,0 0-16,0 0 35,0 0-20,2-12 24,-2 12-18,0 0 21,0 0-23,0 0 4,0 0-12,2-10 16,-2 10-18,0 0 1,0 0-23,0 0-3,0 0-22,0 0 11,0 0-26,0 0 21,0 0-26,0 0-12,0 0 26,-4 13 7,3 10 5,0-8-24,-2 4 16,1 3-13,-2 4 6,2 6 2,1 2 3,-2 0 9,-1 5-12,4 6 45,0 2-4,0 1 9,0-2-10,0 2-8,4-1-5,0-1-8,0 0 2,0 1-4,1 0-8,3-1 6,-3-1-21,4 1 21,-2 0-16,2 0 17,0 0-13,0 0-2,0-1 1,0 0 21,-2 1-22,2 0 14,9 42 25,-11-44-31,-1-2 13,1-2-22,-1 2 36,1-8-21,-2 1 11,-3-2-16,3 1-6,-1-2-3,0 0 2,0 0-2,1-1 8,-2 0-53,1-2 63,3 32-32,-1-31-23,-2 0 59,-3-4-3,4 3-9,-1-3 0,0 1-5,-1-1 1,-1-1-1,3 0-5,-3 2 1,0-2 0,2 0 1,-1 0-2,0-2 1,-1 1 3,-1 1-3,2-2-3,-3 1 1,4-2 7,-3 0-1,2-2-4,-2-1 0,-1 0-45,4-2 66,-4 0-52,2-2 58,0-3-60,-1 0 58,1 0-58,1 8 33,-3-20 30,0 18-57,0-18 56,2 15-51,-2-15 54,2 13-57,-2-13 61,0 12-55,0-12 59,0 0-57,2 14 53,-2-14-52,0 0 43,-2 10-56,2-10-11,0 0 6,0 0-124,0 0-94,0 0-140,0 0-486,-12-6-421</inkml:trace>
  <inkml:trace contextRef="#ctx0" brushRef="#br0" timeOffset="29467.5782">14253 2720 21,'-6'-7'303,"6"7"-91,0 0-75,0 0-7,0 0-51,0 0 3,0 0 14,-5-9-49,5 9-1,0 0-16,0 0 27,0 0-21,0 0 27,11 5-7,-11-5 29,10 2-21,-10-2 23,18 7-35,-6-6 28,1 1-24,3 0 37,4 0-38,0 1 22,7-1-28,4 1 24,5-1-19,6-2 0,6 3-8,6-3 12,0 2-10,3-2 5,2 1-17,3-1 9,-1 0-16,15 1 5,2-1-13,78 4-9,-76-4 22,2 0 4,2 0 3,2 0-13,0 0 11,1 0-11,2 0 13,-1 0-6,1 1 2,-2 0-4,2 1 4,-3 0-12,0-2-1,0 3-6,82-2 16,-86-1-19,-1 1 5,-1 1-14,-2-2 2,-12 0 0,-1-2-3,-3 2 4,-2-2-4,-1 2 0,-5-3 0,-1 1 2,-2-2 0,-1 0-5,-4 0-2,34-3 2,-41 4-1,-2 0-2,0-1-1,-2 2 2,0-1 0,-1 0-1,-5 0 1,1-1 2,-3 2 0,1 0-2,0-1-2,-3 2-1,-1-1 1,-2 0 1,1 0 2,-4 2 1,2-3-4,-1 2 0,2-2 4,-2 2 0,0-1 3,2 0-5,2 0 5,1-1-3,1 1-2,0 0-2,-1-1 5,2 2-8,-2 0 5,29-2 1,-28 2 0,-1 1-3,-1-2 2,-2 2 4,1-2-3,-1 2-2,0-1-1,-3 0 3,0 1 1,-3-3-16,0 3 23,-4-1-1,2 1 11,-14 0 0,32-1 16,-32 1-21,19 0-3,-19 0-3,20-3-8,-20 3 11,24 0-4,-11 0-3,1-2-1,0 2 2,1-2 0,-1 1 0,3-2-3,-1 2 2,-1-2 1,-1 2-2,-1 0 0,-1-2-3,-1 2 6,1-2-1,-12 3 18,19-2 11,-19 2 14,15-4 6,-15 4 4,11-2-14,-11 2-3,10-3-11,-10 3-10,0 0-5,5-2 6,3-4-25,-8 6 12,0 0-6,0 0 1,5-7 1,-5 7-9,0 0 11,0 0-5,0 0-3,0 0 1,0 0-5,0 0 1,0 0 2,0 0-1,-1-6-4,1 6 2,0 0 1,0 0 2,0 0-2,0 0 5,-10-3-3,10 3 2,0 0-7,0 0 3,-8 5-2,8-5-2,-6 6 3,6-6 1,-7 11 5,-3 2 0,5-4 2,-2 3-3,0 0 5,1 3 1,-3 2-4,-1 0 2,2 0 1,1 4-9,0-1 10,-1 2-2,-1 3 1,1 3 1,2 3 33,-3 1-13,4 1 9,-3 6-14,2 5 6,1-1 7,-1 1-15,1 1 2,0 2-6,1-3 2,0 0-8,0 1 9,2-1-9,-3 0 19,3-2-13,1-5 7,0 2-3,0 36 1,1-39-15,1 1 6,0-3-54,2 1 60,0 1-52,0-3 60,1 0-6,-2-2 2,2 1-6,0-1 2,0-2-5,-2-3 5,2 0 0,0 0-5,1 24 12,-1-25-9,-2-1 1,-1 0-2,2 1-5,-1-4 6,1 1-3,-2 3 6,2-7-11,-2 2 1,0 1 2,1-2 2,1 2-2,-1-4-56,-1 2 61,1 19-36,0-20-15,0 0 63,-1 2-52,1-3 50,-1 3-49,0-3 57,-1 0-58,2 3 55,-1-2-55,0 0 59,0 0-59,1 0 54,-1 0-55,0 0 60,0 0-58,-1 0 54,2 0-54,-1 0 51,1-1-51,-2 0 58,2-1-54,-1-2 50,-1 0-49,1-1 50,-1-1-59,1-1 62,-1-11-56,0 21 55,2-11-69,-1 5 40,-1-15 26,0 15-53,0-15 57,0 11-55,0-11 61,0 0-54,1 17 57,-1-17-52,0 0 65,0 15-60,0-15 57,0 12-61,0-12 53,0 0-52,0 23 39,0-23 12,0 12-52,0-12 49,-1 10-57,1-10 51,0 0-81,-1 13 8,1-13-105,0 0-16,-3 12-122,3-12-193,-10 3-636,10-3-728</inkml:trace>
  <inkml:trace contextRef="#ctx0" brushRef="#br0" timeOffset="31691.592">14512 5421 748,'0'0'566,"0"0"-90,0 0-158,0 0-11,0 0-128,-10 3 13,10-3-85,-1 14 54,1-2-24,-1 1 72,1 5-36,0 1 51,0 6-65,0 2 39,0 1-69,0 0 25,1 2-60,-1 3 31,0-4-55,0 0-11,0-1 1,1 1-16,-1-1-10,0 0-8,0-1-3,-1 24 11,1-26-47,-3-2 26,2-2-71,-2-3-11,3 0-60,-2-2 17,0 0 4,0-3 11,2-13-21,-3 16-62,3-16-71,0 0-46,-9 3-13,9-3 57,-13-34-196,9 12 287,-1-8 21,3-3 40,2-2 51,0 0 36,2-2-13,3-5 69,2 3-25,1 0 27,3 3 33,2 0 80,1 3-40,3 1 63,-2 2-55,4 7 53,-4 1-66,3 4 39,-3 4-78,1 2 33,-1 6-67,0 0 62,-15 6-55,24 2 52,-12 5-48,0 0 63,-2 3-54,-3 5 78,-1-3-56,-3 5 64,-4 19 60,-5-14-128,-5 2 32,-5 1-60,-7 3 30,-3-1-51,-2 0-6,-1-3-16,-2-3-42,6-4-55,2-2-52,3-5-234,4-1-247,1-4-515,15-5-753</inkml:trace>
  <inkml:trace contextRef="#ctx0" brushRef="#br0" timeOffset="32428.5904">19144 5487 309,'0'0'667,"0"0"-169,0 0-116,7 0 152,-7 0-356,0 0-32,4 9-30,-4-9 39,-11 10-62,3-3 60,-1 5-28,-1 3 103,-2 2-79,1 1 24,-2 6-82,1-2 34,0 3-77,1 2 48,-3 20 0,9-25-90,1-1 55,3-2-51,1-1 60,4-2-42,1 0 68,2-2-54,6-1 2,1-4-4,3-3-3,1-3-4,4-3-9,3-3-4,-1-4-3,32-27 1,-27 11-28,-4-8-14,-1-1-24,-1-3-11,-5-2-15,-2 1 47,-4 1 26,-2 7 0,-4 0-4,-3 7-3,-2 2 10,-1 1-124,-4 2 6,-5 4-136,-1 3 11,-3 1-54,-3 1-93,-3 5-4,-3 2-15,-3 2-367,-1 1-291</inkml:trace>
  <inkml:trace contextRef="#ctx0" brushRef="#br0" timeOffset="32562.5862">18952 5542 57,'0'0'398,"6"-7"-22,-6 7-82,14-5-13,-14 5-14,19-5-16,-8 3-4,-11 2 1,21 2 57,3 5 311,-10 2-324,0 2-3,1 1-27,-1 4-28,2 4 0,0 4-35,-1-2-38,1 2-28,1-2-23,-2 0-5,1 0 6,3-2 15,-1-1-1,2-1-15,18 9 64,-19-16-116,2-1-3,0-4-4,1-2-26,-1-3-50,-1-2-77,4-5-101,4-4-224,4-9-213,-11-5-881,7-7-1154</inkml:trace>
  <inkml:trace contextRef="#ctx0" brushRef="#br0" timeOffset="34576.9028">18790 1763 19,'0'0'676,"4"9"-209,-4-9-110,3 20-68,-3-6-57,0 4-41,-2 1-49,0 5-29,1 1-31,-3 1-6,0 3-17,0 1-1,-2-1-20,2-4-3,0 0-6,-5 25 25,6-29-32,-1 0-7,0-5 9,-1 1 1,1-3 25,0 1 29,1-5 26,-5 0 7,3-3-3,-3-2-19,8-5-12,-15 5-8,15-5-6,-19-3 34,-1-11 92,10 4-120,0-5-52,1-5 25,0-1-31,3-1 12,1-3-17,1-1 11,2-1-16,2 1 20,4-3-5,4 0-8,4 1-6,4-4-2,4 3-1,31-23 4,-22 32-1,0-2-21,1 5 2,-3 2 0,-2 3 24,-4 4-25,0 2 1,-4 1-20,-1 2 21,-2 2-12,-14 1 18,22 1 2,-22-1 3,14 9 1,-14-9 12,2 16-21,-8-5 22,-2 2-7,-8 3 28,0 2-3,-4 1 36,0 0-14,0 0 10,2-1-19,4-2-3,0-1-4,4 2-7,-2-2-1,6 1 7,-2 14 165,8-14-69,5 1-7,7 0-4,2-1-30,6 1-15,6-3-9,9 2-12,3-4-16,1 0-11,4-2-73,-8-3-46,2-1-99,-2-1-122,-2-1-108,32 0-1373,-39-3-206</inkml:trace>
  <inkml:trace contextRef="#ctx0" brushRef="#br0" timeOffset="35342.2013">14477 1765 477,'6'-9'515,"1"1"-92,-7 8-70,8-14-58,-8 14-19,6-13-30,-6 13-22,6-9-42,-6 9-36,0 0-35,2-10-33,-2 10-15,0 0-14,0 0-9,-15 3-9,5 5-4,-18 15 57,12-10-52,0 1 0,3 0-13,-3-2-7,5 0-7,2-1 4,3 1-5,0 2 13,2-1 4,4 0 34,2 0 12,5 3 42,4 1-21,5 0 21,38 17 112,-19-18-123,2-3 11,1-1-44,-7-1 11,-3-2-46,-5-2 20,-4 0-40,-1 0 14,-6-4-34,-4 4 23,-3 0-13,-10 5-40,-8 5-125,-12 6-148,-60 39-1379,30-28-382</inkml:trace>
  <inkml:trace contextRef="#ctx0" brushRef="#br0" timeOffset="36332.1897">7330 223 844,'0'0'441,"0"0"-100,0 0-81,0 0-53,-13 0-38,13 0 12,-24 0-3,10 0-1,-4 0-13,2 0-29,-6 25 18,2 4-26,5-4-25,0 1-22,0 5 9,-2 4 15,4-1 16,-2 2-16,4-1-22,-1 1-20,2-6-5,4-3-20,1-5-2,0-2-21,2-2 12,1-3-10,-1-1 11,2-2 32,2-1-1,8 4 93,-9-15-77,15 4-48,-3-8-8,2 0 9,3-6-13,0-2-4,1 0-1,-3 0 15,0 2 19,-4 0-12,2 2 7,-4-1-21,0 5-3,-3-1-4,8-1-14,-14 6 14,11 3-9,-11-3-7,10 10 15,-5 0-14,-1 1 38,0 2-36,0 1 36,-2 1-34,2 1 12,-1-1-52,2 1-7,-1-1-80,-1-1-47,2 0-44,2-2-41,0-1-34,3-2-53,1-3-48,0 0-56,2-5-393,1-2-386</inkml:trace>
  <inkml:trace contextRef="#ctx0" brushRef="#br0" timeOffset="36441.1992">7612 741 23,'16'-7'669,"-2"3"-169,-2 1-85,-12 3-54,21 1-31,-12 3-28,-1 5-46,0 1-22,-3 6-42,-1 5-21,-3 4-41,1 3 0,-5 7-39,1-1-52,-6 42-412,3-39-68,3-4-507,-1 1-532</inkml:trace>
  <inkml:trace contextRef="#ctx0" brushRef="#br0" timeOffset="37069.1996">12090 589 461,'0'0'648,"0"0"-162,8-8-98,-8 8-83,0 0-71,0 0-58,6-7-33,-6 7-35,0 0-18,-12 6-19,3 1 5,-1 1-2,-4 6-5,2 3 14,-6 4-1,0 3-30,-2 3 9,-1 3 1,4 3-14,-3-1 8,4 1-25,3-6 15,0-2-14,2 0 3,3-5-19,0-1 17,-3 10 19,7-15-33,2-3 41,2-11-15,0 17 39,0-17-39,5 10 17,-5-10-35,15-1 21,-5-5-39,3-2 25,-2-2-29,5-2 25,-2 0-39,-2 4 49,12-10 22,-13 10-42,-2 2 27,-3 0-58,-6 6 25,16-7-29,-16 7 41,11 0-44,-11 0 35,11 9-35,-7-2 39,-4-7-33,9 18 42,-6-6-35,-2 0 31,1 12-13,0-12-38,-2 1-7,2-1-49,-2 0-35,0-1-60,0 0-47,0-11-27,2 18-29,-2-18-16,3 15 7,-3-15 4,4 12 29,-4-12-62,9 4 54,4-5-966</inkml:trace>
  <inkml:trace contextRef="#ctx0" brushRef="#br0" timeOffset="37290.1942">12209 1048 345,'14'-8'318,"-1"0"-28,3 3-2,-3-2-29,3 2-17,-4-1-14,2 3-5,0 0-23,-2 1-4,0 3-4,-2 2-6,1 1-4,1 3 21,-6 4-20,1 1 22,-5 3 7,0 4 15,-1-2-51,-1 0-13,-1 2-26,-1-1 17,0 18 108,0-20-172,2 1-8,-2-4-17,4 1 15,0-2 8,2 0-6,4 0-13,1-3-13,6 0-8,5-5-12,5-1-26,4-3-45,8-2-73,10-4-145,47-15-694,-47 11 158,0-5-354,-4-1-758</inkml:trace>
  <inkml:trace contextRef="#ctx0" brushRef="#br0" timeOffset="58312.2502">5255 8358 17,'1'-14'471,"0"-9"186,-1 23-405,-1-22-12,1 9-13,-1 1-20,-2 2-3,1-1 5,-1 0-6,0 0-4,0 1-20,-1 0-21,-1 3-21,0-1-29,0 1-20,5 7-22,-24-10 4,12 13-37,-3 5-2,-3 1 0,-3 7-57,-6 7 62,2 3-57,1 1 58,-1 4-55,2 1 57,3 2-59,1-2 56,2-1-59,6-2 65,0-3-70,3-4 58,3 0-60,1 0 61,1-6-56,5 0 60,-1 0-56,3-4 55,2 1-55,3-6 57,2 1-55,1-4 49,2-2-55,0-3 53,3-4-55,4-4 58,28-19-30,-20 9-28,0-2 4,0 0 58,-1 2-49,-4 2 61,-2 1-42,-1 1 62,-5 2-60,0 3 55,-5 3-67,2-1 52,-4 2-64,0 1 52,-1-1-62,6 1 44,-14 5 21,14-3-50,-14 3 58,0 0-60,17 1 52,-17-1-59,12 3 56,-12-3-48,9 6-1,-9-6 7,10 4-4,-10-4 1,10 5 5,-10-5-10,16 6-31,-16-6 29,12 1-31,-12-1 43,19-2-69,-9-1 51,5-2-50,-2-1 51,4 0-50,-3 0 63,-1 0-50,-1 4 61,0-3-55,-12 5 53,18-3-47,-1 3 30,-17 0 48,14 5-42,-8 0 63,1 1-57,-2 3 7,-1 0 27,1 1 57,0 3-57,-2-2 41,2 4-58,-3-4 41,1 4-59,-2-3 63,1 1-71,0 13 35,-1-11 8,-1-1-75,2-2 18,-2 1-112,-2 0-1,2-2-64,-1 3-85,0-2-86,0 0-102,-1-2-266,0 0-252</inkml:trace>
  <inkml:trace contextRef="#ctx0" brushRef="#br0" timeOffset="58802.2528">5247 8115 170,'-23'-14'474,"3"2"-114,2 1-33,1 0-28,0 1-6,3 2-4,3 2-13,1-1-45,0 0-33,2 2-32,8 5-36,-13-7-26,13 7-17,-10-8-15,10 8 1,0 0 6,0 0-38,0 0 69,11-3-57,2 3 54,10 0-65,6-3 44,12 0-67,9-3 48,3 0-66,4 0 48,2-2-75,-4 4-5,51-5-374,-57 5 22,-11 4-120,-1-3-394,-6 2-460</inkml:trace>
  <inkml:trace contextRef="#ctx0" brushRef="#br1" timeOffset="69520.2489">6154 10009 32,'0'-13'287,"0"13"-57,-1-14 129,1 14-194,-3-9-35,3 9 27,0 0-34,-2-14 53,2 14-75,-5-10 73,5 10-64,-4-13 62,4 13-62,-5-9 57,5 9-67,-4-9 43,4 9-64,-2-5 83,-6-5-89,8 10-63,0 0 44,-10-3-59,10 3 50,-9 3-57,9-3 52,-10 9-61,10-9 53,-11 12-53,6-4 5,5-8 2,-8 14 6,4-6 1,-1 9-4,5-17 6,-5 14 3,5-14 1,-1 9 4,1-9 0,0 0 4,2 15 0,-2-15 2,0 0 0,10 7-3,-10-7 3,0 0-2,16-2 3,-16 2-3,13-5-1,-6-1 44,-1 0-60,1-2 52,-1 1-54,-1 0 50,-5 7-57,6-17 53,-6 17-62,1-13 49,-1 13-50,2-12 55,-2 12-56,-3-11 54,3 11-55,-4-3 22,-8-3 33,12 6-53,-12 1 52,12-1-53,-11 5 53,11-5-52,-15 9 56,15-9-58,-12 13 10,12-13 3,-11 13 4,11-13 2,-6 14 2,6-14 2,-7 19-3,7-19 9,0 12-1,0-12 1,4 12 3,-4-12 10,7 6-5,-7-6 2,12 2-2,-12-2-2,13 2 0,-13-2 1,16-5 0,-16 5-2,15-8 46,0-3-17,-15 11-48,12-11 55,-12 11-54,8-9 51,-8 9-56,7-9 52,-7 9-58,4-8 55,-4 8-56,0 0 56,2-10-61,-2 10 46,0 0-86,0 0 1,0-13-279,0 13 136,0 0 0,0 0-39,0 0-55,6 9-263,-6-9-87</inkml:trace>
  <inkml:trace contextRef="#ctx0" brushRef="#br1" timeOffset="70319.2463">9143 10085 113,'11'-5'315,"-11"5"-72,0 0-33,13-11 168,-13 11-214,7-7 7,-7 7 0,7-6-15,-7 6 12,6-8-11,-6 8-6,0 0-16,6-9-14,-6 9-17,0 0-19,4-8-12,-4 8-17,0 0-13,0 0 26,3-12-46,-3 12-8,0 0-2,0 0-6,0 0-5,0 0 0,0 0 0,-8 5-5,8-5 4,0 0-1,-6 11 0,6-11 0,-5 8 0,5-8-3,-4 13 0,4-13 3,0 0 3,-1 13 0,1-13 2,0 0-3,5 8 2,-5-8 3,0 0-1,11 7 2,-11-7-2,0 0 2,15-3-2,-15 3-2,14-5 0,-6 1-1,-8 4-13,11-12 17,-3 6-2,-8 6-2,7-14 3,-3 5-4,-4 9 2,4-13 0,-4 13-4,0-12 3,0 12-1,-3-12-2,3 12-2,-5-9 0,-5 6-1,10 3-1,-15 0 2,15 0-1,-19 4 2,10 1 1,-2 1 1,0 1 5,0 1-6,1 2 3,0-1-1,4-1-2,-1 0 0,2-1 0,2 1 51,-4 6-9,7-14-52,-1 13 52,1-13-56,4 12 56,-4-12-52,6 6 3,-6-6 1,10 5 6,-10-5-4,13-1 3,-13 1 3,10-3-1,-10 3 1,9-7-1,-1 1 8,-8 6-4,4-9-4,-4 9-17,0 0-35,0 0-52,-6-11-54,6 11-53,-10-3-87,10 3-160,-19 3-201,9-1-167</inkml:trace>
  <inkml:trace contextRef="#ctx0" brushRef="#br1" timeOffset="71156.249">9706 12269 148,'-3'-14'418,"3"14"-95,0 0-40,-6-8-18,6 8-13,0 0-5,-6-12-3,6 12-14,0 0-16,-7-8-16,7 8-24,0 0-31,-6-6-30,6 6-23,0 0-20,0 0-17,-13-3-10,13 3-8,-15 12 21,9-7-34,-3 3-4,3 0-5,-1 0-5,2 0-2,0 1-1,-2 0-2,7-9-1,-8 16 1,8-16 0,-5 11-1,5-11 3,-4 10 1,4-10 4,0 12 10,0-12-10,0 0-3,10 3 0,-10-3 4,13-5-13,-7-2-1,2 2 3,-2-3-1,-1 1-15,3-2 20,-3 1 5,-1-1 4,-4 9-3,5-14-4,-4 0 2,-1 14-6,-4-12 3,4 12-6,-6-12 2,6 12 0,-13-9-6,13 9-5,-15-6-30,15 6-78,-18-3-103,18 3-90,-23 2-99,7 0-435,0 1-390</inkml:trace>
  <inkml:trace contextRef="#ctx0" brushRef="#br1" timeOffset="71776.2701">6506 12567 428,'-8'-8'275,"2"2"-41,0 0-39,-3 0-35,3 0-26,-2 1-1,8 5-9,-13-9-11,13 9-64,-11-7 39,11 7-63,-9-5 40,9 5-58,-9-5 43,9 5 13,-11-4-81,11 4 50,0 0-6,0 0-3,-13 1 9,13-1-7,0 0 2,-6 8-7,6-8-7,0 0-2,-8 9 14,8-9-13,0 0 0,-2 10-4,2-10-10,0 0-3,-2 10-4,2-10-16,0 0-42,0 0-32,4 9-49,-4-9-57,0 0-366,0 0-88</inkml:trace>
  <inkml:trace contextRef="#ctx0" brushRef="#br1" timeOffset="72425.2544">6393 12497 330,'0'0'461,"0"0"-97,-2 12-59,2-12-27,0 0-8,-8 9 0,8-9-12,-5 8-9,5-8-18,0 0-87,-6 7 28,6-7-88,0 0 35,-5 7-73,5-7 39,0 0-67,0 0 49,0 0-67,0 0 54,0 0-64,-5 7 57,5-7-63,0 0 59,0 0-21,0 0-39,14-6 58,-14 6-58,11-9 58,-3 0-60,0 1 59,-1-3-55,0-1 52,0 0-69,-2 0 61,-3-3-57,1 3 59,-3-1-59,0-1 54,-5-15-91,0 15 41,-3 2 54,2 0-52,-3 2 49,-1 0-51,-3 3 50,2 0-55,-3 4 52,2 1-50,-3 2 54,3 2-56,-5 1 55,3 2-55,1 2 53,-12 9-26,14-6-27,2 0 55,1 0-54,3-2 54,-1 0-48,2 2 54,4-10-53,-1 14 45,1-14-41,3 12 60,-3-12-59,15 7 60,-15-7-60,22-1 58,11-9-22,-14 1-36,-1-1 51,-1-2-52,-4-1 2,0-1 3,-3 1 2,-2 2 58,-2-1-40,-2 2 50,-1 0-63,-3 10 49,-2-15-60,2 15 50,-9-10-60,-8 9-37,7 3-62,1 3-5,-4 2-131,4 2-21,0 1-95,3 0-91,1 1-301,5-11-285</inkml:trace>
  <inkml:trace contextRef="#ctx0" brushRef="#br1" timeOffset="73362.2526">6393 12355 111,'0'0'301,"-14"4"-79,14-4-51,-11 5-32,11-5-19,-13 5-20,13-5-14,-10 7-13,0 0 79,10-7-86,-9 6-11,9-6-2,-7 6-17,7-6 17,0 0 8,-8 6-27,8-6 64,0 0-46,0 0 90,-6 6-53,6-6 64,0 0-58,0 0 34,10-10 55,-2 4-134,0-2 42,1-2-57,4-2 52,2-2-56,0-1 52,4-4-46,1-1 68,3-3-67,3-3 56,0 0-48,2-3 52,1 0-58,0 0 55,36-39 18,-29 30-98,1-1 59,2-1-60,0 0 60,1-1-58,0-1 47,2-1-58,0 2 1,1 0-3,-1-1 1,0 1 48,0 1-59,-1 1 51,-1 0-60,35-33 35,-38 36 17,-7 6-58,2 1 58,-2-3-54,0 2 51,8-6-54,-7 5 55,0 1-57,-2 1 57,3-3-55,-2 1 59,3 0-59,-2 1 4,1 4 10,0-2 13,-2 2 12,1-1 9,0 2-5,0 1-3,1 1-7,-1-3 0,0 3 44,-2 1-53,-2 1 60,3-1-57,-3 1 48,1-1-56,-2 0 46,1 0-53,28-23 41,-30 22 5,-3 4-50,-2 0 50,1 1-57,0-2 53,-1 2-51,1 0 49,-2 0-44,0-1 38,0 1-48,0 1 51,-1 0-51,0-1 58,-3 4-56,17-16 37,-17 17-37,-1-2 54,2 1-56,-2-2 7,1 2 4,-1 0 8,1 0-4,-2 0 26,2-1-25,-3 2 7,0-1 3,1 1-3,0 0 0,-2 3 0,10-14-5,-9 14 2,-2 0 0,1-1 3,1 1-2,-3 0 2,2 1-3,-2 2 3,0-1-19,-2 1 23,2 0 3,0-1-4,-1 1 0,-1 2 39,2-1-52,7-7 33,-6 6 7,-1 0-43,2-2 52,0 2-56,0-2 54,-1 3-52,3-2 53,-3 1-45,2-1 50,-1 1-39,-1 1 38,-1 0-21,0 0 40,-2 0-28,6-3 87,-13 9-39,13-8-14,-13 8 21,10-8-15,-10 8 15,7-6-13,-7 6 6,8-5-8,-8 5 6,0 0 1,9-6-2,-9 6-6,0 0-9,7-7-8,-7 7 32,8-7-54,-8 7-7,0 0-5,0 0-5,0 0 0,8-7-5,-8 7-7,0 0-12,0 0-31,0 0-52,0 0-69,0 0-154,0 0-72,-21 10-185,-28 17-1438,11-9-215</inkml:trace>
  <inkml:trace contextRef="#ctx0" brushRef="#br1" timeOffset="75694.253">15969 6756 67,'-2'-16'296,"1"1"-57,1 3-32,-2-2-27,0 1 14,0 1-29,0 0 6,-1-11 69,-1 13-160,4 10 7,-4-15-33,4 15 4,-5-10-38,5 10 24,-9-4-38,9 4 25,-15 6-31,5 2 31,-4 4-33,-1 3 37,-4 6-27,-3 4 30,-22 36-5,24-31-20,1 4-50,1-2 67,6-5-59,0 0 60,2-1-10,2-4 1,3-3 3,1-2-10,2 0 1,-1-3-1,2-2 13,2 1 23,2-4 33,1 1 12,2-3-14,2-1-15,4-2-10,1-1-10,3-5-10,2-2-8,5-2-52,1-2 52,4-4-51,-4 0 52,3-1-56,-3 2 58,-4 1-10,-2 0-2,9-4-3,-13 9-15,-4 2-2,1-1 0,-11 4 0,17-3-47,-17 3 56,18 2-43,-18-2 49,15 3-51,-15-3 61,16 9-53,-9-2 55,0-1-56,1 2 53,8 11-34,-9-8 3,0 2-28,2-1-38,-1 0-27,-1 1-33,1 0-21,0-2-13,-3 1-21,0-3 17,0 0-11,0-1 23,0 0 21,-5-8 30,10 11 8,-10-11 17,9 5 3,-9-5 30,0 0 7,16 0 29,-16 0 26,12-4 16,-12 4 19,10-5 16,-3-2 1,1 2-9,-2-1 7,1 0 12,-1 0-3,3-1 15,5-2 60,-14 9-93,12-8-8,-12 8-5,13-5-8,-13 5-4,13-3-3,-13 3-6,14 0-1,-14 0-2,11 3-2,-11-3 4,10 7-1,-10-7 8,5 13 16,-5 3 46,-2-4-44,-3 0 2,-4 2-17,-1 0-1,-1 1-7,0-1 17,1-4-1,0-1 21,0 0 14,0 0 12,2-3 0,8-6-13,-14 8-16,14-8-6,-11 4-11,11-4-9,0 0-9,-10 5-2,10-5-7,0 0-3,0 0 0,0 0-8,11 2 6,-11-2-13,11 2 20,-11-2-1,17 2-15,-17-2-6,15 3-5,-1 0-43,-14-3 11,11 1-20,-11-1-32,0 0-61,12-4-68,-12 4-18,0 0-27,0-11-295,-4 3-82</inkml:trace>
  <inkml:trace contextRef="#ctx0" brushRef="#br1" timeOffset="75847.253">15909 6559 461,'-5'-30'466,"3"4"-48,0 4-59,4 2-71,1-1-59,6 1-51,6-1-86,6 1 26,8-2-65,7 1 32,5 2-18,13-2-10,3 3-16,4 4-8,-9 5-16,55 0-128,-53 5-88,-4 8-122,-3 1-420,-4 4-248</inkml:trace>
  <inkml:trace contextRef="#ctx0" brushRef="#br1" timeOffset="77135.8055">15126 11127 320,'0'0'430,"0"0"-144,0 0 13,0 0-109,0 0 191,0 0-190,0 0-81,0 0 34,-2 10-80,2-10 39,0 0-74,-7 10 53,7-10-65,-2 8 48,2-8-51,0 0 42,-2 13-54,2-13 54,0 0-51,4 17 66,-4-17-5,0 0-53,8 8 48,-8-8-52,0 0 44,15 0-55,-15 0 51,11-6-58,-11 6 50,13-12-37,-8 5 30,-5 7-48,8-15 60,-8 15-48,3-14 47,-3 14-58,-1-11 54,1 11-57,-5-9 47,5 9-53,-10-4 55,10 4-53,-16 3 55,5-2-56,0 5 56,2 0-58,2-1 57,-5 3-58,6-1 56,-6 10-16,9-9-27,3-8 54,-3 17-59,3-17 52,5 16-53,-5-16 55,9 13-54,1-7 62,2-3-63,-1-1 51,1 0-57,1-2 56,0-3-55,0 1 55,13-7-28,-17 2-32,1 0 57,-1 0-59,-3-1 60,-1 1-59,-5 7 63,4-14-63,-4 14 50,-2-12-52,2 12 54,-7-8-54,7 8 55,-12-7-55,12 7 55,-17-5-31,17 5-25,0 0 54,-14-4-56,14 4 44,0 0-57,0 0 55,-9-3-54,9 3 57,0 0-49,0 0 47,0 0-58,11-4 49,-11 4-64,11-3 36,-2-3-176,-9 6-2,9-5-17,-9 5-70,10-7-461,-10 7-264</inkml:trace>
  <inkml:trace contextRef="#ctx0" brushRef="#br1" timeOffset="77798.8164">19723 11131 234,'7'-5'462,"0"-2"-104,5-5 116,-5 7-305,-7 5-38,10-13-25,-10 13-18,10-13-23,-4 6 40,-6 7 21,8-10 48,-8 10-63,7-12 52,-7 12-73,4-8 53,-4 8-74,4-9 39,-4 9 12,0 0-103,0-12 46,0 12-64,0 0 50,-11 0-62,11 0 55,-14 5-58,4 0 56,1-1-59,0 2 50,-1 0-58,2 1 57,1 1-57,-1-3 56,-5 7-26,13-12-26,-6 13 56,6-13-53,-3 9 55,3-9-54,0 0 57,7 9-59,-7-9 58,14 3-56,-14-3 53,16-5-60,-6 1 57,2-1-58,-2-3 53,-1-1-55,-1 2 60,-2-1-54,-1 0 56,-5 8-65,6-14 59,-6 14-56,-1-12 55,1 12-49,-8-8 47,8 8-56,-16-4 56,16 4-56,-22 3 56,10-1-54,-10 5 22,11-4 32,3 2-56,0 0 52,8-5-56,-11 9 57,11-9-53,-6 9 57,6-9-51,0 0 50,5 8-54,-5-8 55,12 1-66,-12-1 51,18-6-61,2-4-75,-11 3 57,0 0-82,-3 0-35,-6 7-37,7-12-48,-7 12-78,-7-9-298,-5 5-158</inkml:trace>
  <inkml:trace contextRef="#ctx0" brushRef="#br1" timeOffset="78498.8888">15650 12090 261,'0'0'417,"0"0"-36,-3-10-140,3 10-5,0 0-106,0 0 31,0 0-72,0 0 103,0 0-37,0 0 36,0 0-95,5 13 31,-5-13-25,4 23 99,-3-8-90,1 3-18,0 0-21,1 20 72,-1-18-69,-2 0-66,2 0 54,-2-1-71,0 2 18,0-4-97,-2 0 27,2-3-56,-1-1 59,0-1-47,-2-3 59,3-9-112,-5 13 43,5-13-58,-5 0-128,-12-5 152,13-5-4,-3-4 2,1-2 39,1-5 45,1-5-34,2 1 37,3-4 116,3-3-54,2 0-86,5-3 111,3 1 30,4 0 39,0 5-33,20-19 115,-21 31-75,0 4-63,-4 4 54,2 4-67,-4 3 75,-11 2-72,21 0 60,-21 0-69,16 7 67,-10 1-52,-6-8 70,1 18-58,-7-5 46,0 2-69,-22 21 61,7-15-77,-3 2-9,-1 0-35,-3-3-73,4-3-102,0-1-65,4-3-64,0-4-247,5-5-105</inkml:trace>
  <inkml:trace contextRef="#ctx0" brushRef="#br1" timeOffset="79280.8906">19873 11887 609,'0'0'327,"-4"-12"-75,4 12 30,-7-15-84,7 15 97,-10-14-62,5 7 11,-3-1-95,-1 3 38,0 0-88,-1 2 30,-2 1-70,-1 2 55,-2 2-45,-2 1 39,-2 5-66,-2 2 92,-3 6-40,-5 4 51,-2 3-68,1 3 39,2 1-77,2 1-6,0 0 1,6-1-11,6-2-4,3-4 0,2 0-27,3 0 30,1 11-5,6-19 4,1-3-25,3 0 24,4-3-32,1-3 31,2-1-24,2-6 21,2-1-7,1-3-4,-1-5-16,4-5-22,-3-3 27,3-9-100,-4-2 42,13-34-74,-20 35 64,-2 1 62,-3 4-52,-2 1 60,-1 4-53,-2 3 31,-3 1-122,-1 2-35,-2 2-35,-2 4 6,-3 0-7,-3 3 11,-1 3 20,-3 1 40,-18 3-73,21-1 139,-1 3 22,3-1 2,2-1 0,1 2-6,11-4 16,-17 5 9,17-5 10,-9 3 13,9-3 19,0 0 21,0 0 46,0 0-6,4 12 55,-4-12-45,10 6 79,-4 1-72,2-1 31,-1 0 87,3 3-68,-1 3 22,1-2-19,2 4 80,-3 0-92,2 1 43,2 0-36,-2 1 49,1-1-59,0 0-3,15 15 115,-12-17-127,0 0-25,2-2-15,0-1-5,2-2-11,5-1-33,0-5-63,3 0-101,-1-3-68,2-4-204,-1 2-227,2-9-266,2-3-483</inkml:trace>
  <inkml:trace contextRef="#ctx0" brushRef="#br1" timeOffset="81019.4338">15203 11284 553,'0'0'262,"0"0"-2,0 0-66,-14 2 27,14-2-80,0 0 54,0 0-79,0 0 58,0 0-68,-12 0 47,12 0-63,0 0 51,0 0-60,0 0 49,0 0-54,0 0 61,6-9-60,-6 9 45,0 0-60,14-5 58,-14 5-70,16-7 51,-4 4-64,2-2 48,3 2-61,5-2 52,2 0-65,4-1 56,3 1-48,42-5 112,-23 6-25,6-1-56,15-4 58,7 1-59,8 2 72,7 0-72,9-3 44,26 2-60,5 2 32,2 0-54,3 1 2,0 2 43,1 0-62,-1 4 53,134 0-53,-138 1 12,-4-2 0,1 0 11,-21 2 1,1-3-3,-2 1-2,0-2-3,-2-2 5,1 1-8,-6-1 0,-2 1 7,-2-1-1,-7-3-4,-3 1 2,74-6-2,-88 5-5,-16 2 5,-2-3 2,-5 1 3,-5 1 18,-7 1 6,-3-2 0,-5 2-2,-4-1-3,-3 2-2,-5 1-4,0 1-4,-4-2 3,0 1 1,10-1 20,-25 3-26,21-3 0,-21 3-3,18-3-1,-18 3-1,14-1-1,-14 1-1,12-1-1,-12 1-2,12-2 1,-12 2 3,0 0 3,13-1 1,-13 1-1,0 0 16,13-1-21,-13 1-13,0 0 6,0 0 3,0 0-2,0 0 0,12-1 0,-12 1-2,0 0 3,0 0-1,0 0 0,0 0 8,0 0-6,0 0 3,0 0 10,12-2 4,-12 2-9,0 0-6,0 0-3,0 0 7,0 0 6,0 0 6,0 0 2,0 0 1,0 0 1,0 0 3,0 0 0,0 0 0,10-2 0,-10 2-4,0 0 0,0 0-4,14-3-1,-14 3-6,12-3-3,-12 3-4,12-2-1,-12 2-3,18-3-2,-18 3 3,19-4-4,-9 2-2,-10 2 1,21-3-2,1 0 2,-22 3-3,20-3-1,-20 3-9,20-1 11,-20 1-2,17-2 0,-17 2 5,16-3-5,-16 3-6,14 0 5,-14 0 1,14-1 1,-14 1 0,0 0-1,18-3 4,-18 3-5,0 0-1,0 0 1,15-1-4,-15 1 6,0 0 0,0 0-1,0 0 0,0 0-2,12-1 0,-12 1 1,0 0-3,0 0 1,0 0 6,0 0-1,0 0-2,0 0 0,0 0 0,12-1-1,-12 1 0,0 0 1,0 0 2,0 0-2,0 0 0,0 0 0,0 0-1,0 0 1,0 0-3,0 0-25,0 0-29,0 0-39,0 0-57,0 0-33,0 0-52,0 0-14,-16 3-95,3 1-34,-6 1-138,-7 0-72,-9-1-488,-3 1-697</inkml:trace>
  <inkml:trace contextRef="#ctx0" brushRef="#br1" timeOffset="84306.9606">23305 7149 319,'-9'-22'759,"9"22"-475,-10-14-125,2 8 23,-3-1-86,-1 5 36,-3 0-80,-4 1 68,-2 3-56,-4 1 76,-6 5-58,1 2 47,-6 4-71,0 6 33,0-1 0,-32 30 38,36-24-81,2 1-9,2 2-8,3-2-3,3 1-5,7-2-6,0-4-1,5-4 9,2 3 11,3-5-46,1 0 59,4-2-47,3-1 63,1-3-46,6 0 51,1-3-60,3-1 48,3-4-61,3-1 49,-1-2-56,5-5 53,0 0-10,0 0-3,1-3 0,-3 1 24,-2 1 21,-1-1 15,-5 4-14,1-1-24,4-2 18,-19 8-50,19-6-7,-19 6 0,14-1-5,-14 1 1,12 1-2,-12-1 1,11 7-3,-11-7-46,9 13 57,-5-5-54,2 0 58,-1-1-60,0 1 29,6 9-115,-3-11 24,-2 0 45,2 0-70,1-1 51,2-3-35,0-1-36,3-2 17,1-3-12,3-1-9,1-4 24,3 0 27,3-1 21,-1-3 22,-5 5 30,1-2 39,-2 3 5,-4-1 0,-1 4 3,-1 1 8,-12 3 44,18-1 6,-8 5 10,-3 0-9,-1 4 28,-1 2 1,-3 1-18,2 3-60,-3-2 43,-1 2-66,-1 19 48,0-16-5,-2-1-58,1-1-1,-1 3-2,-1-4-15,0 1-49,-2-1-54,0-3-79,-3 0-70,0-1-115,-2-3-312,-2-4-212</inkml:trace>
  <inkml:trace contextRef="#ctx0" brushRef="#br1" timeOffset="84515.9613">22848 6928 116,'-1'-19'747,"-2"5"-187,1 2-109,1 0-63,1 0-78,0 12-58,4-23-54,4 12-37,26-20 86,-5 11-141,7 3-13,2-3-16,6 3-17,3 1-12,1 1-9,4 1-11,-3 2-16,3 2-69,-1 3-64,-2 2-53,0 3-56,-7 3-86,7 1-55,41 10-1652</inkml:trace>
  <inkml:trace contextRef="#ctx0" brushRef="#br1" timeOffset="84976.966">24561 7507 535,'9'9'363,"0"0"24,-1-3-128,0-1 44,-8-5-83,15 7 53,-15-7-85,18-2 25,-5 0-75,-2-4 27,4 1-36,3-5-27,-1-1-21,0-1-15,26-19 25,-26 13-57,2-1-12,-2-2-7,-1-3-4,-5 2-7,-1-4-25,-3 3-16,-5 1-44,-1 3 62,-3-4-45,-2 3 58,-5 0-48,-1 3 61,0 4-53,-4-1 59,0 5-53,0 1 60,0 2-59,0 2 52,2 0-45,-1 1 48,13 3-48,-20 3 51,10 2-57,1 0 60,4 2-3,2 3-4,1 2-2,4 2 2,15 19 4,-2-12-13,3 1 0,7 2 1,-1-2-2,3 2-1,0-2 1,0 2-2,-6-3-2,1-4 0,-4 3 4,-2-1-4,-3-2-44,-4-2 58,-2 0-45,-4 13 43,-6-16 19,1 1-47,-6 0 42,2-1-54,-1 0 48,0-1-70,1-3 22,1 0-104,5-8-54,-8 10-71,8-10-102,0 0-377,0 0-241</inkml:trace>
  <inkml:trace contextRef="#ctx0" brushRef="#br1" timeOffset="85286.9602">25701 6956 621,'11'-10'527,"-5"3"-131,-6 7-85,0 0-64,0 0-51,-10 4-90,-1 6 37,-5 4-74,-5 6 47,-25 28 19,29-24-57,0-1-17,3-1-6,1 1-7,3-3-2,3-1-4,1-2-5,4-2-1,-2 0-1,4-4 5,4 1 4,1-1-7,3-4-4,4 1-3,1-3-1,3-2-11,1-3-3,4 0-4,-2-3 0,0 1-4,0 2-3,-2-1 2,-1 1-9,-3 1 0,-1-1-4,1 5 1,-3-1 5,2 1-1,-3 3 2,7 13 6,-9-8-4,0 0-3,-1 1-4,-2 1-17,0 0-37,0 1-53,-2-3-53,0 0-37,-1-1-51,0 0-4,-1 1-20,0-13-15,1 17-59,-1-17-145</inkml:trace>
  <inkml:trace contextRef="#ctx0" brushRef="#br1" timeOffset="85486.9602">25976 7364 353,'15'-11'372,"-4"3"-65,2 3-43,-2-1-49,-1 4-12,-10 2-11,17-1-23,-17 1 14,19 7-9,-19-7-29,11 15-13,-7-4-8,1 2-14,0 0-12,-1 0-2,0 4-68,5 12 65,-4-14-27,2-1-56,-3 0 46,1-2-62,1 2 39,1-2-100,-2-3 15,2-1-120,1-2-75,-1-1-59,-7-5-160,16 1-200,-16-1-174</inkml:trace>
  <inkml:trace contextRef="#ctx0" brushRef="#br1" timeOffset="85666.9632">25624 6850 134,'-20'-11'652,"5"1"-162,0 1-115,5 1-60,-1 1-53,4 1-50,7 6-29,-3-11-17,3 11-16,14-14-11,30-4 67,-6 4-133,4 5-8,5-2-18,2 2-7,3-1-7,2-1-10,-2 3-9,0-1-24,-3-1-43,-2 3-47,-4-1-32,-11 1-85,1 3-44,-8-2-26,17-3-756,-29 4 168</inkml:trace>
  <inkml:trace contextRef="#ctx0" brushRef="#br1" timeOffset="86503.9626">27451 7025 108,'0'0'280,"0"0"-108,0 0-58,0 0-40,0 0-8,0 0-17,14 3 28,-14-3 17,11-3 17,-11 3 42,17-2-36,-17 2 50,14-6-58,-7 2 47,-7 4-60,16-7 19,-16 7 82,17-11 159,-17 11-199,6-9 28,-6 9-86,0 0 33,0-13-79,0 13 42,-12-6-71,12 6 51,-17-2-59,3 4 48,-1 3-59,-6 2 56,-2 5-57,-2 1 47,-26 25-15,26-15-49,3-2 53,6-1-57,-2 1 55,7-2-57,2-2 63,2 1-10,2-3-5,4 1 1,0-4-3,3 0 5,1-1 1,5-1 4,0-3-2,3-3-5,3-2-5,1-4-6,5-1-3,0-5-60,7-3 64,-2-6-54,7-1 54,-3-3-56,0 2 59,-6 1-50,0 2 56,-6 4-46,1 0 51,-7 2-55,14-5 23,-16 9 22,-1 2-51,-8 4 51,15-7-56,-15 7 60,11-1-61,-11 1 60,12 2-57,-12-2 59,0 0-58,14 6 56,-14-6-54,0 0 59,12 3-52,-12-3 27,12 2 31,-12-2-59,0 0 60,18-1-63,-18 1 60,17-4-58,-8 0 55,2 0-57,0 1 55,-2-3-52,1 2 2,-10 4-6,15-3 60,-15 3-70,12-3 57,-12 3-56,0 0 57,17 2-53,-17-2 56,12 4-55,-12-4 54,13 7-40,-13-7 47,18 7-61,-18-7 60,18 6-58,-6-5 60,3-1-55,-1 0 52,24-7-19,-15 1-36,0-2 58,0 0-59,-2-1 60,-1-3-64,-2 2 63,2-1-60,-7 3 65,-2 1-51,2-1 52,-5 3-66,-8 5 55,11-7-58,-11 7 51,0 0-14,0 0-39,0 0 57,0 0-58,-4 15 48,4-15-72,0 15 40,0-15-88,7 16 30,0-9-87,3 3 27,4-5-62,3 1-69,8-2 10,3-1-20,10-5-34,1 2-414,8-6-230</inkml:trace>
  <inkml:trace contextRef="#ctx0" brushRef="#br1" timeOffset="86713.9681">29225 6663 446,'12'-13'675,"1"3"-173,-4 2-91,0 0-106,-9 8-64,11-5-55,-11 5-15,0 0-4,3 12 1,-5-2 19,-8 23 92,5-12-174,-1 2-22,1 1-65,-3 4 50,5-4-56,-3 2 57,4-1-74,-2 0 56,2-3-63,-1 1 43,2-4-94,-2-3 7,2-3-44,1 2-16,-3-5-24,3-10-82,-3 15-137,3-15-110,0 0-362,0 0-370</inkml:trace>
  <inkml:trace contextRef="#ctx0" brushRef="#br1" timeOffset="86898.9669">28925 6700 234,'-10'-14'668,"1"3"-163,1 0-74,3 0-83,3 1-77,2 10-49,3-17-22,4 7-8,4 0-16,7-1-31,34-11 61,-19 12-118,6-1-30,5 4-15,1 0-35,-7 3-57,1 2-31,-3 2-78,-7 0-40,-1 2-81,-5 5 0,-3 1-42,-3 4-49,-8 0-281,-7 2-158</inkml:trace>
  <inkml:trace contextRef="#ctx0" brushRef="#br1" timeOffset="87009.9607">28978 6987 346,'-32'23'387,"3"-2"13,4-6-79,2 0-58,-8 12 199,18-17-225,4 0 1,3-3-18,6-7-28,0 13-94,0-13 32,15 9-81,0-7 11,5-1-58,8-2-50,6-4-80,9-2-51,4-5-76,0-3-91,72-31-701,-60 17 246</inkml:trace>
  <inkml:trace contextRef="#ctx0" brushRef="#br1" timeOffset="87305.0558">29816 6649 281,'5'-11'374,"0"0"-107,-5 11 7,-3-16-52,3 16 3,-7-8-26,7 8 4,-16-7-54,16 7 8,-16 1-43,16-1 15,-19 6-33,9-2 3,1 0-31,0 4 9,-6 7 42,9-7-83,2 3 22,1-2-14,2 1-2,2 0-3,3 3 1,4-2-4,1 2-3,6 2-3,0-2-5,4 3-9,0-2-4,-3-3 7,2 1-12,-3 0-3,-2-2-1,-2-1 0,-2 0 12,-1 0 23,-5-1 20,-3-8 8,-1 17-68,-6-6 60,-3-3-67,-4 1 59,-3 1-60,-2 0 52,0-2-61,0 1 57,-12 5-53,17-9-65,1 0 10,3-1-109,1-1-4,9-3-129,0 0-37,0 0-22,0 0-349,-3-8-225</inkml:trace>
  <inkml:trace contextRef="#ctx0" brushRef="#br1" timeOffset="87551.045">30051 6728 594,'15'-10'577,"-1"3"-123,-4 2-114,0 1-54,-10 4-83,12-3-9,-12 3-6,0 0 1,0 0-25,0 14-27,0-14-34,-5 15-8,2-5-29,2 1-7,1-11-9,1 22-11,2-11 7,0 1 1,4 0-1,0-1 4,6 0 7,0-3-58,18 6 69,-13-10 8,0-1-5,-3-2 33,1-3-62,1-2 42,-3-3-69,-2-4 49,-1-1-21,-4-2-50,-1 0 38,-2-1-3,-4 3-11,-1 1-8,-4 0-9,-14-6-94,7 11-28,-1 3-92,0 3-82,-3 3-155,-6 3-627,6 0-694</inkml:trace>
  <inkml:trace contextRef="#ctx0" brushRef="#br1" timeOffset="89351.0498">30265 6890 109,'0'0'426,"0"0"150,0-16-339,0 16-32,5-11 12,-5 11 4,6-13 16,-6 13-56,10-15-24,-3 9-50,-1-1-2,3 2-42,1 0-1,0 0-23,2 3 7,0 0-25,0-1 12,1 6-25,-1-1 14,2 0-18,-2 4 16,1 1-20,0 0-3,-3 0 6,0 2-1,-1-2 2,-3 1 1,0-2 1,1 2 0,-7-8 6,10 11 19,-4-4 22,-6-7-7,5 8 10,-5-8-6,0 0 10,0 0 6,8 5 3,-8-5-12,0 0-12,6-10-11,-1 4-11,2-6-8,2 1 8,2-3-14,1-1 5,16-11-3,-14 13-17,1 3 11,-3 1-15,2 2 13,-2 0-16,2 1 14,-4 5-14,2-1 13,-12 2-6,20 2 9,-10-1-14,0 4 10,-2 0-4,0 2 12,-2-2-14,1 2 16,-2 1-14,-5-8 15,7 13-9,-7-13 0,5 13 0,-5-13 2,4 9 4,-4-9 8,4 8 7,-4-8 11,0 0 11,7 9 3,-7-9-8,0 0 17,17-7-41,-10 0 6,7-1-13,0-2 3,2-1-10,1 1 7,1 1-9,-1-1 7,-3 2-11,2 1 6,-3 2-4,1 0 6,-1 3-9,-3 0 7,10-1-16,-20 3 7,15 5 11,-15-5-9,14 7 7,-14-7-6,10 10-14,-10-10-16,7 13 2,-7-13-46,9 13-34,-9-13-42,7 13 2,-7-13-25,9 12 16,-1-7-43,0 0 34,1-1-12,-9-4 40,21 3-12,-21-3 37,21 2-2,-7-2 45,-3-2-5,6-1 30,-2-1 11,1-1 7,2-3 9,1-1 5,0-1 4,17-9 49,-21 8 33,-1 2 37,-2 0 28,0 1 19,-5 3-4,-2-3-23,-5 8-18,7-10-7,-7 10-9,0 0-24,-8-6 11,8 6-23,-16 3 7,16-3-22,-32 9 37,22-4-42,1 2-19,-1-2 9,1 0-21,1 2 22,2 1-16,6-8 15,-10 12-20,10-12 22,-5 8 1,5-8 24,0 0-9,4 9 14,-4-9-23,24 0 34,-13-2-35,2-3-17,2 3 15,0-4-10,-2 4 19,1-3-10,-3 3 7,-1-1-21,-10 3 8,19-5-21,-19 5 8,15-3-17,-15 3 16,12 3-15,-1 2 11,-11-5 9,12 12-18,-12-12 12,8 15-18,-8-15 19,8 14-14,-8-14-1,8 15 6,-8-15 11,5 12-6,-5-12 6,3 8-6,-3-8 10,6 9-6,-6-9 0,0 0 2,0 0-15,12-2 3,-4-6-28,1-1-3,2-4-45,4-1-5,2-5-5,2 2 15,0 0 16,-4 0 12,2 4 9,-1 1-1,0 0 17,9-4-6,-14 11 16,-1 0 27,-10 5 20,17 0 4,-17 0 21,14 9-6,-6-4-4,-2 6-2,-2-1-16,1 3 8,-1 2-20,-1 2 9,-2 0-19,1-1 12,1 19 6,-2-19-29,1 1 6,-2 0-1,2-3 0,-2-1 3,0-1-7,0 0 19,1-2-18,-1-10 2,-1 16 11,1-16 31,0 13 0,0-13-8,0 0-1,0 0 13,0 0-33,0 0-8,2-12 7,1 1-10,2-4-2,1-5-9,1 2 5,1-1-6,0 0 7,0 2-5,-2 2-1,0 2 3,-1 1-3,0 1 1,4-7-5,-9 18-4,7-16-5,-7 16-13,8-13-12,-8 13 5,8-13-2,-3 5 0,0 1-2,0-2 9,4-1 0,0-2 9,-1 0 4,3-5 1,-1-1-1,15-22-2,-11 16 1,0 2 13,0 2-12,-1 2 20,-2 3-9,-2 2 15,0 1-11,0 1 12,-3 3-16,-6 8 20,12-7 3,-12 7 36,0 0-9,15 4-37,-8 14 75,-5-7-54,0 3-9,-1 1 2,2 3-5,-2-3-3,2 1-5,-2-1-3,0 1 6,3 11-1,-3-14-5,2-2 4,-1 1-3,2-3 8,0 2-5,6 3 7,-4-7 0,2-3-8,1 0 7,-9-4-8,20 7 3,-8-5-10,-12-2-23,20 5 26,-10-2-7,1 0 5,-1 0 0,1 3 1,2-2-3,-1 3 1,12 9-3,-13-5 2,2-1-30,-2 3-51,0 1-91,0 3-84,-4 0-146,-3-5-645,-1 5-666</inkml:trace>
  <inkml:trace contextRef="#ctx0" brushRef="#br1" timeOffset="90456.0499">26539 7863 313,'0'-13'537,"0"2"-111,0 11-104,0-15-66,0 15-58,2-13-35,-2 13-41,0 0-17,0 0 11,0 0 72,-6 10-87,3 8 40,-3 1-6,-10 48 133,7-25-139,0 1-80,-2 3 40,2-2-65,0-3 49,2 1-63,0-7-3,3-1-3,-1-5 7,1-6-4,2-1 2,0-4 3,2-1 16,-2-6 12,6 7 26,-4-18-43,15 3-5,1-8-8,2-4 49,6-5-73,1 0 56,3-5-62,-1 2 60,-3 3-58,-2-1 50,3 3-64,-7 2 59,-2 3-67,0 7 58,-1-3-55,-1 6 49,-1 3-44,1 2 61,-3 3-58,2 0 60,-3 4-44,3 0-3,-3 1-3,0-1 7,1 0 2,-4 0 6,3-2 2,0-2-1,-3 2 2,13 5-29,-9-11 7,1-2-8,-1-3-3,1 1-1,-12-3-4,22-3 6,-8-1 6,-3-2 8,3 2 4,-4-3 55,-1 2-58,0 2 59,0-2-53,-9 5 60,16-11-18,-16 11-52,12-5 59,-12 5-61,10-4 58,-10 4-51,0 0 68,11-4-53,-11 4 65,12-5-59,-12 5 51,17-7-61,-7 2 57,3-1-61,1-1 60,10-7-32,-10 4-39,1-2 57,0 1-64,-5 0 57,-1-2-59,1 4 62,-4-2-63,-2 4 62,-4 7-60,0-13 54,0 13-59,-8-7 59,8 7-53,-18 3 54,5 1-54,-1 4 58,0 0-56,-2 3 58,1 1-58,1 2 15,1 0 4,4-3-3,0 4 4,2-4 3,3 0 4,-1 1 1,3-3 2,2-9-22,0 15 26,9-3 9,-9-12-9,16 7 6,-5-7-4,-11 0-7,27 0-3,-10-2 2,0 1 7,-2-1 51,1 0-61,-3 0 53,1 1-63,-1-1 54,1 1-60,-3 0 39,16-1-2,-27 2-43,21 2 3,-21-2-1,22 4 10,-11-3 3,-11-1 0,20 4 6,-8-2 0,-12-2 2,17 3-4,-17-3 9,18 2-4,-18-2 17,17 3-19,-17-3 0,19 0 4,-4 0-1,-3 0 29,3-2-19,2-1-2,4-1-2,1-2 1,2-1 57,-1 0-66,2 2 43,-2-2-57,-4 2 46,2 1-56,-3 1 32,11 3-112,-16 2 14,-2 5-29,-1 3-65,-6 5-101,0 2-70,-10 9-135,-8 9-383,-3 2-424</inkml:trace>
  <inkml:trace contextRef="#ctx0" brushRef="#br1" timeOffset="91147.6138">24146 9786 520,'-1'-12'565,"1"12"-180,-6-14-28,6 14-126,-11-5 32,11 5-88,-20 2 43,6 7-53,-3 2 63,-2 6-85,-3 3-17,-2 3 6,1 5-13,3 3-30,1 1 9,1 0-19,7-5-13,1 0-10,2-2-10,5-4-8,0-2-4,6 15 23,0-20-23,7-2-12,1-4 1,5-2-7,2-5-4,4-2-11,8-5-28,8-6-4,-2-5 8,3 0-14,-2-3 28,-4 2 7,-6 4 12,-2 1 6,10-6 0,-21 13-17,0 1-2,-4 2 3,-10 3 12,19 1-12,-11 4 33,0 2-26,-2 1 26,0 3-6,-2 2 0,2-1-6,-5 3-8,3 0 1,0 1-5,0 0-1,1-1-10,0 0-41,0-2-35,0 0 9,3-1-84,0-1 29,4-5-96,1 1-37,0-5-36,5-3-3,1-3 11,3-2 22,-2-3 19,5-3 61,23-16 104,-24 12 182,-2 2 71,-4 3 36,-3-1 8,-1 4-19,-3 2-35,-1 1-32,-10 5-15,13-5-8,-13 5 20,0 0-13,9 10-12,-9-10-19,-3 19-18,-2 12 50,2-11-84,1 2-33,-2 2-25,3-2-108,1-1-38,3 1-165,1 0-83,-1-4-466,5-2-444</inkml:trace>
  <inkml:trace contextRef="#ctx0" brushRef="#br1" timeOffset="91557.6121">25306 10126 379,'13'-1'734,"-13"1"-189,0 0-120,10-3-94,-10 3-72,0 0-55,13-4-37,-13 4-25,15-5 53,-5 0-117,2 0-33,3-4-6,4-3-49,4-1-61,-1-3-10,1-2-23,4-5-46,-5-2-40,1-2 7,-8 3 36,-1-4-4,-5 1 62,-5 3 14,0 0 106,-4 4-17,-2-2 111,-4 3-32,0 0 66,-3 2-55,-1 2 41,-1 5-78,-1 1 38,-1 1-71,3 6 42,-2-1-63,12 3 46,-23 3-61,14-1 65,-8 12-11,14-6-60,1 2 58,4 0-62,3 2 62,4 2-55,6 0 51,3 4-56,3-1 1,2 1 0,0 0 1,-2-1 0,-1 2 4,-2-1 0,0 0 8,3 19 79,-14-20-30,-4 1-1,-3 0-4,-2-1-2,-2 4-14,-6-1 50,1-1-77,-1-2 51,0 0-69,-1-2 8,3-1-108,1-4-19,0-3-168,7-7-90,-5 8-552,5-8-522</inkml:trace>
  <inkml:trace contextRef="#ctx0" brushRef="#br1" timeOffset="92131.6108">26179 9504 583,'8'-4'674,"-8"4"-217,0 0-26,0 0-130,-3 19 8,-4-2-62,-17 28 254,10-21-260,1 3-85,-1 6-19,1-5-21,1 0-25,3 1-8,3-4-49,2-1 22,3-1-36,0-5 24,3 1-31,2-4 30,2-1-37,1-2 33,5-2-34,1-3 33,3-5-35,1-2 24,2 0-34,0-1 32,-2-3-35,3 2 34,-5-2-8,1 2-3,-4-1-8,1 2-7,-2 0-5,-11 1-2,16 1 7,0 9-6,-8-3-36,-1 2 3,0 3-62,0 1-14,-3 2-32,1-1-34,1 1-29,-2 0-26,0-1-6,2-2 21,-3-2 48,1-2 30,-4-8 27,8 13 28,2-10-35,-10-3 81,13-5 15,-6-2 13,2-1 13,2-4 18,2-2 36,-1-1 22,3 1 38,2-1 75,-2 3-52,1-2 45,1 3-70,-2 3 49,0 3-74,3 2 47,-5 2-69,3 1 0,-3 4 14,3 0-17,-4 4-16,1 1 22,-2 2-26,-6 2 35,2 1 3,-3 2-6,-4 0-7,-2 1-15,-3 0-9,1 2-7,-11 16 22,8-21-34,0-1 12,2-2 2,1-2 30,4-9 15,-5 13-4,5-13-20,0 0-9,0 0-16,0 0-35,0 0 28,16-6-36,-5 2 9,-2 1-9,14-2-8,-10 4 18,1 0-62,-3 1 13,5 1-32,-3 0-25,6 2-33,-2-1-41,1 1-43,0 1-52,2-3-76,3 2-36,4-2 42,4-2 2,5-3-400,7-2-253</inkml:trace>
  <inkml:trace contextRef="#ctx0" brushRef="#br1" timeOffset="92753.6122">27899 9607 26,'6'-18'682,"-3"1"-91,-3 3-157,-3 0-15,1 2-142,-2 3-5,-5 1-85,-11 2 232,7 7-196,-4 4-69,0 3 25,-4 4-89,1 3 39,0 4-68,2 2 47,1 3-72,3 1 44,-1-1-67,6 0 48,1-3-52,2 0-6,1 0 4,-2 11 2,6-20-3,1 0 5,1 0-1,1-2 2,-2-10-2,12 12-1,-12-12-2,12 4 6,-12-4-8,17-2 6,-8-5-11,3-1-5,2-4 1,-2-5-3,6 0-3,-1-4 53,-1 1-62,0 4 58,-2 0-51,1 2 37,1 3-46,-3 3 47,1 1-51,-1 2 52,2 3-49,-2 3 57,1 2-47,0 3 65,0 3-60,10 12 43,-14-8-46,-1 1 7,-3-2 4,-1 5 10,-3-3 3,0-2-7,3-1 1,-4 1 13,-1-12-46,3 18 37,-3-18 1,1 15 6,-1-15 1,4 11-25,-4-11 39,0 0-27,13 0-16,-13 0-13,18-13-5,-7 3 44,4-2-70,-1 0 54,2 0-71,-2 2 60,4-2-52,-7 4 60,5 2-51,-3 1 60,0 0-54,-13 5 58,21-2-53,-21 2 59,24 1-53,-24-1 58,22 4-56,-22-4 59,19 4-50,-19-4 55,23 1-43,-23-1 49,27-1-60,-11-3 50,3-1-68,2-2 28,25-13-118,-20 7 17,-3-2 35,-1-1-47,-3 1 83,-3 2-46,-4 0 75,0 4-40,-6 0 67,-6 9-32,5-8 81,-5 8-23,0 0 73,-14 5-64,2 2 45,-17 15 0,12-4-81,0 0 40,5 1-78,2-1 10,6-1-110,4 1-23,7 1-140,4-2-87,4-2-106,11-2-398,1-5-437</inkml:trace>
  <inkml:trace contextRef="#ctx0" brushRef="#br1" timeOffset="93585.6138">29616 9443 68,'14'-5'698,"-14"5"-393,7-5-97,-7 5 17,5-8-87,-5 8 64,4-10-63,-4 10 63,0 0-91,-4-14 40,4 14-51,-6-9 46,6 9-74,-10-7 41,10 7-65,-34 9 119,16 2-49,-2 5-69,-3 3 60,-1 5-26,1 1-11,4 4-12,3-5-10,2 0-7,1 0-58,6-4 62,-1 0-60,4-5 56,2 1-58,2-5 64,2 0-60,3-2 56,4-4-64,3-1 59,3-3-70,4-4 60,2-2-64,2-1 64,3-5-59,1-1 54,-7 3-59,1-1 65,-5 3-61,-3 3 55,-2 0-4,7 7 31,-18-3 36,10 14-51,-5-4 74,-4 5-72,0 4 49,1 0-68,-4 3 47,1 2-56,1 0-3,-3 1 4,3-2-3,-2 2-27,2-5 22,-1-1-42,1 20-196,-1-22 34,1-5-56,0 2-38,-3-4-35,3-10-57,-2 12-443,2-12-365</inkml:trace>
  <inkml:trace contextRef="#ctx0" brushRef="#br1" timeOffset="93856.148">29245 9363 436,'0'0'462,"-19"2"-171,19-2 4,-14 3-114,14-3 61,0 0-59,-7 5 88,7-5-73,0 0 49,0 0-83,21-4 33,-4 0-87,5-1 37,9-4-63,5-3 41,7 0-63,0 0-6,3-1-13,-2 1-8,0 0 41,-1 2-94,-2 3-5,-7 0-130,-6 4-15,0 1-120,-7 2-6,-1 3-33,-5 1-62,-4 3-324</inkml:trace>
  <inkml:trace contextRef="#ctx0" brushRef="#br1" timeOffset="94039.1468">29326 9886 732,'-18'24'291,"3"-2"-31,5-4-7,1 0 15,3-4 6,3 0 72,2-3-84,4-2 32,2-2-101,3-2-34,6-2-30,5-2-25,3-2-9,10-2-22,4-4-23,7-3-7,3-2-13,-1 0 18,1 0-105,-1-2 33,2 3-125,-4-3 7,0 2-95,-1 1-84,-4-1-47,-6 1-455,-2 2-359</inkml:trace>
  <inkml:trace contextRef="#ctx0" brushRef="#br1" timeOffset="94369.1527">30347 9472 530,'6'-8'506,"-2"0"-65,-4 8-158,5-10 7,-5 10-51,0 0-35,0 0-13,-12-1 8,12 1-12,-17 8-25,8-1-20,2-2-21,-2 2-21,1 0-18,1 2-13,2 1-9,1-2-15,1 4 5,3-12-9,3 21-5,1-9-6,3 1-4,15 13-45,-8-11 45,2-1-63,1 1 68,-1-1-68,1 0 73,0-1-69,-2 0 63,0-2-63,-3 1 60,-2-2-56,-1 0 86,-4-3-39,-3 2 66,-2-9-63,-7 25 70,-3-13-34,-4-3-62,-1 1 58,-4 2-67,0-3 50,0-1-64,-2 2 33,1-3-108,4-1 11,1 0-121,-1-2-13,4 0-119,0-3-35,12-1-563,-15-1-525</inkml:trace>
  <inkml:trace contextRef="#ctx0" brushRef="#br1" timeOffset="94672.1636">30638 9484 566,'14'-6'590,"-6"2"-146,-8 4-96,10-2-76,-10 2-51,0 0-29,-3 12 3,-1-3 4,-1 1-6,-4 17 114,3-13-174,2 1-25,2 0-18,1 1-15,1 1-6,2-2-15,2-1-10,3 0-2,1 1-7,2-4-7,3-2-5,1 0 1,3-4-4,1-1-10,1-3-6,1-3-1,2-1 1,-1-6-3,1 0 5,-6-4-9,2-5-12,-4-3 1,-3 0-1,-3 2 7,-3-2-7,-2 3 5,-3 3 0,-3-2 1,-2 5 2,-13-8-23,9 13 23,-2 4-8,-2 1-52,2 4-59,-2 0-54,1 3-60,-2 1-77,1 4-80,2 0-488,-1-1-444</inkml:trace>
  <inkml:trace contextRef="#ctx0" brushRef="#br1" timeOffset="95339.1478">31089 9587 483,'0'0'434,"0"0"-40,0 0-74,-2 11 24,2-11-18,0 0 13,0 0-15,0 0-32,0 0-35,0 0-30,0 0-46,0 0-30,7-8-33,-7 8-24,11-9-24,-11 9-18,15-9 4,-6 4-73,2 0 53,1 4-12,-1-2-4,-11 3-6,23 1-7,-23-1-2,21 5-1,1 7-4,-12-5-3,-2 3 7,0 0-4,0-1-2,-3 1 3,-1-1 8,0 0 0,-2 1 0,-2-10-2,5 15 4,-5-15 5,2 13-60,-2-13 68,0 0-48,-2 19 49,2-19 28,0 0-59,0 0 59,0 0-62,0 0 63,-8-5-59,8 5 51,2-17-58,1 5 50,3 0-60,0-3 56,1 4-60,0-2 55,2 1-57,10-7 4,-6 10 51,-3 3-6,0 2-7,0 1-5,1 2 1,-11 1-5,23 3 0,-11 0 0,-1 0-3,-2 2-1,0-1 9,-2 3-5,2 0-1,-9-7-2,14 18 11,-14-18-9,5 13-5,-5-13 5,3 10-1,-3-10 7,0 0 2,2 12-6,-2-12 8,0 0 0,0 0-2,0 0-9,0 0-14,15-7 8,-7 0-12,15-17-31,-9 9 25,2 3 4,-1-2-10,3 2 13,-2 2-2,-3 3 3,0 0 1,1 1 0,-3 2 6,2 1-7,-13 3 5,17 3 6,0 4-14,-17-7 5,18 17-9,-12-9-14,-2 1-30,1-1-36,-3 1-43,2 0-23,0-1-47,-4-8 0,6 15-40,-6-15 23,9 11-37,-9-11 23,9 7-13,-9-7-2,13 5-4,3-6-263,-16 1 62,18-5 58</inkml:trace>
  <inkml:trace contextRef="#ctx0" brushRef="#br1" timeOffset="96166.1486">31965 9477 230,'4'-9'712,"-4"9"-474,0 0 10,0 0-46,-11-3 11,11 3-50,-15 11 16,6-4-47,-1 3 16,0 0-38,-1 2-1,2 0-35,-1 0 0,3 0-32,-1 1 14,-6 13 20,11-14-54,-1-2 16,1 0-19,3-10 23,-2 14-20,2-14 23,2 13-16,-2-13 9,8 4-20,-8-4 7,12 3-16,-12-3 13,17-5-20,-17 5 11,30-11-12,-17 7-9,-3 2 18,0-3-20,-10 5 15,19-5-15,-19 5 11,18-3-14,-18 3 21,14 0-21,-14 0 24,12 3-19,-12-3 18,9 6-16,-9-6 21,8 11-2,-8-11-16,0 0 17,5 12-14,-5-12 24,0 0-14,0 0 15,6 5-22,-6-5 17,0 0-20,10-7 13,-10 7-20,13-15 16,-5 5-17,3-1 14,8-10-9,-8 12-4,-2 0 11,-1 2-13,1 2 11,-2 2 3,-7 3 12,14-3 23,-14 3 18,14 4-2,-14-4-22,11 12 9,-5-4-23,-3 3 11,4-1-16,0 16 20,-3-14-17,-1 0-10,-1 0 12,1-4-16,-2 4 15,-1-12-19,4 14 11,-4-14-20,2 13 17,-2-13-45,0 0-21,4 11-38,-4-11-30,0 0 30,2-12-28,-2 12 61,6-17-4,-4 5-33,2-5-14,2-3-2,3-8-31,0-3-22,2-8-15,4-2 3,0 2 39,2-2 83,-2 2 101,2 3 67,-3 4 66,7-14 251,-12 26-258,-1 7-34,-2 1-8,-1 5 3,-5 7 13,0 0-4,0 0 7,0 0-25,9 7-14,-9-7-21,-4 21-15,2-6-14,-2 0-11,0 1-10,-5 19 24,5-18-37,2-1-4,-2 0-4,3-3-12,-2-1 11,1-2-5,2-10 5,-2 17-15,2-17-11,7 9-37,-7-9-5,14 0 1,-3 0 5,2-5 0,17-6-49,-12 3 57,-3 3 3,3-4 14,-2 6 3,-2-3-1,-1 3 4,-13 3 3,21-1 4,-21 1 3,19 4 2,-19-4 2,14 11 3,-9-4 0,3 1 0,2 8 2,-6-8-1,-4-8 3,9 14-1,-9-14 2,10 15 3,-4-10-1,-6-5 2,14 7-3,-3-5-2,-11-2-1,24 2 0,-7-4-1,2-1-2,0-1-2,26-1 2,-22 3-2,-3-1 0,-1 2 1,-1 0-7,-3 1-12,-1 0-9,-1 2 3,-13-2-5,15 7-44,-15-7-40,4 10-63,-4-10-35,-8 17-119,1-9-75,-21 13-1399</inkml:trace>
  <inkml:trace contextRef="#ctx0" brushRef="#br1" timeOffset="97034.1478">22923 5966 584,'-11'2'507,"11"-2"-173,-11 10-21,11-10-116,-9 17 25,6-3-70,-1 1 34,1-1-73,1 3-20,0-1-6,1 2 10,2 0 37,1 0 7,5 17 137,1-19-111,6 0 3,2-3 25,11-3-9,7-5-60,8-5 13,13-7-52,16-9 15,3-3-17,4-5-16,3-5-12,14-7-11,-5-3 30,-18 5-62,58-32-74,-72 34-59,-6 7-147,-11 4-46,-6 5-152,-7 6-105,-5 4-421,-8 1-586</inkml:trace>
  <inkml:trace contextRef="#ctx0" brushRef="#br1" timeOffset="99633.1517">23520 12163 189,'-7'-13'417,"0"2"-30,-1-2-125,-3-1 22,-5-2-115,-2 0 33,-5-1-79,-1 0 72,-5-2-41,-1 0 30,-3 2-69,1-3 40,-2 3-71,2-2 61,-1 3-77,5 3 41,3 1-26,4 2 50,2 1-70,1 0 46,4 3-72,1-1 41,5 2-63,-1-3 46,9 8-7,12-5-66,9 1 54,11 2-62,17-4 14,21-1-56,14-1 68,18-2-52,35-5 63,18-1-51,15-4 57,15 2-53,58-6 62,4 3-59,275-16 12,-253 23 9,4 2 5,1 2-1,1 3 1,-3 0 1,-2 2-3,-9-1 6,-52 4-5,-2 1 2,-6 0 2,-10 1 3,-12 0 2,-13 1-1,-14 1 6,-15-1 51,-29 0-69,-7 1 56,-7 1-65,-11-3 53,-6 1-92,-18 1 5,-5 0-135,-6 1-64,-11-2-140,-8-1-544,-10 3-505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3-04T10:59:08.45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10074 4010 43,'-44'-30'218,"1"0"-67,3 6-65,0 2-11,0 0-75,0 3-24,-37-17-276</inkml:trace>
  <inkml:trace contextRef="#ctx0" brushRef="#br0" timeOffset="1390.5504">6310 2761 91,'0'0'497,"0"0"-174,-8 6-39,8-6-95,-9 6-15,9-6-33,-8 11 15,1-6-36,7-5-7,-11 12-32,6-4 1,5-8-31,-9 13-1,9-13-13,-8 11-1,8-11 0,-5 11-5,5-11-9,-6 10 13,6-10-19,0 0 12,-4 10-14,4-10 7,0 0 11,0 0 39,1 11 21,-1-11 161,0 0-108,12 2-12,-12-2-3,7-4-2,-7 4-1,9-8 0,-9 8-11,10-9-4,-10 9-7,8-12-7,-8 12-3,5-12-14,-5 12 7,3-12-14,-2 2 47,-1 10-73,0-12-15,0 12-4,-3-11-17,3 11-13,-2-9-2,2 9 17,0 0-27,-7-9-1,7 9 6,0 0 3,-13 4-5,5 1 15,2 1-14,-10 8-3,10-7 5,1 1-6,0-1 0,1 1-11,4-8 5,-7 14-9,7-14 11,-3 14 6,3-14 5,0 0-6,3 15 15,-3-15 2,8 9 2,-8-9-9,14 2 20,-14-2-7,18-1 20,-18 1-2,19-5 14,-9 2-10,-2-4 4,-2 0-19,2-5 1,-1 1-14,-3-2 11,-1 3-7,-1-2 17,-2 0-16,0 12 6,-9-28-24,2 19-24,0 4-22,-2 1-54,0 1-61,9 3-81,-17-2-82,17 2-54,-13 7-99,6-2-92,7-5-245,-9 10-360</inkml:trace>
  <inkml:trace contextRef="#ctx0" brushRef="#br0" timeOffset="2431.701">6369 2778 395,'-14'0'328,"14"0"-21,0 0-46,-14-1-13,14 1-39,0 0-9,-13 0-33,13 0-8,0 0-43,0 0-8,-13 1-28,13-1-13,0 0-17,0 0-5,0 0 24,-12 1-44,12-1-7,0 0-10,0 0 9,0 0-17,0 0 20,0 0 11,16-1 21,-4 0 18,2 0 18,6-2 50,8-1-19,6-1 0,11 0-1,56-8 63,-46 5-116,14 1-16,1 1-2,3 1-11,3 0-11,0 0-3,2 1-1,0 2-4,1 0-2,1-1-1,1 2-4,1-1-8,0 2 7,2-2-1,80 2 5,-82 0-11,-2-2 1,1-1 2,-1 3-5,-4-4-1,2 2 5,-4-1-2,-2 0 0,-9-1-8,-2 1 4,-3-1 6,0 1-7,-2-2 3,-2 0 3,-2 3-2,-4-5 4,-1 1-2,-4-1-4,-6 2-1,-1-1 5,-3 2-11,-1-2 8,-5 1-3,-4 2 6,0-1-5,-4 0 5,-2 2-7,-1-1 9,0-1-7,8 0 8,-24 4 2,18-4 5,-18 4 20,15-1 14,-15 1 3,12-5 1,-12 5-12,0 0-1,13-3-9,-13 3-2,0 0-13,9-5 0,-9 5-10,0 0 0,0 0 3,7-6-5,-7 6-1,0 0-2,0 0-3,0 0 1,0 0 1,0 0-6,0 0 0,-11-3-1,11 3 4,-9 3-6,9-3 7,-10 5-1,10-5-3,-19 11-6,11-6 12,1 2 2,-1-2-2,2 3-4,-2-1 14,2 2-17,-2-2-1,3 3 3,0-2 5,0 1 4,1 0-2,2 0 1,2-9 1,-5 17-5,5-17-13,-3 15 12,3-15 10,3 15-1,-3-15 9,5 10-3,-5-10 2,9 10-4,-9-10 4,12 7 6,-12-7 2,13 3 2,-13-3 4,13 0-18,-13 0 16,24-9 10,-18 1-15,0 2-16,2-1 6,-3-2-10,0 2 22,0-1-6,-5 8 13,8-14-10,-8 14 12,5-12-22,-5 12-1,2-8-17,-2 8 9,0 0-10,-2-4-1,-10-1 5,12 5-4,-10 5 10,10-5-9,-10 9 6,10-9-7,-13 11 3,13-11 6,-9 12-2,9-12-11,-6 11-3,6-11 3,-6 10 17,6-10-1,0 17 3,0-17 1,5 8 3,-5-8 0,7 6-2,-7-6 9,13 3-10,-13-3 6,17 0-4,-17 0 8,16-7-7,-6 4 4,-2-4-10,-1 2 11,0-1-14,5-8 8,-12 14-2,7-16-18,-7 16 12,3-15-11,-3 15-40,0-14-35,0 14-83,-2-12-78,2 12-116,-5-8-106,5 8-123,-9-5-307,9 5-464</inkml:trace>
  <inkml:trace contextRef="#ctx0" brushRef="#br0" timeOffset="3952.7116">9321 2648 292,'0'0'327,"0"0"-66,0 0 10,0 0-66,0 0-17,-10-5-17,10 5-18,0 0-23,0 0-19,0 0-14,0 0-17,0 0-21,-10-4-18,10 4-5,0 0-15,0 0-8,0 0-7,0 0 4,0 0-4,0 0 2,0 0 3,9 7 0,-9-7-3,20 5 6,24-4 53,-11-1-17,15-1 37,8-2-9,17-1 9,6-1-3,6-3-5,7 4 23,12-2-5,23 1-8,9-2-16,3 1-16,-1 2-9,1-3-9,-2 3-3,130-8 13,-160 7-30,-4-2 10,-6 2 4,-4 0 26,-7 0 32,-7-2-2,-8 4 2,-13-2-5,-3 1 2,-5 1 0,-9 2-13,-4-3-6,-6 3-20,-4-2-12,18 0 18,-27 2-39,-2 0 7,-3 1-8,1-3 5,-14 3-8,19 0-36,-19 0-45,14-1-90,-14 1-110,0 0-142,0 0-164,-5 6-422,5-6-594</inkml:trace>
  <inkml:trace contextRef="#ctx0" brushRef="#br0" timeOffset="5819.1082">6244 2873 182,'-5'-9'315,"5"9"-56,0 0-72,0 0 6,-5-10-37,5 10 9,0 0-14,-3-10 11,3 10-17,0 0 2,0 0-31,-1-11-2,1 11-23,0 0-2,0 0-15,0 0-9,-1-10-14,1 10 4,0 0-16,0 0-12,0 0-21,0 0-5,0 0-10,0 0 9,0 0-9,1 14-1,-1-14 13,0 23-4,0-3 13,-1 5 2,-2 9 17,1 8 0,-3 5-13,0 5 21,-3 10-1,1 1 22,0 2 15,-1 0-1,2-1 7,-6 64 58,7-73-71,1-2-23,1 1 2,-1-1-1,2-1 5,-1-1-12,1-1 11,-1-2-17,2 0 7,0-4-15,1-5 7,0 1-20,0-5 10,0 1-15,2 32 22,0-40-12,-1-2-10,0 0 9,3-2-14,-3-1 14,0-3-14,2-4 4,-2 0-2,-1-5 0,1 3 5,1-3-5,-2-11 10,1 17 5,-1-17 6,1 22 77,-1-22-27,2 10-1,-2-10-14,0 0-11,0 0-8,0 12 0,0-12-13,0 0-8,0 0-5,0 0 1,0 0-4,0 0 0,0 0 0,0 0-2,0 0 1,0 0-5,0 0 5,-6-8 4,6 8-5,0 0-8,-2-12 10,2 12 0,0 0-4,-3-13 4,3 13-1,-2-9 13,2 9 4,-4-9-3,4 9-1,-4-11 9,4 11-17,0 0-2,-3-9-7,3 9-13,0 0-1,0 0-7,-6-7-8,6 7 2,0 0 9,0 0 1,0 0-2,-3 10 4,3-10 4,-2 12-3,1 2-9,1-14 11,0 17-2,0-17 9,1 13-6,-1-13 5,3 14-55,-3-14 59,2 11-47,-2-11 61,8 11-48,-8-11 63,11 7-49,-11-7 43,18 2 8,5-6 17,-13 1-28,1-2 3,0 0-12,-3-2-1,4 0-8,-6 0 0,2-1 3,-2 1-3,0-1 4,-6 8-1,7-13-14,-7 13 1,0 0-12,0-13 1,0 13-15,-13-4 15,13 4 5,-15 7 2,15-7 0,-18 9-2,11-4-2,-1 2-9,8-7 9,-14 10-1,14-10-6,-10 11-6,10-11-8,-7 8-4,7-8-5,-2 4-15,2-4 39,1 13 7,-1-13 8,0 0 0,14-2-9,-14 2-7,13-7-7,-13 7-2,13-11-7,-8 3-16,-2 0-16,-3 8 8,8-14 1,-8 14 15,1-21-44,-1 21 47,-5-10 13,5 10-13,-7-7 12,7 7-3,-11-5 6,11 5-12,-13-1 12,13 1-19,-13 0 9,13 0-12,-12 1 6,12-1-13,0 0 15,-16 2-18,16-2 6,0 0-16,-13 6 6,13-6-20,0 0 20,-8 4-15,8-4 38,0 0-14,0 0 29,-4 9-19,4-9 32,0 0-5,11 7 41,-11-7-4,30 3 94,-13-4-29,4-1 1,6 0 18,8-5-8,9 0-4,4-4-17,3 1-10,11-3-15,2-1-2,1-2-16,1 0 3,3 0-18,1 0 8,-1 2-11,69-16 18,-69 15-8,-3 1 3,0-1 5,-2 1-10,0 2-1,0-1 0,0 1 3,0 1-7,-9 1 1,10 0-5,0-1-2,-11 3-1,3 1 2,6-4-5,47-5 18,-54 8-18,0-1 5,1 2-2,-3-2-4,2 4 2,-1-2 2,-1-1-3,-1 2 2,-1-1-53,-3 0 60,-1 0-6,-2 1 1,-2 1-1,-6 0 9,31-3 10,-37 3-20,-3 2 59,-2-1-44,-2 0 52,1-1-50,-4 2 50,-2 1-37,0-1 33,-2 0-36,1-1 27,-3 2-45,1-1 32,-4 0-41,1 1 30,-3 0-37,-1 0 28,-10 2-40,18-4 39,-18 4-32,15-1 19,-15 1-58,12-4 0,-12 4-120,0 0-123,7-9-165,-7 9-124,-5-12-588,-1 2-774</inkml:trace>
  <inkml:trace contextRef="#ctx0" brushRef="#br0" timeOffset="7041.645">9076 2588 57,'0'0'193,"6"-7"-34,-6 7-59,6-5-5,-6 5-38,9-7 1,-9 7-25,7-6 17,-7 6-29,8-4 13,1-1 32,-9 5-27,12-5 29,-12 5-18,10-4 16,-10 4-31,14-4 14,-14 4-32,11-5 17,-11 5-33,12-4 22,-12 4-26,13-2 20,-13 2-23,11-3 19,-11 3-21,0 0 23,13-1-17,-13 1 31,0 0 1,0 0 34,12-1-12,-12 1 30,0 0-30,0 0-9,0 0 4,0 0 5,10 2 0,-10-2-6,0 0-10,0 0 39,7 7-28,-7-7 6,0 0 2,0 0 0,4 8 3,-4-8 17,3 11 6,-3-11-17,2 15 1,0-5 41,0 2 5,-2 5-10,1 1-10,-1 3 7,0 32 137,0-19-126,0 0-7,-1 12 12,0 0 0,0 0 5,1 5-1,-2 2-2,2 1-16,-1-1-7,0 1-10,0-1 7,-1-2-13,1 0-8,0-3 10,-2 43 47,2-45-53,-1-1 6,0-8-11,2-1-43,-1-2 23,1-3-41,0-1 35,0-3-44,0-1 37,0 0-38,0-2 30,0-4-33,0 0 31,0-1-35,0-2 35,0-2-31,0-2 30,1 0-32,-1-13 32,0 21-32,0-21 34,2 17-28,-2-17 44,0 15-13,0-15 38,0 11-5,0-11 21,0 0 3,0 13 10,0-13 85,0 0-115,0 0-14,0 0-5,0 0-18,0 0 1,0 0-7,0 0-3,0 0-6,0 0-4,0 0-2,0 0-5,0 0-3,0 0 5,0 0-4,0 0 2,0 0-5,0 0 2,-6-7-2,6 7 2,0 0-2,0 0 6,0 0-7,0 0 6,0 0 1,0 0-2,0 0-1,0 0 0,-5-7-4,5 7-4,0 0-15,0 0 6,-17 1 5,17-1-1,-16 3 2,16-3-4,-18 7 4,9-3-8,0 0 12,0 1-5,-1 2 7,2-2-5,1 2 5,-1 0-6,2-1 1,-6 6 4,12-12-9,-7 14 8,7-14-14,-7 15 8,7-15-3,-1 14 12,1-14-2,4 12 11,-4-12-4,11 12 13,-11-12-11,14 9 6,-14-9-8,20 5 10,-20-5-8,19 1-1,-19-1 7,18-3-7,-18 3 0,19-7 9,-11 2-26,-2-2-11,2-2-10,-3 2 13,0-2 1,-5 9 14,5-17-14,-5 17 11,1-14-9,-3 2-9,2 12 20,-8-7-20,8 7 18,-16-2-16,16 2 26,-23 3-19,11 1 14,2-1-15,-1 1 17,2 3-16,1-1 23,1 1-22,-2-1 20,4 2-22,-5 4 8,10-12 18,-4 12-14,4-12 22,2 10-10,-2-10 20,12 10-12,-2-8 9,-10-2-16,25 0 14,-7-2-9,-3-1 5,3-2-10,-3-2 6,4-2-13,14-13-27,-17 7-43,-2-2-54,-2 0 40,-3-3-19,-3 5 55,-2-1-22,-4 5 50,0-1-38,-4 2 45,-2 3-44,-2 3 49,8 4-50,-22-3-13,9 6-182,-16 9-612,13-3-350,0 3-827</inkml:trace>
  <inkml:trace contextRef="#ctx0" brushRef="#br0" timeOffset="15086.5914">7342 985 577,'-4'-15'447,"4"15"-75,-3-13-84,3 13-49,-7-13-35,7 13-6,-5-13-20,5 13-19,-7-12-1,7 12-3,-8-10-10,8 10-28,-9-9-23,9 9-24,-6-6-33,6 6 8,0 0-20,-17 0-8,6 6 0,0 4 0,-4 3-6,1 1-9,-4 7 13,3 2-8,-3-1 2,3 3-1,-3 6-1,4-5-3,-11 26 7,13-26-7,1 0-1,2 1 2,3-5-1,-2 0-3,5-2 5,-1-2-4,1-3-1,2-1-1,1 1 1,0-4 5,0-11 6,5 18 1,-5-18-3,24 9 8,-12-11-12,4-5-7,4-2 2,2-5 2,-1-2-6,2-1-2,-3 0 4,0 0 15,-1 0-7,-3 2 7,-1 1 3,-4 5-3,2 0-7,-4 1-13,-2 1 0,0 1-6,1 2 1,-8 4 3,12-5 6,-12 5-6,11 4 13,-11-4-5,12 8 3,-12-8 5,8 13-4,-2-4 5,-1-2-3,-1 3-8,2 0 7,3 11 11,-6-11-11,4 1-2,-2 0-32,2 1-21,0 0-74,-1-2-42,2 1-29,2-1-54,0-3-45,3-1-39,0-1-417,0-3-260</inkml:trace>
  <inkml:trace contextRef="#ctx0" brushRef="#br0" timeOffset="15192.5934">7851 1213 383,'11'-4'454,"-11"4"-61,14 0-87,-14 0-3,12 12-23,-11 0-19,0 5-36,-2 2-44,-2 8-33,-1 4-29,-3 11-10,-1 5-21,-2 2-43,-2 10-113,2 1-165,-3 2-220,0 0-351,2-2-332</inkml:trace>
  <inkml:trace contextRef="#ctx0" brushRef="#br0" timeOffset="18795.6007">6314 2927 337,'-7'-8'248,"7"8"-21,-6-5-53,6 5 8,0 0-39,-9-9 16,9 9-19,0 0 18,-6-7-23,6 7 2,0 0-15,0 0 10,-7-7-16,7 7 103,0 0-106,-6-8-2,6 8 0,0 0-11,0 0-11,-7-7-9,7 7-14,0 0-13,0 0-12,0 0-13,0 0-9,0 0-7,-5-7-10,5 7-2,0 0-2,0 0-10,9 4-6,-9-4-9,0 0 8,17 8 16,-9-4-3,3 1 1,2 2 2,3 1 4,2 1-2,2 0 0,4 2 8,3 1-3,-2 0-3,4 1 15,0 0-7,7 2 2,-2-2 15,0 3-20,3-1 44,1 1 7,3-3 4,0 3-22,1-1 10,4 0-18,1 1 9,1-1-11,9 5 10,-1-1-17,54 19 27,-64-22-33,-1 0-11,1 1 17,-2 0-9,0 0 1,-1 0-7,1-1 5,-3 0-2,0-2 7,0 1-14,0-2 8,-3 0 3,1-1-4,-2-1 1,28 8 14,-33-11-20,0 0 6,-1 2-3,0-2-4,-2 1 2,-1-1-1,-1 2 1,0-1-7,-4-3 7,2 6-11,-2-4 8,0 1-6,-1 1 5,3 2-1,24 11 2,-28-14 2,1 1-5,3 1 13,0 1-6,1-2 3,0 1-1,1-1 9,1-1-2,-3 0 1,4-1-7,-3-2 2,-1 1-4,0 0 2,0-1-7,-3 0 0,1 0-3,-2-1 3,1 2-2,-5-2-2,1 0 3,-1-1 1,0 2-3,0-2 8,-1 1-5,2-1 2,-2 1-6,2-1 12,-1 0-3,1 1-1,17 4 7,-19-6-8,2 2 1,1-1 5,-3 0 2,2 0-4,-3-1 3,3 1 0,-4-2-2,1 1-7,-4 1 0,2-1-3,-2 1-2,0-1 5,-11-3-1,29 8-10,-29-8 1,17 7 1,-17-7-1,17 6 4,-17-6 6,17 8 3,-17-8-5,17 8-1,-8-5 3,-9-3-48,15 7 49,-6-2-38,-9-5 61,16 8-49,2-2 37,-18-6 19,14 8-57,-14-8 54,14 4-52,-14-4 47,12 6-52,-12-6 54,11 5-90,-11-5 6,8 6-154,-8-6-76,0 0-146,4 8-632,-4-8-681</inkml:trace>
  <inkml:trace contextRef="#ctx0" brushRef="#br0" timeOffset="19516.6097">6155 4934 123,'2'-15'519,"-2"15"-102,1-18 282,-1 18-398,0 0-31,0-13-52,0 13-32,0 0-35,0 0-30,-1-10-22,1 10-5,0 0 5,-7 8 14,1 2 10,1 3 2,-3 3-3,1 5-8,-12 30 70,10-24-112,0-1-9,0 1-9,3-5-42,0-2 53,-1 0-57,0-1 50,2-5-52,1 0 52,0-1-57,0-4 67,2 0-43,-1 2 62,3-11-29,-6 15 140,6-15-101,0 0-47,0 0 6,0 0-61,6-21 23,-1 1-57,4-6 32,1-9-45,4-2 44,0 0-40,1-1 58,-2 5-46,2 1 55,-2 6-51,8-11 14,-11 22 31,0 3-60,-1 4 57,2 2-52,-11 6 57,21-3-60,-10 6 70,2 3-50,-2 5 59,4 3-38,1 5 41,-1 1-38,-2 4 44,-1-1-49,12 25 11,-15-27-57,1 1-96,-3 0 8,-1-1-58,-2-1-57,1-1-67,-4-2-55,-2 0-53,-2-2-72,1-3-291,-3-3-317</inkml:trace>
  <inkml:trace contextRef="#ctx0" brushRef="#br0" timeOffset="19623.6015">6130 5159 1067,'0'0'745,"-11"-6"-158,2 1 196,9 5-507,0 0-52,4-10-39,3 5-44,3-4-16,8-1-17,1 0-19,8-4-21,8-1-7,5-1-57,5 1-49,9-5-100,4 1-103,2 0-104,65-18-1113,-58 18-142</inkml:trace>
  <inkml:trace contextRef="#ctx0" brushRef="#br0" timeOffset="19983.6052">8891 4514 882,'0'0'853,"11"-7"-171,-11 7-202,10-6-43,-10 6-139,8-5-11,-8 5-105,0 0 28,9-4-82,-9 4 18,0 0-71,9-4 20,-9 4-23,0 0-16,9 8 7,-9-8-26,3 18 38,0-6-37,0 3 23,-2 3-47,0 2 12,-1 0 6,1 6 23,-1-1-37,0 0 20,0 0-23,-1 1 18,0-1-27,0 1 3,-2 22-27,2-23-99,-1-5-15,1-2-134,-1 0-10,0 0-53,0-4-68,-2-1-63,2-3-107,2-10-326,-7 14-454</inkml:trace>
  <inkml:trace contextRef="#ctx0" brushRef="#br0" timeOffset="20379.6043">8872 4703 219,'0'-12'640,"0"-2"-107,0 14-103,1-22-73,1 9-90,0 1-37,4-2-43,-2-1 8,3 1-22,-1 0-15,2 1-28,0 0-9,1 0-36,1 3-19,2-2-9,-2 4-7,0-1-23,1 1-1,-2 3-14,-9 5 3,16-7-12,-16 7 9,13-1-1,-13 1 26,9 4 11,-9-4 18,5 11 2,-5-11 2,3 15 12,-6-1 21,3-14-81,-4 20 47,2-11-59,2-9 49,-4 20-55,3-10 50,0 0-57,1-10 49,1 23-48,1-11 57,2 1-54,4 1 5,1 0 46,1 1-51,16 16 45,-9-16 2,-2-2-42,1 2 46,0-1-7,0 0 35,-2-1-36,1 1 17,-5-4-33,0-1 13,0 3 7,-3-4 64,-3 1 16,-3 2-13,-1-11-19,-15 33 46,1-21-90,-2 0-52,-1-2-75,-1 2-161,-1-3-139,-1 1-236,-5-3-880,4-1-1116</inkml:trace>
  <inkml:trace contextRef="#ctx0" brushRef="#br0" timeOffset="23253.1459">9450 2019 626,'0'0'452,"-11"-5"-121,-2 1 138,13 4-295,-19 3-47,9 1-22,-5 1-22,1 4-7,-4 1-13,1 3 5,1 1-6,0 2-8,-1 1 0,1 3 1,3-3-9,2 0 3,1 0-2,2 1 26,3-2 10,1-2 3,3-1 11,1-2 5,4 4-1,1-3-5,4 0-11,3-2-25,5-1-3,3-1-7,4-4-25,4-1-61,7 0-92,1-2-92,50-8-624,-42 0 15,0-3-369</inkml:trace>
  <inkml:trace contextRef="#ctx0" brushRef="#br0" timeOffset="24297.698">5919 2295 298,'0'0'414,"0"0"-94,2-11-85,-2 11-35,0 0-74,0 0-14,4-10-40,-4 10-7,0 0-32,0 0 10,0 0-25,0 0 7,7 7-20,-7-7 22,4 14-15,-4-14 26,4 19-20,-1-8-13,-1 1 10,1 2 7,-1 2-3,1-1 27,0 2 4,-2-2-20,0-2 4,-1 0-10,1-1-3,1 0 5,-1 6 40,-1-18-12,0 16 37,0-16 41,0 12 40,0-12 15,-3 12-22,3-12-22,0 0-12,-9 8-2,9-8-28,-8-4-13,8 4-25,-9-13-18,4 4-1,-2-17 12,5 11-42,1-1-3,-1 0 2,4-1-18,-1 0 5,3 0-10,1 2 10,1 1-9,4-3 8,2 2-9,1 2 7,1 0-8,4 1 5,-1 4-12,19-2-7,-17 6 12,0 6 2,-1 1 1,2 4-4,0 1 10,-2 2-15,-2 3 20,-3 1 1,-3 1 3,-1 0 3,-4 2-3,-2-3 2,-3 1-2,-3 2 4,-7 16 14,0-13-8,-1-4-2,-1 1 4,-2-2-3,3 0 0,-2-5-22,3 0-75,0-1-99,0-4-167,0 2-713,10-7-680</inkml:trace>
  <inkml:trace contextRef="#ctx0" brushRef="#br0" timeOffset="25559.685">12485 1740 154,'12'3'222,"-12"-3"-43,0 0-2,0 0-9,0 0-26,0 0 27,0 0-34,0 0 8,0 0-30,0 0 7,0 0-30,0 0 11,0 0-47,0 0 12,0 0-25,0 0 0,0 0-27,0 0 19,-16 1-17,16-1 24,-13 1-21,13-1 15,-16 3-23,16-3 21,-17 3-23,17-3 16,-17 4-20,17-4 19,-25 5-1,25-5-16,-13 3 5,13-3-12,-12 2 8,12-2-10,-10 3 23,10-3-25,0 0 13,-13 5-16,13-5 9,-6 7-5,6-7 18,0 0-14,-8 9 24,7 3 25,1-12-10,-4 13 17,4-13 10,0 21-9,-2-11-8,0 4 2,1-2 8,-1 4 5,0-1-1,-2 3-9,2 4 37,-4-1-7,0 1-4,-1 1-12,-7 25 93,5-24-87,3-4-16,-2 1-3,3 0 10,-3-3-9,2 2 2,4-4-3,-3-2-14,1 1-1,2-1 4,0-2 16,-3-2-3,5-10 9,-1 20 13,2-3 86,-1-17-68,7 14 8,-7-14-16,11 12 12,-11-12-25,13 8 18,-13-8-34,20 4-5,-20-4-20,23 1 7,-23-1-22,23-3 11,-10 1-16,0-1 5,10-5-13,-12 4-39,0 1-15,-2-1-54,3-1-76,-3 0-61,-2-2-71,1 2-80,-1-2-84,-2 0-110,2-1-388,-7 8-560</inkml:trace>
  <inkml:trace contextRef="#ctx0" brushRef="#br0" timeOffset="25812.6878">12219 2046 152,'0'0'535,"0"0"-156,6-8 217,-6 8-324,17-7-15,-2 3 14,2-1 1,1 0-23,5 0 3,1-2-46,3 2 18,2-3-65,1 3-6,-3 0-28,0-1-22,-2 1-20,-2 2-22,21-6 8,-26 6-102,-2 1-105,-4 0-102,0 1-42,-12 1-96,11 1-120,-11-1-398,0 0-456</inkml:trace>
  <inkml:trace contextRef="#ctx0" brushRef="#br0" timeOffset="27358.4877">9282 2559 167,'0'0'382,"0"0"-102,0 0-59,0 0-34,0 0-23,0 0-6,0 0-10,11-2 1,-11 2-9,0 0-5,15-1-11,1-1 132,-16 2-127,22-5-5,-7 0-11,1 0-6,0 0-9,6-2-9,-1-2-15,2 0-9,1-2-11,2-1 11,0-1 5,-1 0 0,1-1-14,3-4-5,-5 1-14,-3 0 0,6-5-16,-3-2 6,0-3-9,-4 1 2,0-3-14,-2-3 3,-4-1-13,0-4 1,-4 1-4,-2 4 4,-1-33 20,-7 32 9,-2-1 1,-12-36-12,3 35-11,-3-1 10,-5 2-12,-1 0-5,-1 3 0,-2-1-6,-1 2-5,-1 2 3,-3 2 3,-1 1-1,0 2 1,-2 1-3,1 2 3,-2 2 0,-23-9-10,26 16 9,0 1 3,2 6-7,-1-1 6,1 1 2,-3 3 3,1 1-3,0 1 5,0 3 0,-4 1-3,0 0 0,2 2-8,-1 2 1,-31 11 22,32-8-8,1 0-2,0-1-3,-3 5 4,1-1-6,4 1 4,0-3 0,-3 8 0,6-4 3,3-2-2,-1 3-4,3 0 2,1 3 1,0-2-3,3 2 6,-15 20-4,20-22 4,1-1-4,-2 3 2,3-2 0,2 3-2,0-2 0,0 1 2,1 1-11,2 0 16,0 0-4,1 2 5,1-2-7,1 0 4,-2 1-2,4 26 8,2-26-6,-1 0 3,2 1-1,1 1-4,3 3 6,-1-6-5,1 4-6,2-1 24,0 1-5,2 0 5,0-3 6,1 1-1,0 0-4,-2-2 5,3 0 3,0-2 5,-2-1-4,0-1-4,2 0 5,-3-1-9,2 0 1,-1-2 0,1 1 21,0-1 4,0-1 4,2 0-21,-1-1 12,2-1 6,-1-1 3,18 9 74,-14-13-51,-2 1-30,0-5 13,1 3-2,0-3 9,1 2-20,-3-3 8,4 1-28,-1-2 10,-2 2-18,0-3 3,1 2-10,0-1 8,-3-1-17,17 0 18,-17 0-12,-1 0-11,1 0 12,-1-1-8,1 1 16,-2-2 0,1 2 32,-2 0-20,1-2 14,-13 2-17,22-1 16,-22 1-17,18-2 18,-18 2-3,26-2 63,-26 2-20,12-1-7,-12 1 23,0 0-19,16-1 26,-16 1-16,0 0 16,11 0 7,-11 0-20,0 0-2,0 0-5,13-3 2,-13 3 0,0 0 6,0 0 108,11-2-133,-11 2 5,0 0-20,0 0-29,0 0 18,0 0-34,9-3-12,-9 3-73,0 0-67,0 0-118,0 0-151,0 0-295,0 0-1170,0 0-1594</inkml:trace>
  <inkml:trace contextRef="#ctx0" brushRef="#br0" timeOffset="29364.0497">19209 970 52,'1'-14'442,"1"-8"194,-1 11-369,-1 11-24,0-17-41,0 17-24,0-14-50,0 14-27,-3-11-44,3 11 14,-6-5-38,6 5 11,-14 1-17,4 6 11,-4 1-9,-2 6 9,-30 32 85,20-17-40,0 5-20,-2-3 10,3 5-37,1 1 19,0 0-30,4 1 13,1-2-16,0-2 8,5 0 0,2-6 1,2-1 0,4-4 1,1-2 9,2-2 5,1-4 9,2 0 1,1-1 10,3-2 31,1-4-5,1 0 8,4-2-25,1-4-4,3-2-34,2-4-2,4-3-1,0-1-14,3-6-7,0-1 15,12-8 71,-19 12-52,-4 2-4,1-1-19,-2 3-10,-2 2-3,-1 0-11,-1 0 2,-7 5 2,13-5-6,-13 5-4,0 0 3,14 5-2,-14-5 9,10 10 1,-1 5-12,-4-7 16,0 2-8,0-1 8,1 3-2,1 2 13,-2-3-58,1 2-13,1-1-61,0 1-30,-1 0-41,-1-2-32,2 2-30,-1-2-19,0-2 8,-1 1 8,0-1 15,1-2 16,-6-7-13,7 9-14,-7-9 2,0 0-224,13 2 53</inkml:trace>
  <inkml:trace contextRef="#ctx0" brushRef="#br0" timeOffset="29594.0557">19290 1542 520,'4'-12'179,"1"-13"246,-1 12-203,0-2-31,-1 1-12,2-1-32,3 3 22,-2-3-13,2 3 9,0-2-27,4 2-6,0-2-37,0 3 3,5 0-19,-1 0 20,-2 5-2,18-3 33,-17 8-101,-4 3 20,3 3-13,-3 3 40,-2 5 16,-4 2-18,-1 7 27,-5 3 50,-3 1-36,-1 3 63,-1 2-24,-2-3-18,1 0-31,2-3-17,1-3-21,0-1 1,1-4-12,3 0-18,0-4-1,2 0-3,4-1 11,9-2 15,7-2-12,11-1-8,6-2-18,8-2-44,4-3-79,0-3-122,-2-2-143,49-7-1388,-51 2-299</inkml:trace>
  <inkml:trace contextRef="#ctx0" brushRef="#br0" timeOffset="33143.5453">19725 2281 106,'0'0'291,"0"0"-80,-12 7-40,12-7-47,-10 7-6,10-7-11,-12 7-33,1 1 65,11-8-71,-10 7-32,10-7 8,-8 10-18,8-10 14,-6 7-31,6-7 25,-7 7-8,7-7 28,0 0-21,-3 10 23,3-10-9,0 0 33,0 0-29,1 5 79,9 2-49,-10-7-19,0 0 14,13 1-22,-13-1 8,0 0 2,12 0 20,-12 0-7,0 0-2,10-4-1,-10 4-5,0 0-15,0 0-7,8-4-18,-8 4-12,0 0-3,0 0 3,0 0-6,0 0-2,-8-8-10,8 8-2,0 0 5,0 0-2,-16 0 3,16 0 1,0 0-10,0 0 12,0 0-13,-13 0 2,13 0-5,0 0 5,0 0-8,0 0 9,0 0 13,0 0-3,0 0-5,0 0 2,0 0 3,9-7-1,-9 7 3,9-5-5,-9 5 7,9-5 15,-9 5 16,9-7 69,-9 7-58,0 0-12,0 0-2,9-7-12,-9 7-10,0 0-4,0 0-6,0 0 5,0 0-13,0 0 1,0 0 1,0 0-1,-12 7 0,12-7 1,-16 10 1,6-2 1,-2-2 1,-2 5-3,-1 0-2,-1-1 5,0 4 2,-4 1 2,-1 2-4,2-1-1,-3 2 1,-3 4 0,0 2-16,-2 0 17,-1 2 2,-28 23 8,29-23-8,-2 0 3,-2 0 1,1 0-3,-1 0-2,0-1 13,-2 1 1,-1 1 1,-1-1 8,0 1 4,0 0 3,-1-1 22,1 1-14,1 2 2,-36 21 26,39-25-49,0 0 11,1 0-18,0 0 8,0-1-7,3 1 8,-1-1-9,1 2 9,-1 0-13,2-1 20,-2 2 10,-1 2 12,0-2-1,1-1-10,-29 27 49,28-28-38,1 1-17,0-3 8,0 0-14,3-2 7,1-2-11,1-1 12,1-1-14,0 0-6,-1 0-7,2 1 18,-1-1 4,1-2-10,-2 5 8,0-3 3,0-1-3,3 1 0,-3-2-50,2 2 48,-1 0-40,-1-2 36,2 1-35,-2 3 46,2-1-37,-2-1 36,0 0-40,3 0 36,-2 0-46,2-1 44,-20 19-18,19-17 21,0-1-1,1 1 2,-2 0-13,1 0 7,0 0-6,1 1 10,0-1-22,0-1 8,-2 3-4,2-3 4,1 2-4,-1-1 0,-2 1-4,-20 20 11,22-20-3,0 0 4,0-2-19,0 2-8,0 0 27,0-1-29,0 0 35,2 2-30,-2-3 28,1 0-27,5-3 27,-2 2-32,0-3 27,1 2-24,1-1 19,-1-1-26,1 0 24,2-2-22,-2 4 22,1-4-17,-1 2-2,3-3 1,-2 3 0,0 0 7,1-1-1,-1 1 6,0-1-3,0 1 18,0-1-24,-14 13 11,17-13 8,-2-2-22,0 2 22,1-2-26,-2 2 24,2 0-25,-3-1 28,1 2-23,-2 1 17,2-3-22,-2 4 23,1-4-26,1 2 24,-2 1-23,-12 11 13,14-12 11,-1-1-21,0 1 24,-1 0-23,0 0 22,0 0-23,1 1 22,-1-1-23,0 0 22,3-1-27,1-2 29,-1 0-22,1 0 17,1-1-21,-1 0 27,1 0-27,1 0 24,2-2-23,-2 0 23,0 0-21,3-1 19,-2 1-21,1 0 20,-1 0-21,0-1 24,2 2-19,6-8 17,-12 10-20,5-5 28,-2 5-30,9-10-6,-7 7 27,7-7-23,0 0 21,-9 9-25,9-9 19,0 0-35,-8 6 36,8-6-19,0 0 18,0 0-21,0 0 24,-5 8-21,5-8 25,0 0-4,8 6-14,-8-6 25,0 0-30,20 0 28,-20 0-25,21 0 24,-8-2-21,4-1 24,-1 3-28,3-1 27,-1-2-24,3 2 24,-1-1-25,1 0 24,26-1-18,-22 0-8,0 2 28,-1-2-20,2 1 13,0-1-19,1 2 22,-1 0-24,1-2 25,-1 1-23,1 1 24,0-1-24,0 2 23,0-2-27,0 1 16,-3 0-19,2 2 31,1-2-24,-2 1 21,2 0-54,-1 0 63,2 0-28,0 0 27,0-3-29,1 3 30,0 0-29,0 0 22,1 0-28,1 0 21,-1 0-31,32 0-6,-32 3 29,6-3-45,2 1 34,-4 2-41,3-1 34,-3-1-45,0 4 42,-4-4-37,1 2 50,-2-2-46,0 1 51,0 1-43,1-2 49,-1 0-50,33 1 17,-30-2 51,1 0-53,5 0 53,-1-2-50,0 1 55,-1 0-50,1-2 54,-2 2-59,2-1 60,-2-2-58,2 1 55,-3 0-53,2-1 55,-2 2-53,1-3 51,2 0-53,1 0 49,-3 0-47,1-1 54,-1 0-48,2 1 46,1-2-50,-2 2 48,1-3-54,4 2 57,2-3-55,-2 1 53,1 1-53,0-1 46,41-9-16,-47 10-24,1 1 49,-2 0-48,1-1 46,0 1-55,-1 0 59,0 0-58,0-1 54,-1 3-53,1-1 54,0-2-55,0 4 55,-1-3-52,1 1 54,33-3-45,-35 2-24,2 2 32,-2-1-78,1 1 44,-1-1-67,-4 2 50,0 1-43,-2-3 53,7 1-73,-7 1 66,2 0 4,-1-2-1,0 1 4,-1 1-55,0 0 67,-1-2-53,2 3 65,-1-2 3,-1 0 1,0 0 7,0 0 7,2 1 0,0-2-2,0 1 4,1 1 0,3-2-4,1 1 6,-1-1 2,3 1 4,34-5-7,-33 2 3,0 5-1,1-5-48,0 2 62,1 1-55,0-1 64,-2-1-56,2 1 61,0 1-56,0 0 69,0 0-55,-2 0 46,1 1-55,0 0 59,37-1-20,-36 1-34,-2 2 67,2-2-59,-2 2 62,2-1-60,-2 2 64,1-2-57,-5 1 65,-1 1-62,2 0 66,0 0-63,4 0 58,-2 1-55,3-1 50,33 3-13,-39-2-58,-1 2 56,0-2-58,-2 0 60,0 2-58,-3-2 53,0 0-62,-5 2 61,-1-1-62,1 0 57,-5-1-58,2 0 58,-4 0-57,0 1 54,-3-2-64,-11 0 41,20 1-84,-20-1 13,14 0-150,-14 0-111,0 0-178,7-9-393,-7 9-463</inkml:trace>
  <inkml:trace contextRef="#ctx0" brushRef="#br0" timeOffset="34528.5474">19930 2455 115,'0'0'296,"-17"-8"157,17 8-267,-8-5 12,8 5-61,-9-4 22,9 4-8,-6-6 22,6 6-21,-5-6-1,5 6-26,0 0-8,-5-11-26,5 11-10,0 0-12,-5-9-6,5 9-13,0 0 5,0 0-9,-3-9 14,3 9-2,0 0 9,0 0-21,0 0 53,-3-9 4,3 9 2,0 0 8,0 0-5,0 0-7,0 0-9,2-11-9,-2 11 38,0 0-81,0 0-18,0 0-17,0 0 2,4-8 0,-4 8-6,0 0-5,8 5 1,-8-5 1,16 8 2,-6 1 1,1 0 3,4 2-7,4 6 9,26 27 6,-21-18 0,0 6 4,4-3-11,5 10 9,3-2 10,1 3 6,2 0-4,0 0 3,4 3 6,0 0 0,3 0 10,-2 1-8,2 0 1,1 2 12,-1-1-4,2 2 6,0-1-14,2 0 5,-3 2-11,1-2 24,-1 0 7,-1 1-3,1-2 3,0 0-10,-1-2-6,2 1-5,0-1-10,-1-4 3,0 1-11,48 34 3,-50-38-33,-1-3 35,-3-1-32,-7-3 32,-1-1-27,-2 0 37,0-2-22,-4 1 23,1 0-25,1-1 16,-1-2-20,-1 3 24,1 0-19,-2-1 10,27 23 37,-25-24-48,-1-2 15,-2 1-18,-2-7 18,-1 3-20,-1-1 16,0-2-16,-1-1 22,0 2-18,-1-2 11,-3-2-8,0 0 9,1-1-17,-1 2 13,1-2-17,-3 1 2,0 0-1,2-3 7,-2 3-10,1-2 10,-1 2-7,3-2 6,-3-1-4,1 0 0,-1 4-1,2-4 3,-2 2-1,1-1 0,0-1-3,17 14 13,-17-12-14,-1-3 1,0-1-2,-1 1 3,0-1 2,-1 0 0,-1 0 0,2 0 1,-2-1-9,1 1 4,-1-3 8,-1 2-4,-1-1-9,0-2 10,6 7 1,-7-6-8,-8-6 0,11 9 7,-11-9-5,10 6 0,-10-6 2,10 8 0,-10-8 4,8 5 10,-8-5 0,0 0-2,9 7 3,-9-7 1,0 0-8,4 2 37,4 6-28,-8-8 7,0 0 5,0 0 10,0 0 1,0 0 6,7 5-1,-7-5-2,0 0-4,0 0-5,0 0-6,0 0-5,0 0-3,0 0 3,0 0 10,6 6-24,-6-6-3,0 0-9,0 0 7,0 0-2,0 0-1,0 0-1,0 0-9,0 0 9,-9 4-2,9-4 1,-14 1 1,4 2-12,-3-2 15,-4 1-2,-3-1 3,-3-1 2,-5 1-3,-2 0-2,-9 1-4,-3-2 9,-9 0-10,-6 0 5,0 0-9,-7 0-23,-12-3-46,-4 1-66,-2-3-54,-3 0-82,-87-5-587,87 6 266,2-1-205,2-5-514,5-2-915</inkml:trace>
  <inkml:trace contextRef="#ctx0" brushRef="#br0" timeOffset="35493.5394">19724 2213 130,'0'0'243,"0"0"-43,0 0-26,0 0-22,0 0-18,0 0-13,0 0-11,0 0-19,0 0-11,0 0-5,0 0-12,0 0-8,0 0 3,0 0-7,0 0-4,0 0-1,8 7 3,-8-7-2,0 0-12,0 0 13,0 0 1,9 6 27,-9-6 8,0 0 16,12 6-12,-12-6-10,19 7 72,-9-2-75,-1-1 0,1 2-17,3-1-12,0 2-6,3 1 2,0 2-14,3 1-3,2 0-20,-1 4-52,3 2-76,-1 1-129,1 6-106,-3-3-355</inkml:trace>
  <inkml:trace contextRef="#ctx0" brushRef="#br0" timeOffset="39643.5471">19705 3727 35,'0'0'504,"0"0"-145,0 0-55,-4-8-61,4 8-32,0 0-16,0 0-19,-6-6-20,6 6-31,0 0-23,0 0-23,0 0-17,-8-4-13,8 4-11,0 0-12,0 0-7,0 0-4,-11 1 1,11-1-5,0 0-1,-9 8-4,9-8 0,-5 7-21,5-7 25,-5 9-19,5-9 26,-6 11 24,6-11-21,0 0 23,0 0-6,0 11 25,0-11-9,0 0 22,7 6-6,-7-6 0,0 0-22,14 1 8,-14-1-19,13-4 6,-13 4-21,16-8 14,-8 2-14,-8 6 19,14-11-17,-9 2 13,-5 9 3,10-12 7,-10 12-7,6-13 7,-6 13-16,5-11 0,-5 11-8,0 0-18,-3-12 5,3 12-15,-7-6 12,7 6-10,-14-3-4,14 3 6,0 0-10,-17 3 12,17-3-13,-9 3 7,9-3-5,-8 5 18,8-5-12,0 0 12,-7 8-13,7-8 12,0 0-5,3 9 14,-3-9 3,12 7-10,-12-7 13,0 0-14,15 1 8,-15-1-5,13-3 12,-13 3-11,11-5 7,-11 5-11,11-5 13,-11 5-6,8-7 20,-8 7-14,6-6-4,-6 6 2,0 0-2,7-8-12,-7 8 1,0 0-8,0 0 5,0 0-13,0 0 17,-3-13-7,3 13 1,0 0-3,0 0 2,0 0-6,0 0 9,0 0-15,-2-2 5,2 2 8,0 0-16,0 0 15,-6-8-7,6 8 10,0 0-12,0 0 10,0 0-11,0 0 9,0 0 0,0 0-9,0 0 10,0 0 11,0 0-12,0 0 15,0 0-7,0 0-11,0 0 7,0 0-8,0 0 8,0 0-11,0 0 10,0 0-11,0 0 13,0 0-5,-11 3 4,11-3-9,0 0 19,-10 9-16,10-9 7,-10 8-7,10-8 18,-13 9-1,6-5 9,-4 4-3,3-3 5,-5 2 1,2 1 5,-5-2-2,2 1-7,-2 2-2,-2-1 2,-1 0-4,-1 2-5,-22 8 5,21-9-12,-1 1-3,1 0 4,-2-1 0,-2 3-4,3-5 2,1 3 1,-2-1-2,0 1-3,2-2 2,-1 2 1,-1-1-6,2 0 14,-5 0-12,0 0 6,-23 11 0,22-11 0,4 0-3,0-1 0,1-1-2,-1 1 4,0-1-4,-1 2 3,0-1-4,0-1 13,0 1-3,-1 2-1,1-4 6,-4 3 1,1 2 3,3-2-4,-5-2 6,1 2 11,5-1 15,-1 0 6,2-1-11,-1 0-5,3 1-12,-1-1-9,0 0 0,2 0-2,-3-2-5,2 2 5,4 0-4,-16 3-4,16-4-1,0 0 4,1-1-7,0 1-2,0 0-8,2-1 13,-2 0-4,2 2 5,0-3-6,0 1 4,-2 3-10,2-2 9,0 0 3,0 0-1,0 0-4,-1 1-8,0 0 10,-1 0 4,1-1-1,-2 1-7,-1 2 8,-2 0 0,2-2 15,0 1 5,1 0-16,0-2 6,0 2 4,2 0 0,-2-2-12,-14 8 1,16-7 1,2-1-5,-2 0 3,2 0-3,0 0-47,-1 1 60,2-2-50,-3-1 51,2 2-40,-1 2 54,-1-2-42,0-1 53,1 2-39,-2-1 37,-11 6 2,11-6-47,3-1 29,-1 2-34,0-1 35,1 1-33,2-3 39,-1 1-43,0 0 36,1 0-39,0-1 36,0 2-39,1-2 40,-1 1-40,0 0 37,-9 5-16,9-5-24,-1 1 38,0 2-33,-2-2 29,3 0-33,-1 1 36,0 0-36,2-1 35,-2 1-35,0 1 36,0 0-34,-1 0 35,1 0-37,1 0 31,-3 0-28,2 1 32,1-1-26,-3 2-5,2-2 39,-2 2-38,2-1 35,-2 3-33,0-3 48,2-1-21,-3 3 27,3-2-30,-2 0 25,-1 2-31,0 0 30,-13 10 10,15-11-42,0-1 24,1-1-32,-2 2 26,2-1-24,-3 1 25,3-1-20,-1 1 20,-2-2-9,3 1 21,-1 1-23,-1-2 28,1 1-15,0-2 9,-14 12 26,15-12-39,0 3 11,-2-3-12,0 1 16,1 2-9,-1-2 9,1 1-7,-1-2 9,1 2-9,0-1 1,-1 1 1,-1-1 11,3 1 2,-2-2-5,-1 1-1,1-1 0,1 0-8,-1 0-11,-1 1 15,2-1 5,-1 2 11,-2-2-17,2 1 17,-1-3-24,1 2 11,1-2-24,1 2 15,0-2-3,0 0-4,-8 7 19,8-10-29,3 3-1,-2 0 6,10-5-2,-16 8-4,16-8 1,-15 7-2,15-7-1,-12 5 0,12-5-4,-10 5 2,10-5-2,-9 4 5,9-4-3,-13 5-4,13-5 5,0 0-1,-10 5-4,10-5-3,0 0 1,-11 7 1,11-7-2,-10 3 3,10-3 1,-12 5-3,12-5-1,-10 4 3,10-4-7,-11 6 7,1-1 9,10-5 2,-12 5 2,12-5-1,-10 4 3,10-4 2,-13 5-3,13-5 4,-11 4-4,11-4 6,-11 5-4,11-5-7,-13 4-2,13-4 10,-14 6-3,14-6 24,-15 5-18,5-2-8,10-3 8,-17 5 23,7-1-22,10-4 16,-15 5-23,15-5 16,-15 3-27,15-3 19,-13 5-23,13-5 11,-13 4-16,13-4 19,-18 5-10,18-5-11,-12 2 21,12-2-32,-10 4 18,10-4-63,0 0-43,-11 3-63,11-3-79,0 0-80,0 0-73,0 0 9,0 0-68,0 0 3,18-9-134,35-20-3115</inkml:trace>
  <inkml:trace contextRef="#ctx0" brushRef="#br0" timeOffset="41091.5459">19714 3638 282,'0'0'332,"0"0"-80,-10-3-27,10 3-29,0 0-20,-9-3-13,9 3-2,0 0-21,0 0-5,-13-3-11,13 3 0,0 0-18,0 0-16,0 0-12,0 0-10,-11-3-10,11 3-10,0 0-10,0 0-26,0 0 21,0 0 3,0 0 4,0 0 8,2 12 81,-2-12-47,9 8 7,-9-8 13,15 10 11,-6-4-12,4 2 23,-2-1 11,3 0-6,1 2-5,4-1-17,2 1 16,-1-1-22,3 1-10,2 2-20,31 10 111,-28-12-102,1 3 6,0-1-7,1 0-32,6 1 26,1 3-33,0-2 32,1 1-37,0 0 16,4 0-27,-2 0 22,1 1-26,1 1 16,-2-2-19,1 0 14,-1 0-23,2 2 40,-2-2-21,2 2 10,-1-1-15,-1-1 16,0 0-21,-3 0 12,1 0-18,-2-2 7,-5 0-4,6 1 15,-7-1-12,1 0 14,28 9 10,-30-10-20,-1 0 5,0 1-9,1 0 6,-1-2-15,0 2 6,-2-1-7,1-1 4,-1 1-7,0 0 8,-5-2-5,2 0 9,-2 0-7,2-1 22,20 9 30,-21-8-33,-1-2-8,0 1 4,0 1-5,-2-1-3,0-1-5,1 1 1,-2 0-4,-2 0 0,0-2-5,-1 0 3,-1 2-3,1-1 0,-1 0-2,15 7-1,-11-4-6,-4-3 6,2 1 8,1-1-8,0 3 10,0 0-7,2-1 3,1-2 0,-1 4 3,1-2 0,1 0-1,-1 1-1,0-2-1,1 2-6,-3-2 4,2 1 2,-2-1 2,-3-1-3,1 0-4,-1-1 1,-2 1 6,0-1 0,0 0-1,1 1 8,-2-1-2,1 0 1,-2 0-2,2 1 1,0 0 3,13 7 26,-13-6-2,2-2-12,-1 2 18,0 0-7,-1-1-1,1 1-10,-1 0-1,0-2-5,1 3-3,-1-4-3,-1 2-6,-2 1 3,1-2-1,0 1-2,9 4 23,-9-4-21,1 0 9,-1 0 5,2-1 0,-2 1-7,2-1 3,-3 2 0,2-3-3,-1 1 4,-2-2 0,0 3 7,-9-7-17,17 7 16,-17-7-13,19 14 31,-19-14-40,12 5-5,-12-5 21,9 7-26,-9-7 25,7 4-22,-7-4 19,9 5-23,-9-5 19,8 6-18,-8-6 17,6 5-17,-6-5 20,10 7-17,-10-7 20,9 5-18,-9-5 23,9 7-24,-9-7 19,9 5-9,-9-5 23,8 6-26,-8-6 21,0 0-11,11 9 9,-11-9-15,0 0 24,7 5-29,-7-5 23,0 0-1,9 5-34,-9-5 16,0 0-17,0 0 24,0 0-45,0 0-14,8 5-70,-8-5-77,0 0-89,0 0-91,0 0-217,0 0-200,-12 4-904,12-4-1362</inkml:trace>
  <inkml:trace contextRef="#ctx0" brushRef="#br0" timeOffset="44834.373">19721 3717 47,'0'0'374,"0"0"-104,0 0-41,0 0-6,0 0-9,-3-8-3,3 8-9,0 0-11,0 0-15,0 0-10,0 0-27,0 0-10,-7-9-9,7 9-10,0 0 4,0 0-6,0 0-2,0 0 2,0 0-1,0 0 1,0 0-13,0 0 12,0 0-17,0 0 0,0 0-15,0 0-6,-3-8-7,3 8 1,0 0-5,0 0 59,0 0-57,0 0 0,0 0-3,0 0 4,0 0-10,0 0 6,0 0-15,0 0-6,0 0-20,0 0-2,0 0 1,0 0 2,0 0-13,0 0 5,0 0-6,0 0 0,0 0-8,0 0 0,0 0-3,0 0 5,0 0-15,0 0 13,0 0-8,0 0 7,0 0-10,0 0 11,0 0-4,0 0 4,0 16 0,0-1-4,0-15 5,-2 19 3,2-7 12,0 0-12,0 0-13,-1 3 18,1 0-1,-1 2 4,1-1-43,0 1 60,-1 2-29,1-1 61,0 0-54,0 2 52,-2 17 0,2-16-6,0-3-4,-1 1-5,1 0 2,0 0-1,-1 2-1,1-3-6,-2 1-3,2-1-1,-1 0-5,0 2-9,0-4-2,1 2 1,-2 0 1,1 0 4,0-1-1,0 0-2,1-2-8,-2 2 8,0-3-2,1 1 5,1-3 1,-2 2-4,2-1-41,-1-2 41,0 1-21,1-12 21,-1 22-25,1-22 27,0 27-20,0-27-6,0 17 29,0-17-33,-2 14 32,2-14-31,0 14 29,0-14-33,0 14 33,0-14-32,-1 13 30,1-13-30,1 13 29,-1-13-28,0 11 30,0-11-14,0 15-13,0-15 28,0 0-29,0 12 26,0-12-27,0 0 30,0 0-24,0 12 23,0-12-23,0 0 27,0 0-24,0 0 23,0 0-10,2 12 35,-2-12 36,0 0-45,0 0 14,0 0-14,0 0 5,0 0-7,0 0 9,0 0-20,0 0 10,0 0-11,-2 10 3,2-10-6,0 0 1,0 0-2,0 0 5,0 0-6,0 0 2,0 0-8,0 0 1,0 0-6,0 0 1,0 0-6,-10-3 3,10 3-6,0 0 2,-8-5-3,8 5-1,0 0-1,-12-5 5,12 5-10,-13-4-3,13 4 7,0 0-2,-14-3 8,14 3-9,0 0 9,-14-2-9,14 2-15,0 0 18,-12-1-2,12 1-8,0 0 3,0 0-8,-13 2-2,13-2-6,0 0-20,-10 4 31,10-4-16,0 0 17,0 0-13,-5 8 21,5-8-13,0 0 23,0 0-23,0 0 27,0 0-16,7 9 18,-7-9-12,0 0 21,13 0-18,-13 0 16,0 0-24,18-2 25,-18 2-17,13-5 15,-6 0-18,2 0 15,-9 5-24,13-12 21,-7 7-22,1-2 18,-1-1-11,-1 1 13,-2-2-24,-3 9 22,9-21-16,-9 21-3,3-12 17,-3 12-20,0 0 20,4-14-26,-4 14 19,0 0 1,-5-9-19,5 9 29,0 0-6,-9-8-25,9 8 30,0 0-28,0 0 26,-22 4-22,22-4-6,-10 7 31,10-7-25,-9 9 25,9-9-20,-8 8 22,8-8-23,-8 9 15,8-9-15,-5 12 32,5-12-30,-4 9 22,4-9-20,0 0 29,0 18-12,0-18-8,6 7 18,-6-7-21,11 5 25,-11-5-20,15 2 21,-15-2-24,20 0 25,-10-2-27,0 0 26,1-1-20,-2-1 28,1-1-21,0 0 19,-1-1-25,0 0 21,-2-1-20,1 1 22,-3-1-16,-5 7 14,8-12-6,-8 12-6,5-10-3,-5 10-4,2-11-6,-2 11 1,-6-8-3,6 8-9,-9-5 6,-6 3-17,15 2 22,-16 1-21,16-1 24,-20 6-21,9-2 25,1 0-25,-1 3 20,2-2-21,0 1 32,-1 0-27,3 2 18,0-1-18,7-7 25,-11 11-21,3 1 13,8-12 15,-4 12-18,4-12 22,0 0-17,3 13 24,-3-13-15,9 9 17,-9-9-33,15 6 36,-15-6-18,19 3 20,-19-3-17,18 2 15,-6-4-11,-12 2 14,18-2 1,-18 2 7,20-5-10,-20 5 4,17-7-5,-17 7 6,15-7 0,-15 7-2,11-7-2,-11 7-3,8-10-3,-8 10-9,6-7-1,-6 7-15,3-10 1,-3 10-7,0 0 1,0 0-9,-9-7-1,9 7-2,0 0-3,-14 2-5,14-2 2,-10 3-9,10-3 9,-11 6-11,11-6 3,-9 5-8,9-5 15,-8 8-22,8-8 26,0 0 15,0 0-9,0 0 18,0 0-7,5 12 13,-5-12-9,0 0 8,15 0-4,-15 0 7,14-4 6,-14 4 17,13-4-1,-13 4-3,19-13 24,-19 13-37,7-12 5,-7 12 2,7-10-4,-7 10-9,1-12-13,-1 12-2,-1-10-16,1 10-41,-4-10-23,4 10-39,-6-7-39,6 7-45,-9-5-73,9 5-71,0 0-94,-14-5-52,14 5-71,0 0-530,0 0-712</inkml:trace>
  <inkml:trace contextRef="#ctx0" brushRef="#br0" timeOffset="45171.2243">20295 4414 563,'0'0'496,"0"0"-61,0 0-70,3-4 293,3-3-366,-6 7-20,0 0-28,0 0-21,0 0-41,0 0-35,3-9-32,-3 9-24,0 0-25,0 0-8,0 0-23,0 0 4,0 0-17,0 0-7,0 0 12,-3 9 0,3-9 4,-4 10 0,4-10-1,-5 15 8,5-15-2,-7 18 8,7-18-52,-3 17 50,3-17-53,-4 17 44,4-17-47,-3 17 48,3-17-48,-1 15 53,1-15-58,-1 14 51,1-14-43,-2 12 47,2-12-80,0 12 18,0-12-99,0 0 17,0 15-53,0-15-48,0 0-30,0 12-24,0-12-11,0 0-45,0 0-893,0 0 72</inkml:trace>
  <inkml:trace contextRef="#ctx0" brushRef="#br0" timeOffset="45405.3127">20125 4378 228,'0'0'570,"-8"-7"-100,8 7-101,0 0-21,-9-6-38,9 6-14,0 0-27,-8-6-5,8 6-26,0 0-35,0 0-26,-7-7-31,7 7-29,0 0-21,0 0-3,9-6 16,-9 6 5,18-4-4,-5 1 2,3 2-10,3-3-3,32-5 59,-20 5-85,1-1-14,0 0-12,-3 2-15,0-2-49,3 1-74,-5 1-119,2-1-114,1 1-230,-1 0-714,-3 1-876</inkml:trace>
  <inkml:trace contextRef="#ctx0" brushRef="#br0" timeOffset="48617.9211">19715 3684 316,'0'0'329,"0"0"-52,0 0-30,0 0-25,0 0-47,0 0 26,0 0 176,12 3-202,-12-3-24,0 0-12,0 0-31,0 0-6,0 0-28,0 0-1,0 0-22,0 0 15,0 0-17,14 0 14,-14 0-8,0 0 20,11-3-1,-1 0 97,-10 3-88,13-3-16,-13 3 0,16-7-13,-7 3 2,0-1-3,1 0 13,-1 0-7,0 0-2,1-1 5,0-1 1,0-1 1,1 0-15,-2 0-1,0-1-10,1 0-3,-1-1 2,0-1 0,0-1-8,-2-1-8,0-2-6,-1 1 6,-1-1-10,3-2 0,-5 0-2,3-2-6,-4 0 3,1 1-7,-1-4 2,1-18 9,-4 20-13,1-1 6,-2-1-5,0 2-1,-1-1-6,1 3 9,-2-1-9,0 1-2,-1 1-2,0 2 18,0 0-7,0 1 14,0 0-19,1 0 6,-10-8-15,8 11 12,-2 1-1,2 1-5,-4 1 9,1 1-8,0 0 5,-1 2-12,0-1 10,-1 2 3,-1 0-1,2 1 3,-3 1 1,0 0-3,1 1 1,-15-1-6,13 2 8,2 0 0,-2 2 0,0-1-5,0 1-4,0-1 4,1 1 7,-1 0 5,3 2-9,-1-1-1,-1 0 5,0 1-4,-1 1 1,1 0-6,0 0 7,0-1 1,1 2-10,-1-1 3,1 2 9,0-1 0,-1 0 2,0 1-12,2-1 6,1 2 8,-3-1-13,3 0 7,0-1-1,-1 2 0,2 1-5,-10 7 1,10-6 11,0-1-5,-1 0-2,2 1 2,1-1-1,-1 0 0,-1 1 2,2 1-2,-1-2-12,2 2 12,-2 0-4,3-2-3,-1 3 11,1-1-1,-6 9 11,7-8-10,0 0 4,0-4 3,0 4 1,1 0 3,1-1-2,-1 0-1,2 1-4,0 0 1,0-2-20,1 2 26,0 0-6,0-12 5,1 22 2,-1-10 0,1 0-12,0-1 15,-1-11-11,2 22 20,-1-12-10,0 2 7,0-2-12,-1-10 6,3 21-9,-3-21-1,3 18 0,-1-8 3,-2-10 12,3 18 0,2-1 31,-5-17-38,6 15 11,-2-6 8,0 0 1,-4-9 5,7 14 3,-2-6-9,1-1 2,0 2 0,0-4 2,-1 2 7,0 0 6,3 0 4,-2-2 5,8 6 38,-5-6-32,1-1-2,-1 1 6,2-1-7,2-1-13,-2 0 0,4-1-5,-2-1 7,3 0 1,0 1 3,-1-2-18,0 0-1,1-2-14,0 1 2,13-1 7,-15 0-23,-3 0 5,1 2-8,-12 0 3,21-4-9,-21 4 5,15-3-22,-15 3-30,13-2-33,-13 2-65,9-3-81,-9 3-135,0 0-130,2-10-132,-8 3-1344,6 7-34</inkml:trace>
  <inkml:trace contextRef="#ctx0" brushRef="#br0" timeOffset="49276.9248">19679 3213 488,'0'0'399,"0"0"-20,0 0-63,0 0 6,0 0-32,0 0 0,5-7 203,-5 7-295,0 0-31,0 0-41,0 0-30,0 0-21,0 0-9,-8 5 1,8-5 8,-11 10-3,3-4 17,-1-1-9,2 4-12,-4 0-9,3 1-7,-9 7 26,11-9-53,-2-1-5,3 1 1,0-2-6,1 4-2,4-10 5,-6 14 6,6-14 9,-1 13 11,1-13 1,3 16 3,1-8 0,3 1-11,0-1-2,3 2-5,2-3 5,-2 4-8,2-3-5,0 2-1,0-3-8,-1 2-2,-1-1 0,0 0-5,-3-2-6,1 1 7,-8-7 34,13 13 26,-13-13 17,6 10 11,-3 1 113,-3-11-116,-6 11-17,-1-6-16,-1 0-10,-1 2-15,-3-2-69,-1 1-99,-1 2-170,-5-1-191,0 3-275,2-5-501,-1 0-877</inkml:trace>
  <inkml:trace contextRef="#ctx0" brushRef="#br0" timeOffset="51793.9247">16671 5617 6,'0'0'580,"0"0"-167,-8-7-69,8 7 227,-6-7-306,6 7-20,0 0-27,0 0-25,0 0-75,-6-5 29,6 5-80,0 0 30,0 0-70,0 0 47,0 0-9,-8 9 16,8-9 33,-4 19 10,2-4-3,-1 2-58,2 3 76,-2 0-47,1 3 41,-1 3-70,-1-1 35,2-1-62,0 1 41,-2 0-54,3 0 32,-2 2-49,0-3 53,1 0-42,-1 0-22,1 18-93,-1-24-18,3 0-33,0-1-36,-1-5-20,1 0-3,-1 0 20,1-12 36,-2 17 7,2-17-57,0 0-18,0 0 16,0 0-6,0 0 23,0 0 11,-7-26-101,6 9 185,-1-3 7,1-4 50,1-3 37,-1 0 49,2-1 24,2-4 32,-1-1 14,3 1-11,0 0 23,2 1-14,0 2-59,2 0 72,4 4-41,-2 1 69,3 1-64,-3 6 27,1 0-76,0 4 36,0 4-63,0 0 40,0 4-54,-2 4 51,-10 1-54,20 0 63,-11 3-43,-9-3 82,14 12-26,-9-4 63,-1 10 124,-7-5-126,0 1 50,-4 0-71,-5 3 16,-4 2-66,-3-1 33,-1 0-61,-1 1 32,0-2-63,0-3-17,4-2-130,1 0-38,3-4-127,3-1-194,-6-2-2594</inkml:trace>
  <inkml:trace contextRef="#ctx0" brushRef="#br0" timeOffset="52714.0158">22785 5449 43,'0'0'793,"11"-8"247,-11 8-645,7-7-142,-7 7 18,0 0-91,5-7 26,-5 7-82,0 0 41,0 0-75,0 0 34,-4-11-64,4 11 34,0 0-82,-16 0 59,16 0-67,-31 8 56,16-1 1,1 0-45,-5 4 64,2 2-59,-3 0 64,-1 4-46,3 1 43,-1 0-41,0 2 46,4-1-56,1-2 52,2-1-50,4 1 43,-2 1-46,4-2 47,3-1-31,-1-1 37,3-1-28,2 1 30,0-2-33,2-1 22,0 0-26,4 0 29,2-2-21,-2-2 8,2 0-18,2-3 11,1 1-19,-2-2 14,15-3 30,-12-3-49,1-2-6,-1-2-4,0-3-6,1-2-5,0-2-2,-4-1-1,2 0 0,-5 1 1,0 0-4,-1-1-5,-2 3-23,-2 2-2,0-2-12,1-7-124,-3 19 16,-1-17-101,1 17-75,-7-13-21,7 13-122,-12-11-5,12 11-2,-17-6-52,17 6-324,-21-2-391</inkml:trace>
  <inkml:trace contextRef="#ctx0" brushRef="#br0" timeOffset="52984.0089">22475 5586 333,'0'0'476,"-8"-5"-44,8 5-141,0 0 7,-2-10-89,2 10 42,0 0-65,2-12 51,-2 12-57,7-9 51,-7 9-68,10-7 41,-10 7-72,10-7-19,-10 7-10,11-4-12,-11 4 4,14-1 3,1 6 92,-5-1-93,-1 1 2,0 3 5,2 1 2,0 2-7,-1 0 22,2-1-42,-2 4 19,3-1-7,0 1 21,-2 0-16,2 0 9,0-2-2,0 2-5,15 9 60,-9-11-96,3-3-9,0-1-8,9-2-14,0 0-34,5-3-45,1-2-60,1-2-152,0-2-109,2 0-215,2-5-146,-3-4-523,0-4-861</inkml:trace>
  <inkml:trace contextRef="#ctx0" brushRef="#br0" timeOffset="54051.0075">20324 2144 730,'-9'-17'637,"4"3"-90,-1 0-87,2 1-62,-1 0-74,0 3-33,1 0-45,4 10-46,-5-16-38,5 16-44,-4-13-30,4 13-45,0 0-1,0 0-28,0 0 34,-6 16-1,4-3-24,4 3 4,-2 4 3,0 0-18,0 1-2,0-1 0,0 1 6,0-1-3,1-1-6,-1-2-2,-1 2 7,1-4-5,-2 0 3,1-2 7,-6 12 45,3-15 9,-1-2 3,-2-1 19,0 0-18,-3-2 11,0-4-24,-1 2 70,11-3-8,-21-4 7,12-1-48,-1-3-3,1-3-28,1-2-32,3-6-10,0 0-13,5-1 3,4-4-8,0-1 1,2-1 4,4 0-8,5 1-15,3-4 2,5 5 2,4 1 5,0 3 10,6 0-9,0 3 8,1 2-7,-4 4 3,23-4-56,-29 11 23,-7 2-2,2-1 7,-5 2-4,0 2 13,-2 2 2,-2 1 12,-10-4-4,7 10 14,-7-10-6,-5 19 14,-6-6-3,-3 3 5,-5 1 11,-22 18 11,21-17-15,0 0 13,1 0-29,3-3 22,3 2-16,-1 0 10,3-3-5,2 3 9,0 2-11,5-3 16,4 0 0,3 0 30,7 2-2,2-1-3,9 0-14,8 2 2,6-3-5,8 0-18,17 1-53,9-2-124,2 0-253,3 5-354,3-8-554,1 1-933</inkml:trace>
  <inkml:trace contextRef="#ctx0" brushRef="#br0" timeOffset="57296.2823">27014 1232 489,'-1'-11'473,"1"11"-77,-4-17-98,2 7-11,2 10-36,-4-17-11,4 17-14,-4-13-13,4 13-9,-6-13-30,6 13-18,-5-12-39,5 12-23,-8-8-23,8 8-16,-16 0-15,3 2-6,-6 4 3,-2 3-15,-5 7 10,-5 4 3,-2 5 7,-2 1-17,4 1-1,-1 2 0,3 1-3,0 1-2,5-2 20,1 1-24,-15 21 25,24-29-12,3-2-35,1-3 31,4-1-17,1-3 38,1-1-2,2-2 29,2-10 2,2 19 8,3-12 7,1-1-11,6-4-15,3 0-9,1-5-5,4-3-9,3-4-38,4-2 28,6-5-42,-8 2 44,0 1-9,-7 2 45,0 2-13,-3 0 6,-1 0-19,-3 5 0,-1-1-36,0 3 7,-10 3-18,14-5 15,-14 5-24,18 3-1,-18-3 30,9 10-21,-5-4 17,1 5-26,0-1 30,-1 3-4,2 1-4,-1-1 3,-1 1-27,2-1-42,0-1-23,-1 2-62,1-2-62,10 14-338,-9-15 220,4 0-56,3-3-42,-1-1-109,3-2-293,1-3-362</inkml:trace>
  <inkml:trace contextRef="#ctx0" brushRef="#br0" timeOffset="57448.2826">27247 1663 227,'0'0'535,"9"6"-90,-9-6-78,4 13-27,-4-13-47,-2 20-28,-2-8-27,0 1-39,-1 0-36,0 2-25,-2 0-31,-3 13 59,3-13-105,2 1-13,0-2-29,1 0-76,0 0-73,2-1-55,2-1-80,0 0-41,2-1-135,2-3-265,-4-8-214</inkml:trace>
  <inkml:trace contextRef="#ctx0" brushRef="#br0" timeOffset="57902.2871">27665 1676 743,'0'0'566,"12"-7"-137,-12 7-88,8-5-57,-8 5-28,0 0-1,11-5 9,-11 5-40,12-9 122,-12 9-213,11-6-43,-3 1 4,2 0-41,-1-2 9,4-1-49,-1-1 27,1 0-20,1-1 18,1-3-36,-1-1-7,-3 0-2,0-4-24,-1 0 9,-1-2 6,-3 1 8,0 0-11,-3 1 17,0 0 4,-6 0-26,0 4 27,-3-1-1,0 1 0,-3 4-3,-4 0-1,0 1 0,-1 5-7,0 0 13,-1 2-1,-10 2 4,12 2-3,3 2-2,1 0-1,-1 2 6,6 2 0,4-8-5,-4 18 3,6-6 3,2-1-8,4 3 5,6 3 1,0-3 17,6 4-30,-1-1 27,4 2-24,0-1 21,0 0-26,-1 0 18,-4-1-19,-2-3-1,-1 0 3,-3 1 12,-3-4-14,-2 2 27,-1-1-15,-4-2 2,1 2-1,-3-12 30,-5 22-30,-8 2 24,7-12-3,-4-1-17,3-2-1,-1-2-48,2 0-38,-1 0-45,7-7-52,-10 8-82,10-8-172,0 0-569,0 0-600</inkml:trace>
  <inkml:trace contextRef="#ctx0" brushRef="#br0" timeOffset="58264.2872">28559 1321 189,'15'-9'665,"-2"0"-165,-4 4-137,-9 5-58,8-8-77,-8 8-35,0 0-35,0 0 24,-13 11-7,-1 0 16,1 2-40,-3 1-27,-2 6-10,-17 23 86,18-20-116,2 0-10,1 1-22,5-4-1,2-1-16,-1 1 13,3-4-23,3 1 13,0-4-16,4-1 27,2 0-20,5 0 16,2-3-2,3-1-12,2-3-7,3-3-1,0-2-27,1 0 23,-1-2-28,0-1 37,-1 1-20,-3-1 19,-1 3-27,-3-1 22,-11 1-37,19-3 22,-19 3-31,15 1 30,-15-1-25,16 10 6,-16-10 23,3 13 4,-1-2-4,0-1-25,-1 0-49,1 1-24,-1 2-46,0-3-47,2 2-33,-2-1-33,3 0-24,0 0-60,2-2-21,0 2-89,7 4-1098</inkml:trace>
  <inkml:trace contextRef="#ctx0" brushRef="#br0" timeOffset="58481.2869">28860 1780 503,'9'-5'526,"-9"5"-96,7-7-85,-7 7-46,7-5-26,-7 5-35,0 0-28,10-6-35,-10 6-47,0 0-32,0 0-20,13 5 35,-13-5-67,3 11-8,-3-11-3,3 19 0,0-9-1,-1 1 4,-1 2 0,2-1 6,-2 0-11,2-1 29,-1 0-5,2 1 14,0-2-21,0 1 5,2-1-13,2 0 26,-1-1-33,2 1 10,4-3-22,0-2 13,2 2-55,0-5-46,2-1-103,-1-1-114,3-2-122,-1-2-625,4-4-644</inkml:trace>
  <inkml:trace contextRef="#ctx0" brushRef="#br0" timeOffset="59278.2794">30132 1374 833,'8'-7'408,"-3"-1"-67,-5 8-54,7-12-46,-7 12-52,3-12-12,-3 12-45,-4-12 5,4 12-27,-14-7 1,3 5-24,-3 1 1,-3 2-13,-2 2-3,-3 5-3,-6 1-4,0 4 2,1 1 17,-3 4-18,1 1-9,6-1-19,0 0-1,3-1-5,2 1 1,4-3 1,3 1-13,1-3 8,4 0-13,2-2 22,0 8 25,7-8-29,-3-11 11,8 12-25,2-7 19,-10-5-24,22 2 17,-8-4-33,2 1 28,2-6-27,1-2-8,0-3-3,3-3-2,-1-2 4,-6 4 16,2 0-3,-1 1 5,-3 4-11,-2-2 1,1 3-11,-2 0 6,-10 7-9,15-5 6,-15 5 3,12-2 1,-12 2 5,13 6-6,-6 0-4,1 3 15,-1-1-10,4 11 8,-6-7 2,1-3-3,-1-1 14,1 2-14,-3-2 22,1 1-23,1-3 28,-5-6-29,8 13 63,-8-13-1,6 9 51,-6-9-40,10 5 19,-10-5-51,23-2 47,-13-1-48,3-1-29,-1-1 30,2-1-39,2-1 26,-1 2-42,0-1 27,-1 0-30,-2 2 26,0 2-34,-1 0 20,-11 2-28,19 0 45,-19 0-40,18 4 44,-18-4-33,15 5 37,-15-5-46,15 7 48,-15-7-36,12 8 38,-12-8-41,14 7 36,-14-7-33,14 7 44,-14-7-38,20 2 30,-8-2-25,4 0 28,20-7-19,-13-1-32,-1 2-4,4-5-21,-2-2 2,0-2 17,-6 4 10,1-1 24,-3 1 12,-4 1 10,-2-1 6,1 3-40,-3 2 27,0-2-14,-8 8-11,15-9 3,-15 9 14,0 0-9,5 6 5,-5-6 1,1 20-8,-1-9-60,0 5-33,0 3-49,0 3-52,1 4-61,2 1-49,-1 5-92,2 3-126,0-1-351,0 1-430</inkml:trace>
  <inkml:trace contextRef="#ctx0" brushRef="#br0" timeOffset="59636.2795">29203 2634 603,'0'0'696,"-1"-12"-139,1 12-87,0 0-113,0-12-67,0 12-62,0 0-53,0 0-46,0 0-27,0 0-20,0 0-16,0 0-6,-9 11-9,5 3-9,-1 2-10,0 3 9,0 3-7,0-1-8,-1 1-9,-6 25 27,6-24-24,1-1-21,0-2-45,0 1-50,-1-5-63,-1 0-42,1-2-34,1-2-44,-3-3-82,-1 0-125,9-9-231,-15 4-223</inkml:trace>
  <inkml:trace contextRef="#ctx0" brushRef="#br0" timeOffset="59810.2803">28886 2743 239,'-5'-9'865,"2"-1"-209,3 10-133,-2-14-124,2 14-82,5-16-23,1 9-22,3-3-3,6-1-38,4 1-13,6-2-58,4 2-24,4 0-37,0 0-27,3 3-47,0 0-50,1 2-56,0 2-85,25-1-423,-36 4 169,-2 2-45,-2 3-483,-6 0-532</inkml:trace>
  <inkml:trace contextRef="#ctx0" brushRef="#br0" timeOffset="59960.2792">29026 2960 32,'-25'17'628,"3"-2"-187,3-2-104,2-1-53,1 0-27,4-3 12,2 0-17,1-1 14,4-1-23,1 6 201,4-13-270,10 9-39,3-6-26,5-1-21,5-2-29,9 0-59,6-1-30,9-3-62,-2-1-76,3-2-63,1-2-65,0-1-78,-2-3-39,1-1-353</inkml:trace>
  <inkml:trace contextRef="#ctx0" brushRef="#br0" timeOffset="60253.2813">29805 2747 160,'0'-13'490,"0"13"-113,-7-6-75,7 6-19,-15-2-39,5 5-7,-3 1-29,0-2-14,-2 5-26,1 1-20,0-2-25,0 2-12,3 1-22,0 2-1,0-2 0,-1 12 90,8-10-83,3 0-6,1-11-17,6 23-12,2-11-9,1 0-7,4 1-10,1 0-7,3-1-1,-2 1-8,1-2-10,-3-2-7,-1 0 1,0 0-5,-3-1-8,-3-1 3,2-2 12,-8-5 8,4 14 11,-4-14 1,-9 13 8,0-7-4,-1 2 10,-4-2-1,-1 0-7,0-1-3,-1 2 9,-1-2-17,3 0 0,-17 3-61,20-4-43,0-2-27,11-2-73,-16 3-126,16-3-130,0 0-59,-4-10-335,4 10-375</inkml:trace>
  <inkml:trace contextRef="#ctx0" brushRef="#br0" timeOffset="60546.2788">29960 2850 628,'11'-6'543,"-11"6"-132,13-5-89,-13 5-57,0 0-63,0 0-20,0 0-7,0 0-9,-14 5-14,14-5-43,-14 10-9,6-5-15,1 4-15,1-1-5,1 0-7,1 3-2,1-1-4,2 2-6,2-2-18,3 1 21,1 0-9,4 0-4,16 6 9,-10-8-31,2-3-7,3-4 4,-2 1-9,1-3-12,0-3-8,-4 0-10,1-2-26,-3-4-17,-4-1 3,0-3 9,-5-1 4,-4 1 14,-3-1 24,-2 1 6,-4 0 7,-4-1-4,-2 4 0,0 3 1,-1 1 6,-2 1-2,2 2-1,-1 3-10,1 0-42,3 2-49,-2 1-80,5 4-72,1-2-109,1 1-417</inkml:trace>
  <inkml:trace contextRef="#ctx0" brushRef="#br0" timeOffset="61555.2837">30214 2898 80,'-11'-3'658,"11"3"-152,0 0-88,-15-7 296,15 7-427,0 0-16,0 0-38,-8-10-25,8 10-39,0 0-35,0 0-32,4-10-17,-4 10-17,0 0-15,12-8-27,-12 8 8,11-1-21,-11 1-8,22-3 17,-22 3-14,16 6-6,-6-3 0,-3 3 2,1-1-7,0 2 3,-1 0 0,-1 0 0,-1 1 1,-5-8-2,8 14-1,-8-14 4,4 12 2,-4-12 6,1 14-3,-1-14 0,-1 10 2,1-10 10,-3 11 17,3-11 9,-5 9 13,5-9 12,0 0 11,-6 5 9,6-5-15,0 0-8,0 0-22,-8-5 9,8 5-18,2-16 11,-2 16-33,5-13-8,-5 13-3,7-16 2,-7 16 2,12-13 2,-6 6-6,0 2-5,2-2 0,2 1 0,-2 2 8,0-1-16,-8 5-13,18-6 12,-18 6 4,17-2-1,-17 2-2,16 3 8,-16-3-9,17 6 8,-9-2-1,0 3-6,-2-2 7,1 2-13,-2 0-12,-5-7 31,11 14-4,-11-14 1,6 12 3,-1-1 5,-5-11-4,3 9 0,-3-9 2,0 0-4,0 15 5,0-15 6,0 0-9,0 0 7,-1 11-7,1-11 8,0 0-14,0 0 22,0 0-15,0 0-16,0 0-25,1-13 24,-1 13-1,9-15 0,-4 7 2,0 1 4,3-2-3,-1 1 4,3-1-4,0 1 0,1-1 7,1 2 4,-2 1-4,2 0 2,-4 1-1,3 2-6,-1 1 3,-10 2-2,17-5 1,-17 5-1,18 2-11,-18-2 18,19 5-1,-10 0 1,0 0 2,0 2 0,-2 0 2,2 1-4,-1-1 5,-1 0 3,6 11-8,-7-10-16,-1-2-46,-1 3-56,-4-9-47,7 13-44,-7-13-45,3 12-31,-3-12-78,0 0-58,4 12-457,-4-12-435</inkml:trace>
  <inkml:trace contextRef="#ctx0" brushRef="#br0" timeOffset="62908.0128">30991 2887 304,'0'0'366,"0"0"-57,0 0-53,0 0-12,0 0-39,0 0-1,0 0-35,0 0-7,-4-11-29,4 11-3,0 0-15,-15 0-10,15 0-13,-15 4 2,4-1-10,2 2-11,-4 0-8,0 2 0,3 1-11,-1-2-1,0 6 8,0-3-9,2 1 5,1 0-11,3 0 7,0 0-6,1-1 10,2 8 45,2-17-55,4 15-8,-4-15-2,10 12-5,-10-12-6,15 7-2,-15-7-8,18 4-3,-18-4-1,18-1-2,-18 1-12,19-7-7,-10 2 8,-2 0-12,1-4 15,-1 1-2,-1 1 22,0-2 18,-2 1 32,1 1-7,0 0 28,-5 7-10,9-12-18,-9 12-14,7-9-11,-7 9 1,8-10-7,-8 10-8,12-7-7,5 2-45,-17 5 50,19-2-15,-19 2-4,20 1-14,-7 1 1,-3 2 10,0-1-7,0 4-5,-2-1 5,-2 0 0,2 2 1,-4 0 2,-2 1 21,-2-9-27,-4 31-2,0-21 14,-2-1 7,1 1-10,0-3 14,1 1-7,4-8 7,-6 12-8,6-12 22,-6 9-11,6-9 5,0 0-34,0 0-16,0 0 3,0 0 6,8-14-6,1 4-26,0-3-7,5-3-20,3-3 29,2 0-2,-1 2 28,0 0 2,-1 2 52,-1 3-8,-1 1 30,-3 1-33,0 3 18,0 0-36,-3 3 28,8-1-5,-17 5-27,16 3 37,-16-3-34,15 10 4,-9-2 26,0 1-12,0 5-1,0 1-2,-1-3-2,0 2 2,-3 1-3,2-2-7,-3 1 13,1-3-7,0 14-5,-2-25 4,2 17-1,-2-17 7,0 16-12,0-16 16,0 13-4,0-13 11,-2 12-6,2-12 13,0 0-5,0 0 13,0 0-29,0 0 3,-2-11-15,7-13-19,1 3-14,4-3-59,2-5 6,4-4 40,1 1-19,1 0 46,1 2 4,-5 6 50,1 2 19,-2 4-10,-1 3-1,-2 0-1,-1 4-11,-2 1-5,7-6 6,-14 16-25,13-8-3,-13 8 2,0 0-3,15 7 0,-15-7 3,13 22 7,-11-12-10,-1 0-1,1 1 2,-1 1-1,-1-12 2,1 22-14,-1-22-21,-1 31-121,1-31 0,-1 16-15,1-16-25,0 14-8,0-14 23,0 0-3,1 14-19,-1-14-42,0 0 5,0 0-5,12 1 7,-12-1-5,15-10-9,-7 2 39,16-18-204,-10 12 237,0-1 124,0-1 41,0 3 78,0 0 66,-3-1 38,0 4 28,0 0 10,-2 2-6,-2 0-10,0 2-34,0 0-27,-7 6-12,9-5 7,-9 5 139,12 6-126,-12-6-33,5 13 4,-5-13-32,4 19 21,-4-19-30,2 22 16,-2-10-42,0 1 12,0 1-22,0-2 15,-2 1-34,2 0 25,-1 0-34,0 11 33,-1-12-15,2-12-33,-2 19 21,2-19-26,0 14 25,0-14-29,0 12 15,0-12-41,0 0 6,10 6-23,-10-6 19,12-2-8,-12 2 6,17-10-25,5-10-114,-9 11 110,-2 0 12,2 0 22,-3-1 19,0 4 14,-1-1-4,-3 2-2,2 0-5,-8 5 3,9-5 7,-9 5 23,0 0-10,0 0 18,11 7-13,-11-7 12,-1 17-13,1-17 1,-2 14-3,2-14-3,-2 13 2,2-13-11,-4 13 7,4-13-14,-1 11-7,1-11-12,0 0 3,1 14-1,-1-14-5,0 0-20,19 5-79,-19-5 59,14-5-14,-4 1-23,-1-2-13,1-1 16,3 0 20,-4 2 37,0 1 32,-1-1 8,0 0-1,-8 5 0,11-5 0,-11 5 4,12-3-2,-12 3 10,15 1-7,-15-1 10,11 2-14,-11-2-64,10 6-29,-10-6-99,13 6-130,-13-6-418,19 3-254</inkml:trace>
  <inkml:trace contextRef="#ctx0" brushRef="#br0" timeOffset="63395.0209">32795 2782 297,'0'0'496,"0"0"-103,0 0-43,-19 2-32,8 2 0,0 1-36,-3 0-46,-14 12 154,11-7-241,3 4-48,1-6 7,1 4-16,1-3-19,1 1 1,2-1-5,0-1-1,2 0-3,1-1-1,5-7-4,-6 12-5,6-12 9,0 0-25,7 15 34,-7-15-59,14 1-3,-14-1-2,18-4-2,-7-1-12,2 0-6,1 0 5,0-2 0,-1 0 3,2 0-1,-3 0-3,1 1 10,-4 2-8,0 0 1,7-2-13,-16 6 9,12-5-1,-12 5-14,0 0 23,0 0 3,12 5-1,-12-5 1,0 0-1,5 10 3,-5-10 3,0 0-3,0 0 4,3 10 4,-3-10-1,0 0 34,5 7-18,-5-7 1,0 0-2,15 2-12,-15-2-4,15 0-1,-15 0 1,20-3-6,-20 3 2,21-1-10,-21 1-4,19-1-4,-19 1-1,21 5 0,-13 7 44,-8-12-18,2 16-1,-2-16 23,-1 20-29,-1-9 16,-1 1-24,0-2 33,-2 1-32,-1 1 32,0-2-35,-1 1 13,-1-2-58,-1-3-12,-1 2-63,-11-1-334,21-7 112,-20-2-107,9-1-86,-3-4-269,-1-3-333</inkml:trace>
  <inkml:trace contextRef="#ctx0" brushRef="#br0" timeOffset="63538.0176">32554 2813 218,'-18'-9'614,"0"3"-130,2 2-82,-4 2-26,-1 2-27,4 2-50,-4 0-31,1 4-18,4 1 21,-2 1-59,3 2-3,2 2-40,-3 12 163,12-10-200,0 14 79,5-14-138,2 1-18,1 0-35,1-1-29,2 0-63,3 1-115,-1-3-129,5 2-135,1-1-211,1-2-352,1-3-618</inkml:trace>
  <inkml:trace contextRef="#ctx0" brushRef="#br0" timeOffset="64143.5662">31753 3855 562,'-17'8'559,"3"0"-133,3-2-70,-2 1-10,5-2 12,-1-1 25,9-4 9,-15 6-17,15-6-63,-7 0 198,-7 0-298,14 0-54,0 0 2,-7-7-60,7 7 8,0 0-42,1-17 2,-1 17-32,12-20 26,-6 11-31,0 4-23,0-1 3,4 2-16,-2-1 11,9-3-24,-17 8-7,15-1 11,-15 1-15,15 1 23,-6 6-28,-2-1 37,-2 1-30,0 1 9,-1 3-15,1-1 22,-4 1-11,1 0 24,-4 0-3,2 1 3,-4 10-19,4-22 0,-3 19 29,3-19-17,-4 13 19,4-13-15,-2 11 14,2-11 1,0 0 2,-4 11 2,4-11-8,0 0 6,0 0-7,0 0 4,1-11-29,8-6-13,-2 6 27,1 0-19,1-1 20,0 0-15,2 2 18,-1-1-17,2 2 21,-2 0-15,-1 2 13,0 2-9,1-1 13,-1 2-17,-9 4 15,17-4-14,-2 1 11,-15 3 14,17 3-22,-17-3 16,14 6-19,-14-6 14,14 4-8,-14-4 12,14 7-21,-14-7 23,11 7-26,-11-7 30,13 8 0,-13-8-12,12 7-24,2-3-10,-14-4 4,13 4-41,-13-4-9,15 0-36,-15 0-20,13-1-19,-13 1-16,11-3-34,-11 3-43,0 0-19,14-3-4,-14 3-46,0 0 17,9-2-16,-9 2-271,0 0 281,0 0-277,11-6-93</inkml:trace>
  <inkml:trace contextRef="#ctx0" brushRef="#br0" timeOffset="64524.5634">32135 3866 409,'0'0'283,"0"0"-72,15-9 188,-15 9-196,10-6-39,-10 6 9,12-6 5,-12 6 27,11-6 16,-11 6 9,11-5 4,-11 5-29,8-5 20,-8 5-41,6-7 0,-6 7-19,0 0-29,4-2 70,-4 2-119,0 0 2,0 0-3,0 0 11,-8 10 5,2-5-13,-3 2 25,2 2-20,-1 2 9,0-2-30,2 0 8,-1 3 2,-1 0-13,0 1-18,-3 13 26,7-14-58,0-3 19,2 2-13,2-11 29,-1 21-23,1-21 25,1 14-24,-1-14 19,4 14-27,1-8 17,-5-6-28,12 9 14,-12-9-23,17 0 19,4-4-37,-9-1-49,0-4-19,-1-2-27,-1 1 15,1-1-1,-3-1 26,-2 1-16,-1 1 2,0-1-36,-2 1-46,-1 1-25,-2 9-33,0-14-10,0 14-13,0-23-235,0 23 212,1-12-3,-1 12-37,4-14 29,1 6 9,0-2-20,2-1-23,1-2 23,1 0-134,3-2 108</inkml:trace>
  <inkml:trace contextRef="#ctx0" brushRef="#br0" timeOffset="64681.565">32445 3652 732,'10'-11'371,"-1"4"-63,-2-1-56,1 3-44,-8 5-15,8-4 11,-8 4 15,0 0 13,0 0 32,0 16-10,-3-6 1,-6 7-58,-13 26 178,9-21-233,-1 4-35,4 0-11,-3 0-23,2 1-13,2-2-22,0-3-25,3 0 17,1-1 5,1-6-34,-1 3-15,2-4-37,1-2-21,-1-2-34,0 9-163,3-19 82,-4 13-65,4-13-92,0 0-29,0 0-25,0 0 45,0 0-39,0 0-186,-9-9-91</inkml:trace>
  <inkml:trace contextRef="#ctx0" brushRef="#br0" timeOffset="64855.569">32321 3992 1408,'0'0'188,"-4"-12"35,-2-1 256,6 13-234,-3-8 6,3 8 20,0 0-12,-3-14-13,3 14-21,0 0-21,1-15-43,-1 15-34,5-9-23,-5 9-25,14-12-14,-5 6-16,3 0-30,15-7-82,-8 4-59,1 2-68,2-1-58,-1 1-85,3-1-97,0 1-575,3-5-606</inkml:trace>
  <inkml:trace contextRef="#ctx0" brushRef="#br0" timeOffset="65155.5653">33035 3732 408,'-7'-7'486,"7"7"-76,0 0-68,-6-11-29,6 11-14,-1-10-28,2-6 212,-1 16-285,2-18-25,1 7-26,1 0-13,1-2-22,0 2-8,1-3-24,0 2-12,2 1-17,-1-1-9,1 0-6,-1 5-7,-1-1-5,0-1-7,7-3 1,-7 6-15,-6 6-1,10-7-4,-10 7 2,12-2-2,-12 2 1,9 4-9,-9-4 2,7 9 4,-7-9 3,3 18 24,-5-5 13,0 0 3,-2 3 17,-9 23 13,3-16-64,-1 1 28,-2 1-28,2-1 19,-2 1-20,-2-2 29,2 3-8,-2-2-13,3 0-40,-4 1-52,2 0-72,-1 1-89,-2 4-92,1-6-88,-13 27-1012,17-29 136</inkml:trace>
  <inkml:trace contextRef="#ctx0" brushRef="#br0" timeOffset="65291.5651">32908 4270 793,'10'9'629,"0"0"-120,7 2 393,-7-4-504,-1-2-50,0-3-57,-2 3-59,-7-5-56,14 7-78,-14-7-102,10 3-138,-10-3-199,0 0-221,0 0-475,0 0-652</inkml:trace>
  <inkml:trace contextRef="#ctx0" brushRef="#br0" timeOffset="65641.5809">30884 4097 476,'-26'-2'815,"2"-1"-218,3 2-118,3-2-113,3 3-70,2-1-58,-1-1-15,14 2-19,-16-1-35,16 1-42,0 0-21,16 4 50,11-1-100,15 4-10,11 0-3,18 5-11,10 0 9,8 2 2,8-2-1,20 4 3,3 1 24,3-1-20,-3-2 16,2 0-11,-1-1 33,-1 1-17,78 9 100,-106-13-75,-4 1 29,-5-1-17,-6-2-15,-7-1-10,-17-1-8,-6-2-15,-11 0-10,-8-3-8,-1 2-23,-7-3-80,-7 0-114,-13 0-185,12-4-177,-15-5-1481,-9 1-129</inkml:trace>
  <inkml:trace contextRef="#ctx0" brushRef="#br0" timeOffset="82644.6444">5920 2536 163,'0'0'249,"0"0"-66,0 0 2,0 0-37,0 0 11,0 0-16,0 0 115,0 0-150,0 0-6,0 0-1,0 0-16,0 0-16,0 0-7,0 0-14,0 0-9,0 0-2,0 0-8,0 0-11,0 0-5,0 0-11,0 0 0,0 0 2,0 0-12,0 0 5,-9 3-6,9-3-4,0 0 5,0 0-2,3 12-1,-3-12 0,0 0 4,2 10 7,-2-10 4,0 0 4,4 12-11,-4-12 1,0 0-5,7 10 2,-7-10 7,6 5 8,-6-5 6,11 4 2,-11-4-3,15 1-4,-15-1 11,27-5-18,-11 2 13,3-5-34,2 2-69,-1-1-92,-4 2-437</inkml:trace>
  <inkml:trace contextRef="#ctx0" brushRef="#br0" timeOffset="83290.6432">6267 3342 168,'0'0'173,"0"0"-46,-17-1-62,17 1-49,0 0-189,-6-10 46</inkml:trace>
  <inkml:trace contextRef="#ctx0" brushRef="#br0" timeOffset="84139.6544">5418 2892 24,'0'0'346,"0"0"-68,-12-1-7,12 1-13,0 0 0,-10-4-30,10 4-14,0 0-29,0 0-21,-10-6-33,10 6-30,0 0-19,0 0-18,0 0-16,3-12-6,-3 12-12,7-6-4,-7 6-11,13-7-1,-13 7-16,15-5 4,-15 5-10,15-4 1,-15 4-4,14-1 4,-1 2-8,-13-1-2,11 3 7,-11-3-7,10 5 16,-10-5-1,8 8 7,-8-8 4,3 13 14,-3-13-10,1 14 3,-1-14-2,-1 18 10,1-18-3,-2 20 3,1-4 2,1-16-26,0 14-1,0-14-3,3 13 3,-3-13-3,5 13 13,0-6-7,3-1 10,0 0-12,1 0 13,4-2-13,1 1 11,-1-2-14,-2 2 2,9 3-14,-11-4 8,-9-4 3,12 6 20,-12-6 26,10 6 31,-10-6 37,0 0 62,4 12 15,-9-5-37,-7 3-28,-5 3-17,-8 3-26,-7 1-4,-2 2-17,1 2-47,-1-3-83,4-1-63,4-3-102,5 1-97,2-3-108,3 1-453,4-4-455</inkml:trace>
  <inkml:trace contextRef="#ctx0" brushRef="#br0" timeOffset="85080.9954">5342 4652 435,'0'0'573,"-10"-12"265,10 12-518,-8-8-43,8 8-65,-4-7-23,4 7-50,0 0-22,-2-12-36,2 12-7,8-14-30,0 5 5,1 1-27,3-1 8,1 1-23,0 2 7,1 0-24,-1 3 12,-1 0-24,-12 3 18,22 3-14,-11 2 9,-2 3 5,0 2 63,-3 4 58,1 5 28,-5 5-21,1 0 60,-5 1-49,1 1 50,-1 0-69,-2 21 112,0-28-122,2-1-62,0-3 33,2-2-21,-1-1-16,1-12-58,1 22 23,3-15-55,5 0 67,5-2-47,6-7-17,8-4-115,12-5-88,6-6-145,72-36-1221,-55 21-209</inkml:trace>
  <inkml:trace contextRef="#ctx0" brushRef="#br0" timeOffset="85685.556">8589 4081 344,'0'0'495,"0"0"-89,-11 3-126,11-3-35,0 0 57,0 0-225,-13-1-8,13 1-73,0 0-44,0 0-100,-3-12-48,3 12-119,4-12-159,-2 2 42</inkml:trace>
  <inkml:trace contextRef="#ctx0" brushRef="#br0" timeOffset="85859.5548">8782 3657 80,'10'-5'528,"-10"5"-155,0 0-84,9-5-81,-9 5-68,0 0-39,12-5-36,0 1-48,-12 4-117,18-5-77,-6 2-302,3-1 35</inkml:trace>
  <inkml:trace contextRef="#ctx0" brushRef="#br0" timeOffset="86430.8333">9621 4213 573,'0'0'395,"0"0"-36,0 0-76,0 0-9,0 0-30,0 0 16,0 0-21,0 0 10,0 0-38,0 0-17,1-12-43,-1 12-29,0 0-34,0 0-12,0 0-29,5-6-6,-5 6-13,0 0-4,0 0-16,0 0 9,12 1-14,-12-1 6,0 0-11,9 9 11,-9-9-18,6 9 16,-6-9-16,5 11 33,-5-11 53,3 23 170,-3-23-105,-2 19-17,2-19-8,0 17-21,0-17-11,-2 17-21,2-17-11,-3 15-8,3-15-24,2 12-5,-2-12-5,2 14-9,-2-14-16,10 12 5,10 1 6,-3-6 2,2-1 2,4 2-6,-1-2 2,1 3-4,0-1 1,-2 1-3,1 1 5,-3-2-52,-1 2 49,-4-2 9,-2 0-6,-2 1 72,-3-2-20,-2 10 88,-12-7-67,-3 0-39,-5 4 15,-9 0-82,-5-1-36,-8 2-166,-6-1-43,-1-2-125,-2-2-153,3-5-598,3-1-772</inkml:trace>
  <inkml:trace contextRef="#ctx0" brushRef="#br0" timeOffset="88160.8299">12150 2499 249,'0'0'298,"0"0"-40,0 0-50,-2-8 4,2 8 3,0 0-4,0 0 4,0 0-5,-4-10-14,4 10-29,0 0 86,0 0-164,-8-7-20,8 7-14,0 0-15,-12 2-8,12-2-10,-15 6-6,4 0-3,0 1-4,-2 1 8,1 2-4,0 0 1,3 1 0,-3 0 1,-5 12 9,10-13-10,2 1 5,1-1-3,1-1 3,3-9-4,-2 17 24,2-17 23,4 13 16,-4-13 7,10 10-5,-10-10-13,20 4-11,-6-5-9,-3 1-7,4-5 1,-1 0 13,-1 0 3,1 0-3,-1-4-7,-1 1-15,-4-1-8,-1 1 5,-3-1-12,1 1-4,-5 8-6,2-13 0,-2 13-7,-9-12-6,1 8 5,-13-2-14,8 5 15,-5 2 0,2 0-2,-2 2 3,3 0-3,-3 0-1,4 1-1,2-1-17,0 1-34,2 1-25,1 0-29,0 2-34,3-1-32,1 4-49,4 7-485,7-9-113,-2 2-360</inkml:trace>
  <inkml:trace contextRef="#ctx0" brushRef="#br0" timeOffset="88408.8355">12177 2939 148,'1'11'760,"-1"-11"-148,0 0-73,0 0-62,0 0-43,0 0 1,0 0-28,0 0-2,0 0-51,0 0-35,0 0-72,0 0-37,0 0-70,0 0-24,0 0-41,0 0-10,8 5-22,-8-5 2,1 20-15,-2-7 14,1 6-11,0 7-5,-2 5-1,0 3-16,2 1-94,-4 6-104,-1 49-528,-1-44 79,-1-1-757,-3-2-996</inkml:trace>
  <inkml:trace contextRef="#ctx0" brushRef="#br0" timeOffset="90926.8333">8286 2608 406,'0'0'320,"0"0"-17,0 0-45,0 0-15,0 0-38,0 0 139,0 0-215,0 0-30,0 0-16,0 0-29,0 0 1,0 0-20,0 0 1,0 0-17,0 0-1,0 0-10,0 0-15,0 0-48,0 0-9,0 0-14,0 0 3,0 0-75,8 6-17,-8-6-44,11 2-32,-11-2-248,15 1 18</inkml:trace>
  <inkml:trace contextRef="#ctx0" brushRef="#br0" timeOffset="91562.153">9376 3125 89,'0'0'248,"0"0"-65,0 0 4,0 0-54,0 0-13,0 0-5,0 0-12,0 0-5,0 0-10,0 0-3,0 0-3,0 0 0,0 0-14,-9 3-7,9-3-11,0 0-12,0 0 24,0 0-41,0 0-3,0 0-2,0 0 8,0 0-15,0 0-1,0 0 5,0 0-5,0 0-2,0 0-3,0 0 0,0 0-6,0 0-5,0 0-16,0 0-74,7-4 16,-7 4-7,0 0-45,8-7-24,-8 7-90,8-7-126,-8 7 172</inkml:trace>
  <inkml:trace contextRef="#ctx0" brushRef="#br0" timeOffset="92170.1416">9856 2683 170,'0'0'495,"0"0"-132,5 6-100,-5-6-61,0 0-63,0 0 86,0 0-140,0 0-62,0 0-40,0 0-84,11 3-43,-11-3-132,0 0-174,7-8 74</inkml:trace>
  <inkml:trace contextRef="#ctx0" brushRef="#br0" timeOffset="92846.1432">9576 710 69,'0'0'247,"0"0"-67,0 0-19,-9 5-33,9-5-14,0 0-28,0 0-11,-9 7-16,9-7 69,-9 10-50,9-10 7,-11 12-62,4-6 37,2 0-57,-1 4 41,-2-3-51,1 2 49,-1 1-41,-1 1 61,0 1 24,0 1-14,1-1-14,-2 1 1,-7 12 28,9-11-49,0 0 9,1-5-32,2 4 3,0-4-14,1-1 34,4-8-42,-6 19 39,6-19-36,-2 12 32,2-12 21,2 13 56,-2-13 4,10 12 21,-10-12-22,17 8 15,-4-5-48,4-2 3,3-1-29,2-1 12,2-2-33,2 0 15,0-1-29,-1 0 4,0 0-7,0-2-28,0 2-38,-1-1-34,-2-3-23,18-1-199,-23 3 110,-1 1-87,-1-1 1,-3 1-321,0-1-120</inkml:trace>
  <inkml:trace contextRef="#ctx0" brushRef="#br0" timeOffset="93062.1471">9753 672 43,'0'0'481,"-7"-12"-107,7 12-55,-5-9-61,5 9-34,0 0-37,-5-11-43,5 11-40,0 0-37,0 0-8,0 0-33,0 0-3,-9 6 0,9-6-15,-1 23-2,2 23 10,-1-10 5,0 11-1,0 3 15,-1 5 5,-3 15 6,1 5-14,-4 3 8,1 5-49,-3-1-115,3 3-149,-2 4-421,-1-2-201</inkml:trace>
  <inkml:trace contextRef="#ctx0" brushRef="#br0" timeOffset="96441.1439">16825 4613 93,'0'0'81,"0"0"-25,13 4-11,-13-4-23,6 6-44,-6-6-73,8 9 34</inkml:trace>
  <inkml:trace contextRef="#ctx0" brushRef="#br0" timeOffset="96508.1488">17119 5322 15,'5'7'257,"-5"-7"-258,6 14-92,-6-14 31</inkml:trace>
  <inkml:trace contextRef="#ctx0" brushRef="#br0" timeOffset="97209.1388">15423 5646 454,'0'0'384,"0"0"-67,-10-2-40,10 2-37,0 0-18,-5-9-9,5 9-7,0 0-19,0-14-10,0 14-19,4-11-24,-4 11-24,8-12-22,-8 12-20,10-13-15,-2 7-8,0 0-13,1-1-10,1 2-4,4-2-54,-1 3 60,4-1-10,0 2-5,-1 1-3,2 2-4,-3 0-2,0 1-5,-2 1 4,14 8-12,-16-4 9,0 2 7,-3 1-1,-3 1-1,-1 0 9,-3 4 25,0 0-4,-2 1 16,-1 2-17,-1-2 6,-1 1-19,2-3 11,-1-1-23,1 0 13,0 9 0,2-21-11,3 17 12,1-9-12,1 0 11,4-2-13,2 2 8,2-1-12,3 0 8,-1 0-11,2-1 6,-2 0-14,-1 2 11,-1-1-13,-2-1 18,-1 2 31,-2 1 44,-5-1 48,-3-8 45,-1 20-46,-7-7 35,-7 3-53,-5 4-3,-10 3-34,-3-3 20,-4 1-50,2-1 24,-1-3-66,1-2-86,7-1-58,-25 7-672,28-16-418,3 0-844</inkml:trace>
  <inkml:trace contextRef="#ctx0" brushRef="#br0" timeOffset="97855.149">20344 5005 39,'0'0'-13,"0"0"3</inkml:trace>
  <inkml:trace contextRef="#ctx0" brushRef="#br0" timeOffset="98045.1399">20782 4451 389,'0'0'186,"0"0"-166,7-8-209,-7 8 55</inkml:trace>
  <inkml:trace contextRef="#ctx0" brushRef="#br0" timeOffset="98210.143">21645 4013 464,'11'-5'372,"-11"5"-235,18-4-59,-18 4-75,17 0-50,-17 0-61,18 6-173,-6-3 264</inkml:trace>
  <inkml:trace contextRef="#ctx0" brushRef="#br0" timeOffset="98781.1453">21326 5576 298,'0'0'444,"-13"-3"-109,13 3 45,-9-4-15,9 4-53,-7-6 46,7 6-84,-8-6 37,8 6-72,-5-8 56,5 8-62,-2-4 153,0-10-240,2 14-45,3-9-7,-3 9-21,9-11-19,-9 11-17,15-8-14,-15 8-12,16-4 45,-16 4-56,19-3-6,-19 3 2,22 4 4,-12-1 41,13 7-19,-13-3-42,1-2 48,-3 2-56,-1 1 51,0-1-45,-7-7 47,10 16-49,-10-16 49,4 20-51,-3-9 47,-1-11-40,0 22 48,-1-12-54,1-10 54,1 30-24,0-20-24,2-1 54,1 3-53,2-1 50,4 1-48,1 2 39,2 0-40,2 1 43,2 2-44,2 1 47,0-1-46,-2 2 47,-2-3-47,-2-2 48,9 13-22,-16-15 21,-3-1 60,-3 2-18,-3-1-3,-5 3-21,-5-1 11,-9 3-63,-10 0-73,-4-2-173,-6-1-114,-4-2-241,-6-4-679,-10-5-891</inkml:trace>
  <inkml:trace contextRef="#ctx0" brushRef="#br0" timeOffset="99484.1571">19159 4509 979,'0'0'715,"10"-10"-113,-10 10-117,8-10-70,-8 10-57,7-6-54,-7 6-64,0 0-54,7-8-41,-7 8-33,0 0-27,0 0-21,0 0-22,8 10-9,-8-10 3,2 20-2,-2-5-3,0 3-46,-2 2 45,1 4-31,1 3 46,-1 0-86,1 1-16,0 1-85,-2 0-81,2 1-79,2-2-144,-2 1-106,1-3-436</inkml:trace>
  <inkml:trace contextRef="#ctx0" brushRef="#br0" timeOffset="100192.6857">19217 3846 47,'0'0'439,"0"0"-127,0 0-77,0 0-42,0 0-38,0 0-29,0 0-31,0 0-20,0 0-20,0 0-17,0 0-16,0 0-18,0 0-18,0 0-33,0 0-20,4 9-24,-4-9-38,12 3-38,-12-3-240</inkml:trace>
  <inkml:trace contextRef="#ctx0" brushRef="#br0" timeOffset="100591.6811">19748 3976 231,'0'0'306,"0"0"84,0 0-267,0 0-10,0 0-29,0 0-12,0 0-29,0 0 6,0 0-36,3 11-14,-3-11-47,0 0-24,11 2-45,-11-2-49,13-2-154,-13 2 221</inkml:trace>
  <inkml:trace contextRef="#ctx0" brushRef="#br0" timeOffset="100815.7188">20252 3888 38,'0'0'289,"0"0"-74,9 5-34,-9-5-19,0 0-5,8 5-23,-8-5 4,0 0-44,0 0 13,0 0-43,9 5 3,-9-5-34,0 0 6,0 0-51,0 0-57,0 0-106,0 0-285,0 0 59</inkml:trace>
  <inkml:trace contextRef="#ctx0" brushRef="#br0" timeOffset="101428.2395">20274 3310 241,'0'0'289,"0"0"-45,0 0-29,0 0-8,0 0-17,0 0-11,0 0-8,0 0-21,0 0-13,-3-8-18,3 8-10,0 0-12,0 0 50,0 0-93,0 0-14,0 0-12,0 0-10,0 0-3,-10 4 2,10-4 5,-11 8 20,2-1 13,1 0 4,-4 3-3,2-1-18,-1-1-2,1 0-9,-10 9 15,11-9-25,1-1-6,0-1-6,1 2 0,1-1 1,6-7-7,-11 11 2,11-11 4,-6 10 6,6-10 5,-5 12 6,5-12 50,6 10 40,-6-10 7,27 17 67,-13-13-117,3 0-12,1-3-4,4 2-10,-1-3-12,1 0-6,1 0-7,-2 0-37,-1 0-29,1-3-34,-3 3-22,-4-1-32,0-2-55,-2 1-102,-2-2-49,-10 4-84,14-7-300,-14 7-233</inkml:trace>
  <inkml:trace contextRef="#ctx0" brushRef="#br0" timeOffset="101599.255">20305 3310 523,'0'0'493,"0"0"-119,-4-8-84,4 8-69,0 0-49,0 0-31,-5 7-13,1 3 36,2 4-32,-6 26 90,3-9-137,0 8-13,-3 3-5,0 4-11,0 1-35,0 3-67,1 1-81,-2 1-90,0 10-88,-1-2-477,-1-10-301</inkml:trace>
  <inkml:trace contextRef="#ctx0" brushRef="#br0" timeOffset="102613.2403">19126 2557 435,'0'0'359,"0"0"-59,0 0-76,0 0-10,0 0-30,0 0 3,0 0-23,0 0 5,0 0-36,0 0-23,0 0-28,0 0-14,0 0 17,0 0-82,0 0-17,0 0-37,6-6-31,-6 6-39,0 0-10,18-4-59,-18 4-12,14 0-62,-14 0-256,20-2-21</inkml:trace>
  <inkml:trace contextRef="#ctx0" brushRef="#br0" timeOffset="103550.2459">20298 2537 249,'0'0'526,"0"0"-315,0 0-1,0 0-11,0 0-17,0 0-9,0 0-15,0 0-22,0 0-17,0 0-11,0 0-12,0 0-6,0 0-11,0 0 5,0 0-3,0 0-6,0 0-5,0 0-15,0 0-3,0 0-2,0 0-9,0 0 3,0 0-3,0 0-4,0 0 1,0 0-5,0 0 3,0 0-2,0 0 14,0 0 3,0 0 48,0 0-51,0 0-5,0 0-4,0 0-4,0 0-2,0 0 5,0 0-8,0 0-1,0 0 5,0 0 1,0 0-8,0 0-1,0 0 0,0 0-3,0 0 13,0 0-20,0 0 8,0 0-10,0 0 0,0 0-6,0 0 0,0 0 3,0 0 0,0 0-7,0 0 4,0 0 3,0 0-7,0 0 2,0 0 6,0 0 5,0 0-3,0 0-6,0 0 3,0 0 1,0 0-4,0 0 0,0 0-8,0 0 4,0 0-3,0 0 1,0 0 5,0 0-1,0 0 0,0 0 2,0 0 4,0 0-6,0 0 6,0 0-6,0 0 5,0 0 2,0 0-23,0 0 4,0 0 11,0 0 23,0 0-11,0 0 0,0 0-4,0 0 0,0 0-3,0 0 2,0 0-6,0 0-14,0 0 10,0 0 2,0 0 5,0 0-12,0 0 2,0 0 0,0 0 1,0 0-5,0 0 7,0 0 1,0 0-5,0 0-11,0 0 15,0 0-8,0 0 9,0 0-3,0 0-5,0 0-2,0 0 12,0 0-8,0 0-4,0 0 0,0 0-13,0 0-13,0 0-26,0 0-19,0 0-27,0 0-200,0 0 81,0 0-82,0 0-67,12-6-18,-12 6-401,11-9-318</inkml:trace>
  <inkml:trace contextRef="#ctx0" brushRef="#br0" timeOffset="104803.8666">21986 1389 174,'0'0'168,"0"0"-92,0 0 37,0 0-53,-2 10 49,2-10-55,0 0 41,0 0-38,0 0 43,0 0-43,0 0 42,0 0-43,0 0 41,0 0-43,0 0 78,0 0-44,-5 7-45,5-7 30,0 0-52,0 0 43,0 0-44,0 0 31,0 0-36,0 0 35,0 0-25,0 0 38,0 0-10,0 0-6,0 0 0,0 0 57,0 0-43,0 0-19,0 0 1,0 0 1,0 0-7,0 0 5,0 0-17,0 0 0,0 0 14,0 0-13,0 0 9,0 0-10,0 0 6,0 0-13,0 0 53,0 0-43,-12-1 5,12 1 10,0 0-20,0 0 2,0 0-29,0 0 30,-6-11 15,6 11-21,0 0 11,-5-9-17,5 9 23,0 0-18,-2-16 14,0 3 0,2 13-30,4-19 13,0 9-21,1 0 13,-1 0-19,2-1 14,0-1 2,2 0-2,1 4 3,0-1-7,-2 1 18,4-1-20,-3 3 0,1 0 17,9-3-11,-9 5-15,-9 4 20,14-4-22,-14 4 23,16 2-19,-16-2 20,13 8-15,-7-1 18,-1 2-18,-2 4 17,-3-1 5,-2 7 10,-3 3 10,-4 4 9,-16 35 137,7-29-102,-1-1-12,3-2-17,0-3 11,1-2-2,2-2 20,1-1 9,3-3-10,-1-1-16,4-3-4,1 0-2,2-3 11,2 1 15,4-2 56,28 4 90,1-9-143,16-3-23,8-2 13,17-3-48,7-3-62,10-4-90,27-2-159,13-5-229,7-1-818,2-2-933</inkml:trace>
  <inkml:trace contextRef="#ctx0" brushRef="#br0" timeOffset="110683.0568">7990 6636 342,'0'0'472,"-2"-10"-87,2 10-83,-3-9-43,3 9-21,-6-11-10,6 11-10,-8-11-9,8 11-16,-9-11-17,9 11-21,-9-9-27,9 9-19,-10-6-25,10 6-20,-14-3-17,14 3-15,-19 3-6,7 3-6,-2 3 1,-4 3 16,-2 6 7,-2 7 12,-2 1-48,0 5 50,2 1-52,0 1 51,0 1-49,-12 34 28,18-36 43,6-5-51,0-2 53,2-5-56,3 2 55,1-5-56,3 0 55,2-5-58,2 0 4,1-2 3,3 2-3,2-4-2,1-4-2,4-3 3,19-6 8,-13-4-19,6-2 10,-1-4-24,0 1 1,-1-3 3,-2 5 14,-5 0 19,1 2-5,-5 0-16,-2 5-12,0-1-8,-2 2-5,-9 4-2,17-3 5,-5 10 3,-6 2 13,-1 4 1,-2 4 1,1 5 3,-1 3-3,-3 4-8,-2 6-137,1 0-50,-3 2-158,3 9 0,1 0-59,0 0-125,0 0-368,-1-8-455</inkml:trace>
  <inkml:trace contextRef="#ctx0" brushRef="#br0" timeOffset="111500.6648">8492 6889 53,'0'0'653,"0"0"-127,0 0-184,0 0-22,0 0-115,0 0 6,-11 1-100,11-1 27,0 0-50,0 0 77,0 0-51,16 5 64,-16-5-61,52 2 118,-21-2-97,8 0-74,13 0 60,2-2-63,6 2 44,3-2-66,14 1 48,1-1-58,1 0 49,3 0-58,0-1 50,-2-1-56,0 0 45,-7 2-41,39-4 42,-64 4-1,-10 0-39,-9 0 61,-1 2-64,-7-3 48,-1 2-58,-1 0 48,-3 1-62,-3-2 42,0 1-47,-1 0 21,-12 1-86,19 0 6,-19 0-99,15-2 0,-15 2-141,10-4-32,-10 4-83,0 0-46,0 0-382,2-12-402</inkml:trace>
  <inkml:trace contextRef="#ctx0" brushRef="#br0" timeOffset="111735.6568">9640 6595 323,'0'0'559,"-14"-12"189,14 12-494,0 0-54,-9-8-40,9 8-36,0 0-27,0 0-3,0 0 24,0 0 16,0 0-19,16 7 9,-3 1 9,5 5-2,5 2-8,6 5-6,30 26 67,-28-24-69,-3 2-75,-2-1 44,-3-4-57,-4 1 66,0 0-63,-4-1-4,-2-4 0,-3 3 0,-4 1 3,-3-1-3,-6 3 0,-7 4 41,-9 5-166,-35 31-455,13-24 37,-2-4-478,-5-2-592</inkml:trace>
  <inkml:trace contextRef="#ctx0" brushRef="#br0" timeOffset="113102.8077">11270 6391 178,'0'0'410,"0"0"-89,1-14-41,-1 14-77,-2-12 56,2 12-53,-6-17 266,6 17-227,-5-14-53,5 14 41,-5-12-79,5 12 25,-5-9-82,5 9 31,-6-9-76,6 9 37,-5-9-69,5 9 44,-7-5-67,7 5 47,-11-2-63,-9 10 25,5 5 26,-3 0-59,-6 11 62,-3 5-4,1 4 5,-7 9-6,1-1-5,2 2-4,0 1-5,4-8 2,5-1-52,-1 0 63,2-4-54,6-1 58,-9 15-23,16-27-35,2-1 63,0-3-54,2-1 61,3-1-49,3-2 7,2 1 2,2-6 7,3 3 0,4-5-1,1-3-3,4-3 4,5-5 40,3-2-54,30-14 41,-27 10 31,-3 1-40,-2 1 46,-2 2-71,-5 3 41,-1 1-64,1 3 47,-4 2-55,-1 2 50,1 1-49,-1 4 52,-1 2-51,-2 2 54,2 5-51,4 19 33,-10-13-23,1-1-6,-3 2-77,0 1 4,2-1-142,-3 3-28,1-4-126,2 1-54,-4-2-481,2-3-492</inkml:trace>
  <inkml:trace contextRef="#ctx0" brushRef="#br0" timeOffset="113497.8048">12139 6024 400,'9'-7'703,"-4"-1"-199,-5 8-103,10-6-99,-10 6-63,0 0-65,0 0 86,0 0-174,-3 13-15,3-13-11,-11 15-9,6-7-11,-3 2-3,1-1-5,-1 0-5,-1 3-5,3-4-53,-2 1 51,2-3-45,1 1 54,5-7-53,-13 16 36,13-16 7,-3 8-69,3-8 34,0 0-74,0 0 29,10 2-13,-10-2 23,17-5-4,-17 5 13,21-5 19,-21 5 8,16-4-1,-16 4-3,14-1 10,-14 1 3,11 5-3,-11-5 4,3 10 0,-3-10-113,-6 17-10,-3-5-89,-4 2-117,-8 1-318,-1 0-161</inkml:trace>
  <inkml:trace contextRef="#ctx0" brushRef="#br0" timeOffset="113969.3527">10120 5899 207,'-4'-11'464,"0"4"-44,4 7-72,-5-14-16,5 14-68,-4-11-40,4 11-79,-4-11 70,4 11-133,0 0-30,0 0 6,0 0-22,2 12 15,-2-12-10,5 15 13,-3-5-17,2-1 13,-1 0-19,0 3 8,4-4-20,-4 4 12,1-3-15,1-1 1,0 2 4,2-2 1,0 0 0,1-3 1,2 0-4,1-1-1,2-1-2,0-3 6,2-2-13,0-2 10,1-2-16,3-2 10,-5 2-16,0-2 14,13-6-21,-17 9-10,-1 1-13,-9 4-31,16-3 28,-16 3-9,17 8 5,-8 1-72,-1 3-15,0 5-95,0 4-22,1 5-68,-1 4-380,0 2-198</inkml:trace>
  <inkml:trace contextRef="#ctx0" brushRef="#br0" timeOffset="114730.9078">8167 7122 442,'0'0'645,"17"-5"-118,-17 5-118,0 0-89,15 3-78,-15-3-49,6 9-37,-6-9-29,3 20-10,-6 14 72,-1-11-115,-1 5-14,-2 3-9,-2 8-8,1 0-57,1 1-97,0 2-105,6-6-117,0 3-120,3-3-329,2-4-303</inkml:trace>
  <inkml:trace contextRef="#ctx0" brushRef="#br0" timeOffset="115378.9031">11630 6919 78,'12'-7'641,"-12"7"-121,12-8 146,-12 8-464,0 0 24,12-4-63,-12 4 62,11-5-52,-11 5 54,8-5-76,-8 5 44,9-4-83,-9 4 30,12-6-78,-12 6 45,13-5-67,-13 5 51,19-8 22,-19 8-96,15-3 49,-15 3-66,14-3 45,-14 3-62,11-4 50,-11 4-64,0 0 52,18 2-55,-18-2 54,5 7-47,-5-7 71,4 17-35,-7-5 38,-8 26 129,2-13-83,-1 1-8,-3 0-8,2-1-9,2-1-3,0-1 27,3-2-27,1-1 30,3-2-43,2-2 19,3 2-24,5-1-4,6 1-8,11-4-36,67 12-401,-18-20-123,9-9-917,13-3-1054</inkml:trace>
  <inkml:trace contextRef="#ctx0" brushRef="#br0" timeOffset="119307.5789">7732 6454 216,'0'0'367,"1"-14"-109,-1 14-31,-1-17-45,-2 7-27,1 0-4,-3 1-4,-1-3 1,0 0-2,-1 1-18,-2 0-65,0-1 55,-1 0-47,-1 2-10,-2 0-14,-17-11 4,12 13-36,-1 1-7,-4 2-3,-1 2-4,-4 3 1,-2 1 1,-5 4 0,-6 2-6,-2 2 1,3 4-1,-1-1-5,1 5 21,2 2-18,1 1 20,-30 28-13,35-19-9,4 1 13,4 0-11,2 6 18,4 1-18,0 2 23,5 5-18,2 3 6,4 4-39,3 2 81,2 3 8,4 1 4,4 9 10,2-1-11,21 59 61,-9-65-55,4-4 3,4-2 19,2-5 10,7-3-2,1-2-56,5-7 56,2-2-66,5-4 60,0-4-61,5-2 47,-7-12-40,5 0 41,2-7-50,62-8 73,-48-6-12,-1-8-66,-1-1 60,-3-5-66,0-6 57,-4-4-22,-1-3-11,-6-7-12,-4-1-51,-3-6 26,-6-2-80,-3-5 35,-3-2-60,-6-5 41,12-72-62,-27 63 69,-3-2 6,-8 2 6,-2 2 16,-6 3 29,-3 7-26,-3 3 57,-7 7-9,-5 4-13,-8 6-3,-6 8-6,-6 2 5,-8 7-7,3 9-19,-56 1-68,49 14-19,2 6-47,-7 8-44,5 5-77,5 9-71,5 4-41,5 5-337,6 6-226</inkml:trace>
  <inkml:trace contextRef="#ctx0" brushRef="#br0" timeOffset="120399.2021">11299 6128 119,'-25'0'274,"1"1"-52,-6 3-51,0 1-28,-3 2-24,-2 2-11,-2 2 3,0 3-7,3 3-3,-1 3 13,0 2-7,3 3-30,-38 45 67,35-29-83,2 2 16,0 4-39,1 4 1,3 0 15,1 2 35,2 2-19,2-1-70,2 2 4,2-1 78,1-1 15,5 2-4,3-9-13,3 2-14,-1 47 90,9-47-73,4-1-7,2-1 2,6 1-53,2-2 49,7 7-55,3-4 64,4-1-48,6-4 46,3-2-67,3-3 54,6-3-51,1-2 57,5-4-65,60 15 72,-51-27-9,2-7-56,-5-4 66,2-3-42,2-7 55,9-2-57,0-5-4,-2-4-4,-2-3 7,-2-4-16,-2-4-4,-1-6 40,-3-4-74,-2-5 25,46-57-126,-56 41-5,-7-6 44,-6-1-51,-3-8 85,-6 0-45,-5-2 87,-7-2 6,-6 1 23,-7 2 4,-6 0 4,-3 2-1,-10 4-8,-2 5-58,-6 5 69,-36-45-25,24 57-34,-3 6 53,-2 4-61,0 5 58,6 9-53,-4 0 49,3 4-4,-1 5-55,2 0 56,5 4-50,-1 2 54,7 2-53,1 1 51,1 0-53,3 2 54,2 0-58,2 0 53,1 2-63,4 0 48,-1-1-61,3 2 55,0-1-55,2 2 57,9-4-51,-15 7 63,15-7-6,-15 6-2,15-6 0,-8 7 1,8-7 10,-11 6-58,11-6 56,0 0-3,-8 6 2,8-6 0,0 0 4,0 0 8,-8 7 6,8-7 7,0 0-49,0 0 61,0 0-57,0 0 55,-9 4-59,9-4 35,0 0 16,0 0-56,0 0 53,0 0-50,0 0-5,0 0-69,0 0-90,0 0-110,0 0-107,-4 8-510,4-8-472</inkml:trace>
  <inkml:trace contextRef="#ctx0" brushRef="#br0" timeOffset="124840.9458">7778 7333 234,'0'0'741,"13"1"224,-13-1-649,0 0-87,0 0-49,0 0-35,14 0-11,-14 0 6,0 0 5,0 0-6,0 0-13,0 0-15,13 2-17,-13-2-17,0 0-25,0 0 3,0 0-10,0 0-2,0 0 0,0 0 4,0 0-2,0 0-2,0 0-6,10 2 3,-10-2-2,0 0 0,0 0 1,0 0-3,0 0-1,0 0 3,0 0-46,0 0 57,0 0 9,0 0-49,0 0 59,0 0-51,0 0 51,0 0-50,0 0 42,0 0-49,0 0 40,0 0-46,0 0 43,0 0-48,0 0 43,0 0-42,0 0 30,0 0-3,0 0-35,0 0 33,0 0-37,0 0 41,0 0-41,0 0 37,0 0-31,0 0 26,0 0-33,0 0 32,0 0-34,0 0 36,0 0-37,0 0 34,0 0 7,0 0-33,0 0 38,0 0-52,0 0 67,0 0-38,0 0 35,0 0-33,0 0 29,0 0-32,0 0 31,0 0-35,0 0 28,0 0-29,0 0 27,0 0-6,0 0-26,0 0 26,0 0-35,0 0 33,0 0-27,0 0 26,0 0-27,0 0 27,0 0-26,0 0 23,0 0-27,0 0 24,0 0-24,0 0 13,0 0 6,0 0-22,0 0 28,0 0-28,0 0 24,0 0-20,0 0 28,0 0-28,0 0-1,0 0 9,0 0 22,0 0-21,0 0 20,0 0-23,0 0 26,0 0 0,0 0-26,0 0 22,0 0-25,0 0 23,0 0-25,0 0 26,0 0-26,0 0 23,0 0-25,0 0 25,0 0-26,0 0 25,0 0-26,0 0 16,0 0 9,0 0-23,0 0 21,0 0-18,0 0 18,0 0-20,0 0 23,0 0-24,0 0 26,0 0-18,0 0 19,0 0-19,0 0 17,0 0-17,0 0 9,0 0 11,0 0-25,0 0 22,0 0-22,0 0 21,0 0-20,0 0 21,0 0-17,0 0 19,0 0-22,0 0 23,0 0-22,0 0 12,0 0-7,0 0 10,0 0 3,0 0-18,0 0 16,0 0-30,0 0 36,0 0-11,0 0 18,0 0-10,0 0 13,0 0-15,0 0 11,0 0-16,0 0 10,0 0-16,0 0 10,0 0 0,0 0-15,0 0 12,0 0-13,0 0 13,0 0-15,0 0 16,0 0-15,0 0 10,0 0-10,0 0 9,0 0-8,0 0 8,0 0-8,0 0 4,0 0 7,0 0-13,0 0 7,0 0-4,0 0 6,0 0-8,0 0 9,0 0-9,0 0 8,0 0-8,0 0 16,0 0-17,0 0 11,0 0-12,0 0 12,0 0-11,0 0 12,0 0-13,0 0 17,0 0-11,0 0 6,0 0-12,0 0 13,0 0-14,0 0 13,0 0-13,0 0 16,0 0-16,0 0 15,0 0-5,0 0-7,0 0 11,0 0-11,0 0 12,0 0-9,0 0 8,0 0-9,0 0 6,0 0-4,0 0 7,0 0-9,0 0 16,0 0-14,0 0 10,0 0-4,0 0-9,0 0 12,0 0-14,0 0 3,0 0 0,0 0 11,0 0-13,0 0 10,0 0-15,0 0 10,0 0-8,0 0 9,0 0-9,0 0 7,0 0 1,0 0-13,0 0 19,0 0-12,0 0 11,0 0-10,0 0 10,0 0-10,0 0 10,0 0-10,0 0 12,0 0-11,0 0 11,0 0-11,0 0 8,0 0-2,0 0-7,0 0 13,0 0-15,0 0 12,0 0-10,0 0 15,0 0-16,0 0 3,0 0 0,0 0 6,0 0-5,0 0 4,0 0-5,0 0 8,0 0 3,0 0-17,0 0 15,0 0-14,0 0 13,0 0-18,0 0 20,0 0-14,0 0 15,0 0-12,0 0 10,0 0-10,0 0 11,0 0-10,0 0 6,0 0-3,0 0-2,0 0 7,0 0-13,0 0 19,0 0-14,0 0 13,0 0-14,0 0 10,0 0-10,0 0 9,0 0-10,0 0 12,0 0-12,0 0 10,0 0-8,8-5-1,-8 5 11,0 0-14,0 0 12,0 0-10,0 0 7,0 0-7,0 0 8,0 0-11,0 0 13,0 0-13,0 0 10,0 0-9,0 0 7,0 0-2,0 0-4,0 0 12,0 0-17,0 0 16,0 0-12,0 0 18,0 0-21,0 0 14,0 0-13,0 0 13,0 0-23,0 0 27,0 0-12,0 0 12,0 0-13,0 0 0,0 0 12,0 0-10,0 0 11,0 0-18,0 0 20,0 0-18,0 0 17,0 0-11,0 0 8,0 0-9,0 0 13,0 0-22,0 0 21,0 0-6,0 0 2,0 0-13,0 0 6,0 0 13,0 0-14,0 0 16,0 0-16,0 0 11,0 0-10,0 0 9,0 0-7,0 0 11,0 0-8,0 0 9,0 0 1,0 0-5,0 0 6,0 0-7,0 0 5,0 0-8,0 0-1,0 0-3,0 0 6,0 0-3,0 0-1,0 0-1,0 0 5,0 0-7,0 0 9,0 0-11,0 0 9,0 0-7,0 0 9,0 0-9,0 0 7,0 0-9,0 0 6,0 0-3,0 0 6,0 0-6,0 0 8,0 0-8,0 0 7,0 0-8,0 0 5,0 0 2,0 0-9,0 0 7,0 0-7,0 0 6,0 0-6,0 0 3,0 0 0,0 0 0,0 0-1,0 0 2,0 0-5,0 0 11,0 0-7,0 0 3,0 0 2,0 0-5,0 0 8,0 0-10,0 0 9,0 0-14,0 0 15,0 0-9,0 0 6,0 0-5,0 0 3,0 0-11,0 0 9,0 0 0,0 0 4,0 0 4,0 0-9,0 0 5,0 0-5,0 0 7,0 0-9,0 0 9,0 0-6,0 0 4,0 0 4,0 0 4,0 0-5,0 0 5,0 0-6,0 0 5,0 0-7,0 0-3,0 0 2,0 0-3,0 0 2,0 0-3,0 0 6,0 0-8,0 0-10,0 0 12,0 0-2,0 0 3,0 0-2,0 0 3,0 0-1,0 0 5,0 0-6,0 0 2,0 0-10,0 0 13,0 0-6,0 0 4,0 0-3,0 0 2,0 0-3,0 0 4,0 0-4,0 0 4,0 0-5,0 0 3,0 0-1,0 0-2,0 0 5,0 0-3,0 0 3,0 0-2,0 0 1,0 0-1,0 0 0,0 0 0,0 0 1,0 0-1,0 0 1,0 0 1,0 0-2,0 0 1,0 0-3,0 0 3,0 0-3,0 0 1,0 0-1,0 0 1,0 0-1,0 0 1,0 0-1,0 0 1,0 0 0,0 0-7,0 0 8,0 0-10,0 0 13,0 0-3,0 0 3,0 0-4,0 0 0,0 0-22,0 0-23,0 0-51,0 0-21,0 0-74,0 0-19,0 0-120,0 0-14,0 0-74,0 0-703,0 0 65,7-9-672</inkml:trace>
  <inkml:trace contextRef="#ctx0" brushRef="#br0" timeOffset="126471.025">7773 7144 413,'0'0'667,"0"0"-147,0 0-101,0 0-71,0 0-53,0 0-12,0 0-53,0 0 58,0 0-52,0 0 37,10-3-73,-10 3 16,0 0-83,0 0 16,0 0-62,0 0 25,0 0-48,0 0 26,0 0-40,0 0 69,0 0-54,0 0-32,0 0 17,0 0-32,0 0 21,0 0-37,0 0 31,0 0-26,0 0 27,0 0-26,0 0 25,0 0-20,0 0 23,0 0-15,0 0 37,0 0-24,0 0-16,0 0 9,0 0-32,0 0 33,0 0-15,5-9 8,-5 9-11,0 0 9,0 0-12,0 0 10,0 0-14,0 0 11,0 0-14,0 0 6,0 0 6,0 0-10,0 0 9,0 0-11,0 0 12,0 0-13,0 0 12,0 0-9,0 0 12,0 0-10,0 0 4,0 0-4,0 0 11,0 0-14,0 0 1,0 0 4,0 0-6,0 0 5,0 0-5,0 0 3,0 0-5,0 0 9,0 0-10,0 0 10,0 0-14,0 0 14,0 0-11,0 0 12,0 0-11,0 0 5,0 0 6,0 0-8,0 0 5,0 0-4,0 0 7,0 0-11,0 0 8,0 0-5,0 0 5,0 0-6,0 0 7,0 0-9,0 0 9,0 0-9,0 0 4,0 0 3,0 0-8,0 0 10,0 0-10,0 0 9,0 0-10,0 0 10,0 0-9,0 0 9,0 0-9,0 0 8,0 0-10,0 0 14,0 0-10,0 0 5,0 0 1,0 0-6,0 0 6,0 0-6,0 0 7,0 0-8,0 0 2,0 0 5,0 0-5,0 0 5,0 0 2,0 0 0,0 0 3,0 0-2,0 0 10,0 0-3,0 0-9,0 0 6,0 0-8,0 0 5,0 0-5,0 0 4,0 0-1,0 0-2,0 0-8,0 0 8,0 0-2,0 0 5,0 0-2,0 0 19,0 0-8,0 0-3,0 0 2,0 0-6,0 0 1,0 0-2,0 0-1,0 0-1,0 0-1,0 0 0,0 0 0,0 0-2,0 0-4,0 0 7,0 0 4,0 0-4,0 0-1,0 0-2,0 0 3,0 0-1,0 0-6,0 0 1,0 0 3,0 0 2,0 0-2,0 0 0,0 0-3,-4-9-3,4 9 6,0 0 7,0 0-8,0 0 3,0 0-2,0 0 2,0 0-1,0 0-3,0 0 1,0 0 0,0 0 2,0 0 0,0 0 4,0 0 6,0 0 5,0 0-4,0 0-1,0 0 3,0 0 1,0 0 4,0 0 0,0 0 3,0 0 3,0 0 1,0 0-1,0 0 1,0 0-5,0 0-5,0 0 3,0 0-4,0 0 2,0 0 23,0 0-21,0 0 4,0 0-7,0 0 4,0 0 7,0 0-14,0 0 8,0 0-16,0 0 14,0 0 1,0 0 0,0 0-19,0 0 16,0 0 3,0 0 18,0 0-10,0 0-16,0 0 11,0 0-7,0 0 7,0 0-24,0 0 29,0 0-27,0 0 12,0 0-33,0 0 22,0 0-17,0 0 22,0 0 11,0 0-1,0 0-23,0 0 12,0 0-13,0 0 4,0 0-44,0 0-44,0 0-66,0 0-71,0 0-51,0 0-114,0 0-41,0 0-66,0 0 93,0 0-4,29 0-563,-10 0-105,6-1-692</inkml:trace>
  <inkml:trace contextRef="#ctx0" brushRef="#br0" timeOffset="127531.0292">11215 7004 464,'0'0'358,"0"0"-77,0 0-44,0 0-10,0 0 9,0 0 312,0 0-274,0 0-3,0 0-9,0 0-18,0 0-13,0 0-12,13-1-11,-13 1-34,0 0 22,0 0-23,0 0 1,0 0-32,0 0 3,0 0-35,0 0 78,0 0-108,0 0-30,0 0 17,0 0-24,0 0 9,0 0-23,0 0 9,0 0-19,0 0 13,0 0-19,0 0 13,0 0-15,0 0 14,0 0-17,0 0 24,0 0-13,0 0-13,0 0 11,0 0-15,0 0 15,0 0-18,0 0 11,0 0-10,0 0 11,0 0-12,0 0-7,0 0 11,0 0 10,0 0-10,0 0 12,0 0 0,0 0-7,0 0 4,0 0-3,0 0 6,0 0-9,0 0 7,0 0-10,0 0 4,0 0-9,0 0 9,0 0-11,0 0 11,0 0-10,0 0 6,0 0 4,0 0-8,0 0 9,0 0-6,0 0 16,0 0-1,0 0 16,0 0-12,0 0 8,0 0-11,0 0 9,0 0-9,0 0 1,0 0-6,0 0 10,0 0-9,0 0-8,0 0 7,0 0-11,0 0 9,0 0-10,0 0 9,0 0-9,0 0 6,0 0-7,0 0 9,0 0-10,0 0 8,0 0-8,0 0 5,0 0 4,0 0-11,0 0 8,0 0-7,0 0 6,0 0-4,0 0 7,0 0-9,0 0 6,0 0-5,5-7 6,-5 7-5,0 0 4,0 0-5,0 0 11,0 0-1,0 0-6,0 0 9,0 0 3,0 0 2,0 0-3,0 0 2,0 0-3,0 0-4,0 0 3,0 0 3,0 0-5,0 0 2,0 0-7,0 0 9,0 0-5,0 0-8,0 0 4,0 0-4,0 0 4,0 0-5,0 0 6,0 0-9,0 0 5,0 0-1,0 0 6,0 0-3,0 0 5,0 0 7,0 0 19,0 0-15,0 0-7,0 0 2,0 0-3,0 0 1,0 0-6,0 0 2,0 0-2,0 0 2,0 0-3,0 0 0,0 0 6,0 0-8,0 0-3,0 0 2,0 0 0,0 0-5,0 0 5,0 0-4,0 0 1,0 0-1,0 0 2,0 0-1,0 0 1,0 0-4,0 0 3,0 0-1,0 0 1,0 0-2,0 0-1,0 0 1,0 0-2,0 0 3,0 0-8,0 0-18,0 0-35,0 0-29,0 0-65,0 0-45,0 0-129,0 0-101,0 0-151,0 0-116,0 0-659</inkml:trace>
  <inkml:trace contextRef="#ctx0" brushRef="#br0" timeOffset="129672.0252">7770 6930 411,'0'0'324,"0"0"-72,0 0-54,0 0 142,0 0-157,0 0 9,0 0-7,0 0-19,0 0-25,0 0-27,0 0-19,0 0-12,0 0-1,11-1-10,-11 1-3,0 0-1,0 0-2,0 0-7,0 0 42,0 0-60,0 0 7,0 0-4,0 0 3,0 0 3,0 0-3,0 0 1,0 0 1,0 0-2,0 0-1,0 0-3,0 0-5,0 0-55,0 0 59,0 0-7,0 0-44,0 0 54,0 0-51,0 0 56,0 0-56,0 0 58,0 0-56,0 0 58,0 0-57,0 0 59,0 0-61,0 0 55,0 0-53,0 0 50,0 0-3,0 0-49,0 0 48,0 0-50,0 0 49,0 0-52,0 0 42,0 0-47,0 0 54,0 0-57,0 0 54,0 0-48,0 0 55,0 0-53,0 0 53,0 0-51,0 0 57,0 0-56,0 0 54,0 0-48,0 0 53,0 0-49,0 0 52,0 0-51,0 0 49,0 0-51,0 0 44,0 0-45,0 0 41,0 0-43,0 0 34,0 0 13,0 0-58,0 0 50,0 0-55,0 0 53,0 0-56,0 0 50,0 0-54,0 0 57,0 0-54,0 0 48,0 0-48,0 0 52,0 0-49,0 0 23,0 0 26,0 0-48,0 0 48,0 0-44,0 0 44,0 0-44,0 0 42,0 0-52,0 0 55,0 0-60,0 0 60,0 0-44,0 0 43,0 0-50,0 0 42,0 0 7,0 0-43,0 0 44,0 0-44,0 0 45,0 0-39,0 0 35,0 0-40,0 0 45,0 0-46,0 0 38,0 0-40,0 0 36,0 0-40,0 0 20,0 0 21,0 0-43,0 0 40,0 0-36,0 0 35,0 0-30,0 0 31,0 0-29,0 0 37,0 0-30,0 0 38,0 0-34,0 0 32,0 0-23,0 0 20,0 0-3,0 0-34,0 0 33,0 0-36,0 0 30,0 0-32,0 0 36,0 0-35,8-5 31,-8 5-34,0 0 31,0 0-30,0 0 32,0 0-37,0 0 22,0 0-11,0 0-3,0 0 29,0 0-36,0 0 37,0 0-31,0 0 22,0 0-27,0 0 37,0 0-31,0 0 32,0 0-39,0 0 37,0 0-33,0 0 7,0 0 27,0 0-31,0 0 30,0 0-34,0 0 29,0 0-26,0 0 30,0 0-28,0 0 30,0 0-33,0 0 30,0 0-25,0 0 15,0 0-11,0-7 12,0 7 11,0 0-28,0 0 27,0 0-37,0 0 35,0 0-28,0 0 30,0 0-30,0 0 29,0 0-32,0 0 30,0 0-27,0 0 29,0 0-36,0-6 22,0 6 10,0 0-26,0 0 28,0 0-30,0 0 4,0 0 2,0 0 27,0 0-31,0 0 30,0 0-32,0 0 28,0 0-26,0 0 25,0 0-27,0 0 9,0 0 18,0 0-30,0 0 22,0 0-24,0 0 32,0 0-29,0 0 26,0 0-20,0 0 21,0 0-25,0 0 26,0 0-28,0 0 32,0 0-32,0 0 30,0 0-28,0 0 29,0 0-29,0 0 30,0 0-28,0 0 31,0 0-24,0 0 35,0 0-22,0 0 31,0 0-28,0 0 17,0 0-3,0 0 19,0 0 11,0 0-42,0 0 18,0 0-24,0 0 16,0 0-21,2-9 11,-2 9-12,0 0 17,0 0-20,0 0 15,0 0-11,0 0 13,0 0-17,0 0 20,0 0 7,0 0-23,0 0 20,0 0-14,0 0 10,0 0-13,0 0 8,0 0-11,0 0 10,0 0-12,0 0 10,0 0-12,0 0 12,0 0-12,0 0 7,0 0-5,0 0-3,0 0 9,0 0-10,0 0 14,0 0-12,0 0 9,0 0-9,0 0 13,0 0-8,0 0 11,0 0-8,0 0 11,0 0-8,0 0 8,0 0 8,0 0-19,0 0 4,0 0-3,0 0 12,0 0-1,0 0 14,0 0-5,0 0 5,0 0 1,0 0 1,0 0-3,0 0 3,0 0 2,0 0-2,0 0 38,0 0-42,0 0-3,0 0-2,0 0-2,0 0-5,0 0 0,0 0 1,0 0-5,0 0-1,0 0-3,0 0 0,0 0-1,0 0-6,0 0 1,0 0 3,0 0-8,0 0 3,0 0 0,0 0-3,0 0 1,0 0 0,0 0-1,0 0 2,0 0-1,0 0-1,0 0 2,0 0-1,0 0 0,0 0 1,0 0-4,0 0-8,0 0-23,0 0-24,0 0-17,0 0-33,0 0-22,0 0-54,0 0-5,0 0-88,0 0 4,0 0-75,0 0 55,13-5-10,-13 5-40,44-5-457,-18 2 367,3 1-455,9-3-450</inkml:trace>
  <inkml:trace contextRef="#ctx0" brushRef="#br0" timeOffset="130627.0248">7941 7065 71,'-5'-8'332,"5"8"-93,0 0-54,0 0-37,0 0-31,0 0-20,0 0-19,0 0-23,-3-10 13,3 10-67,0 0-32,0 0-28,0 0-3,0 0-25,0 0-38,0 0-197,0 0 218</inkml:trace>
  <inkml:trace contextRef="#ctx0" brushRef="#br0" timeOffset="131390.0237">7576 7054 917,'12'-1'327,"-12"1"-133,0 0 8,0 0-90,0 0 69,0 0-57,0 0 64,11-3-70,-11 3 30,0 0-73,0 0 34,0 0-69,0 0 41,0 0-56,0 0 49,0 0-47,0 0 51,0 0-49,0 0 51,0 0-54,13-3 54,-13 3-63,0 0 56,0 0-54,0 0 59,0 0-52,0 0 56,0 0-55,0 0 54,0 0 21,0 0-83,0 0 56,0 0-55,0 0 53,0 0-58,0 0 52,0 0-55,0 0 53,0 0-53,0 0 56,0 0-53,0 0 55,0 0-51,0 0 54,0 0 14,0 0-70,0 0 46,0 0-55,0 0 48,0 0-58,0 0 42,0 0-47,0 0 48,0 0-50,0 0 39,0 0-45,0 0 40,0 0-45,0 0 48,0 0-18,0 0-30,0 0 52,0 0-49,0 0 50,0 0-46,0 0 57,0 0-47,0 0 12,0 0 7,0 0 4,0 0-1,0 0 1,0 0 2,0 0-1,0 0 29,0 0-24,0 0 3,0 0-2,0 0 1,0 0 0,0 0 0,0 0-3,0 0-1,0 0-3,0 0 2,0 0 1,0 0-4,0 0 2,0 0-3,0 0 26,0 0-22,0 0-1,0 0-3,0 0-1,0 0 1,0 0-1,0 0-2,0 0-3,0 0-2,0 0 6,0 0-7,0 0-6,0 0 4,0 0 0,0 0 4,0 0-5,0 0-6,0 0 1,0 0-1,0 0 0,0 0-2,0 0 2,2-9-5,-2 9 2,0 0-12,0 0-24,0 0-39,0 0-48,0 0-69,0 0-364,0 0 209,0 0-101,0 0-9,8-6-74,-8 6-332,9-4-413</inkml:trace>
  <inkml:trace contextRef="#ctx0" brushRef="#br1" timeOffset="144396.0263">9779 453 152,'0'0'229,"0"0"-57,0 0-19,0 0-9,3-11 2,-3 11 4,0 0-13,0 0-15,-1-10 4,1 10 8,0 0-11,0 0-18,-2-5 58,2 5-99,-5-11 5,5 11-19,0 0-11,-5-7-34,5 7 10,0 0-9,-8-7 27,8 7-19,0 0-7,-13-4-9,13 4 6,-13 0-3,13 0-3,-28 0-1,28 0 3,-23 0 0,12 0-1,-2 1-18,2 1 23,-3-1-24,3-1 27,-1 3-15,-2-2 15,3 1-15,-3 0 21,1 1-19,1-3 18,-2 3-21,-13 2-2,14-3 20,-2-1-11,3 2 10,-3 0-62,-1 2 75,0-1-21,-2-1 12,-2 4-16,0 0 17,-1-3-4,1 3-12,-1-1 6,3 1 1,-4 0-1,-16 5 3,18-4-4,0 0 2,4-4-6,-1 3 6,-2 1-20,3-3 19,0 2-3,-1 2-16,2-4 15,-2 2-11,3 0 14,-2 0-26,2 1 31,-5 0-25,5-2 38,-1 4-35,2-2 18,-2-1-10,2 3 15,-1-2-34,2-1 37,-2 4-30,1-3 34,2 1-30,-2-1 25,2 1-27,-3 1 23,2 0-22,1-1 28,-13 11-15,11-11-8,2 3 27,-3-2-25,1 2 1,1 0 3,-3-2 0,3-1 1,-3 4 4,2-1-10,1 1 18,-2 0-4,1 0-4,-1 2 6,0-1-2,0 2-5,3-1 0,-3 1-1,3-1 3,-1 2 2,1-2 6,1 1-8,0-1 23,0 0-23,-1 1 16,0 1-19,1-2 26,1 2-31,0-1 10,-1 0 3,-6 17-1,8-16 7,-2 0-9,2 0 17,-1 0-18,2-5 11,-2 5-17,1 1-3,1-1 12,-2-1 0,3 0 0,-1-1-4,0 3 0,-1-2 4,3-1-8,-6 17-2,6-16 11,-1 1-7,0-2 6,1-1-17,0 3 22,1-3-23,0 1 21,1 0-10,-2 1 18,1 0-21,0 0 15,0 0-16,2 0 19,-2 1-18,1 0 12,0-1-9,-1 0 12,-1 0-11,2 0 5,-1 1-7,2-2 21,-1 0-18,0 1 13,0 0 0,2-1-3,-2 1-7,1 0 3,-2 0 0,1 0 2,-2 15-18,4-15 12,-1-1-3,0 0 13,0-3-16,0 1 13,1 1-9,0-2 9,0 2-10,-1-3 13,1 1-20,0 0 17,0-1-11,-1 1 14,2-1-10,-1 10 8,1-21-2,0 20-17,0-20 10,0 21-5,0-21 11,1 19-12,1-8 16,0-2-18,-1 2 15,2 0-10,-1-2 16,1 1-18,1 2 13,0-1-13,-1-1-2,4 2 4,-2-1-2,-1 1 2,2 0 7,-1 0-2,0 0-8,3 1 8,-3-2 4,1 1-7,0 1 0,1-2 3,0 1 0,0-1 0,0 1 0,10 12 7,-10-13-9,1 0-1,1 1-1,-2-2-2,2 1 8,-1-1-3,2 1 0,-3-2 4,2 0-6,0 2-1,0-2 2,0 0 6,0 1-7,2-1 0,8 11 6,-9-10-9,0-1 7,1-1 0,1 1 1,-2-1-2,3 1 0,-2-2 2,1 1 3,0-2-1,1 0 3,-2-1-8,3 0 5,-1-1-1,-1 2 4,14 3-8,-14-7 19,0 1-11,4 1 7,-3-2-4,2 1 9,-1-3-16,1 3 10,-1-3-13,1 2 9,-1 1-22,1-3 13,-1 1 6,1 2-7,0-3 4,0 1-10,-3 0 11,3-1-5,1 1 0,-1-1-3,-1 0 9,1 0-9,0 0-1,1-1 1,2 2-16,0-2 22,0 0 2,-1-2-7,1 2 0,0 0-4,16-4 0,-19 5 4,-1-1 2,1-1-3,-1 2 2,1-2-3,-1 1 8,1 0-6,-1 0-4,2 1 0,-2-2 2,-2 1-3,3 1 3,-2-1 4,2 1-1,12 0-4,-13 0 2,0-3 4,0 3 1,1 0 4,-1 0-3,1-2-2,1 2-1,2-2-1,0 0 2,-1-1 5,1 1-3,1-1-5,0 0 4,-1-1-4,1 2 4,-1-2 10,-1 0-3,2 1-3,-2-2 6,0 1-3,0 0 1,1 0-3,-2-1-4,2 1 2,-1 0-1,0 0 3,-1 0 2,1-1-1,0 0-3,16-3 7,-17 3-5,1-1 2,0 1-5,-2 0-3,3-1 1,-3 2 0,1-2 5,-1 0-1,1 1 10,-1-4 0,0 4-1,-1-1 2,1 0-6,-1 1 1,16-10-8,-15 8-10,1 0 18,-1-2-15,1 0 17,-2 0-12,1-1 18,2-1-7,-2-1 0,0-3-37,-1 0 35,5-3-4,-2-2-5,-1-1-5,-1-1 0,17-22-6,-18 22 7,-1 0-6,0-2 1,-3 1 2,-1 2-1,0-1 0,-3-2 1,1 1-5,-2 0 8,-1-3-12,0 1 5,0-1 5,-1-1 1,1-3-4,2-29 11,-3 30-6,1-3-6,-1 2-2,4 0 2,-5 1 3,2 2 5,0 0-1,-2 1-4,2-1 1,0 1 0,0-3-2,2 0 1,-2-1 0,0 5 0,2-27 17,-2 28-13,-2 0 14,2-2-4,-1 1 14,-2 1-19,3 0 19,-3-1-20,1-1 4,0 1 2,-2 1-5,1-2 4,-1 0-4,0 0-7,0 1 5,1-23-3,-1 28 1,0-2-5,0 0 5,0 3 11,0-1-21,0-1 16,0 0-12,-1 0 9,0-1-14,-1-1 18,1 0-14,0-1 5,-4 1-15,2 0 24,-4-22 0,3 23-12,0 1 16,-1 1-12,0 0 2,-1-1-7,1 2 14,0 1-17,-1 2 13,1-1-11,-1 2 12,1 0-13,-1-1 15,1 1-18,-2 0 19,-4-13-20,5 15 7,1-1 12,-2-1-14,2 1 10,-1 2-14,1-2 13,0 1-9,0 2 9,-2-3-15,1 2 16,0 1-13,-1-3 10,1 3-6,0 0 10,-9-14-3,8 14-12,0 0 9,-2-1-7,1 4 12,8 8-14,-14 0 16,14 0-15,-15 0 10,15 0-2,-14 0 15,14 0-12,-14 0-1,14 0-9,-14 0 10,-5 0-6,19 0-4,-26 0 3,11 0-8,-3 0 16,-5 0-17,-4 0-27,-10 0-65,-9 0-44,-12 0-168,-4 0-124,-1 0-258,-3 11-205</inkml:trace>
  <inkml:trace contextRef="#ctx0" brushRef="#br1" timeOffset="148147.0253">20359 2966 23,'0'0'177,"0"0"90,0 0-181,0 0-14,0 0-2,-7-7-3,7 7-10,0 0-1,0 0-3,0 0-2,0 0 0,0 0-3,0 0 6,-2-13-19,2 13 9,0 0-29,0 0 29,0 0-21,0 0-24,0 0 13,-5-6-19,5 6 24,0 0-25,0 0 24,-6-6-25,6 6 19,0 0-16,0 0 32,-8-5-14,8 5 20,0 0 8,0 0-4,-7-6-16,7 6 16,0 0-13,0 0 8,-9-6-21,9 6 17,0 0-22,-6-5 16,6 5-20,0 0 18,-8-7-26,8 7 30,0 0-27,-10-9 24,4 3-5,6 6-17,-7-7 26,7 7-14,-7-7 23,7 7-25,-9-7 22,9 7-12,-8-9 20,8 9-1,-10-9-2,10 9-24,-9-9 22,9 9-22,-11-8 13,-1-2-18,12 10-10,-13-10 9,5 6-6,8 4 5,-14-10-4,5 6 4,2-1-4,7 5 8,-16-9-16,16 9 11,-16-8-13,8 3 19,8 5-11,-16-8 5,16 8-11,-15-9 14,15 9-11,-18-6 14,18 6-9,-15-8 0,15 8-8,-18-7 14,9 4-18,0-1 21,9 4-21,-19-5 15,10 1-2,0 0-1,0 2-9,-12-5 2,12 3 8,-1 2-13,-1-2 15,1 1-10,10 3 12,-20-5-12,9 3 14,3-2-19,8 4 20,-22-5-16,12 3 22,-1-1-23,0 1 15,1-1-17,-11-2 9,11 3 5,-3-1-10,3 1 12,-3 2-7,2-3 6,-2 1-12,1 0 9,0 1-11,0-1 11,12 2-13,-22-2 19,22 2-14,-23-3 19,23 3-16,-19 0 7,19 0-10,-16 0 10,16 0-15,-18-1 25,18 1-25,-15 1 16,15-1-13,-16 2 12,16-2-7,-20 2 6,20-2-9,-20 4 15,20-4-15,-20 4 8,1 0 9,8 0-18,11-4 15,-18 6-15,8-3 12,10-3-16,-19 7 19,19-7-10,-19 8 6,10-5-12,-1 2 17,1-1-24,0 0 18,0 1 2,-1 0 4,-9 5-6,9-5-1,1 2 2,0-1 2,-1 0-6,1 0 4,3 0-5,-3 2 4,0-1-3,2-1 7,-1 2-9,-2-1 7,4 1-7,-2 0 5,2 1-2,-3-2 4,3 0 6,-1 3-21,1-2 19,0 1-15,-2-1 7,2 1-9,1-2 16,0 2-6,-1-1 3,0 2-10,3-2 12,-3 1-11,1-1 7,0 2-14,-4 9 15,3-11 4,1 2-18,1-2 22,0 1-20,-1 0 18,1 0-19,0 0 16,-1-1-16,1 1 22,-1 1-21,-1-1 27,1 1-24,-2 2 1,1-2 7,-5 11-1,6-10-6,0-2 4,-1 3 1,2-3 3,-1 2 8,1-2-7,0 1-3,2 1-3,-2-1-1,-1 1 20,3 0-21,-2 2 23,1-2-22,2 1 21,-2 0-25,2 0 22,0-1-17,0 0 14,-1 2-18,1 0 17,0-2-8,1 1 9,-1 0-15,1 1 7,0-2-12,0 2 13,0-1-13,-2-1 16,4 1-9,-2 11 5,0-11 3,1-1-13,-1-11 22,1 24-25,0-13 18,1 0-16,-1 0 18,0-1-14,0 1 13,2 1-13,0 0 11,-1-1-13,1 1 19,1 2-16,5 12 4,-3-14 13,-1 2-19,1-3 2,1 2 1,1 0 1,-2-2 3,1 2 2,2-1 0,-1 1 3,1-1 1,-1-1-1,2 0 4,0 1-1,-1 0-22,2-1 31,-2-1-29,2 0 34,0 2-20,0 0 22,-2-2-28,4 1 29,-3-2-36,2 2 30,-1-1-24,0-1 19,0 1-26,-1 1 33,1-1-38,-1-1 33,9 9-7,-8-10-21,-1 0 34,0 2-31,2-1 37,-2-3-27,1 2 25,1 1-26,-1-1 18,2-1-22,-2 1 26,1-1-29,0 0 25,0 0-7,-1-2 0,12 9 4,-13-8-11,0-1-2,1 0-1,2 2 0,-3-2 1,2 2-5,1-2 5,0 0 1,0 0-6,-1 0 5,3 1-2,-2-1 2,1 1 7,1-1 3,-2-1-20,2 0-2,-1-1 17,1 2 8,-3-1-2,1-2-8,0 2 3,-1 0-6,1-2 1,0 0-1,1 0 1,0 0-1,1 1 0,-1-2 0,1 0 2,19 3 19,-17-4-4,2 0 0,1 0-4,-2-3-3,2 1-1,-1 1 4,0-2 0,0 1-7,0-1 2,0 0-4,1-1 0,-1 0-4,0 0-5,1 2-12,17-8 7,-19 5 17,1 2-25,0-1 21,-3-1-16,3 0 30,-2-2-7,2-1 20,-1 2-21,-1-2 16,-1 0-24,1-2 26,1-1-16,-2 0 28,1 0-18,15-13 17,-18 13-20,3-2-19,-2 1 14,-2 1-18,-1-1 20,2-1-20,-1 1 17,-2-1-3,1 0 6,-2 1 6,0 1 1,-1-3 2,0 2-2,2-4-4,-2 0-4,1 2 7,-1-1 8,-2 2 3,0-1-9,0-1 2,0 1 26,0 0 9,-2 0-2,0-2-15,0 2-11,-1-2-9,-1 1-3,2-2-5,-4 1-7,2-16-2,-5 12-7,2 3 0,-2-3-3,-2-2 1,0 1-2,0-3-2,-1 3-1,0-1-2,-1 0 0,-1 0-10,0 0 10,-1-1-6,1 2 10,-2 0-11,-9-20 9,7 21-2,2 1 1,-1 0 0,-1 1 1,-1-1 4,2 0-5,-1 2-3,-1 1 5,1-1-3,-2 0-5,2 2-1,-3 0 1,1 0 3,-1 1 1,0 0 2,2 1-4,-3 1-3,1 1 5,0 2-3,1 0 4,2 0-15,1 1-43,1 3-58,-1 0-64,2 1-60,8 4 13,-19-3-20,8 6-28,-3 1-96,-19 10-994</inkml:trace>
  <inkml:trace contextRef="#ctx0" brushRef="#br1" timeOffset="150892.0243">25024 6176 419,'12'-5'431,"-1"1"-127,-3-1 46,3-1-33,-1-3-31,1 0-31,1-1-13,-3 0 6,0-1-3,2 0-13,-2-1-10,-4 0-65,4 2 43,-3-2-82,-2 3 28,1 2-67,-1-1 24,-4 8-76,5-14 36,-5 14-66,0 0 33,-1-13-68,-13 11 27,1 4-1,-2 3-3,-7 3 0,-3 4-43,-5 5 55,-1 5-48,-2 1 62,4 4-50,0 2 59,1 3-54,4 0 59,0 1-60,4 1 80,4-3-77,-3 25 37,15-34 24,3-1-49,3-2 60,6 0-64,3-3 59,3 1-62,8-5 64,5 0-61,1-3 38,5-4-91,2 0 21,1-5-101,0 0-3,0-4-48,1-1-53,3-5-67,0-2-35,-2-3-96,-2-2-247,-2 0-212</inkml:trace>
  <inkml:trace contextRef="#ctx0" brushRef="#br1" timeOffset="151396.031">25773 6193 218,'0'0'403,"-11"2"-64,11-2-119,0 0-3,-14 2-95,14-2 41,0 0-65,-13 1 65,13-1-79,0 0 56,-12 2-89,12-2 55,0 0-80,0 0 51,0 0-71,0 0 86,0 0-43,0 0 61,14 6-52,1-5 63,4-1-77,8 0 55,9-1-41,6-2 65,10 2-62,4-3 60,5 1-71,0 0 47,73-1 2,-68 2-95,-7 2 51,3 0-78,-9 0 30,2 2-91,-17-2 35,0 0-84,-8 3 25,-4-3-81,-3 0 41,-3 0-52,1 0 29,-8 0-23,3 1-10,6-2-363,-10-2 62,-12 3 0</inkml:trace>
  <inkml:trace contextRef="#ctx0" brushRef="#br1" timeOffset="151706.0275">26823 6013 79,'10'4'139,"-10"-4"-42,0 0-17,11 7-44,-11-7-175</inkml:trace>
  <inkml:trace contextRef="#ctx0" brushRef="#br1" timeOffset="152068.0277">27359 5961 479,'0'0'382,"0"0"-106,0 0-18,0 0-59,-15 0-10,15 0-9,-23 5 5,10-1-10,-18 7 135,15-5-186,0 2-30,2-1-15,-1 0-18,1 1-16,3-1-8,1 2-2,2-1-6,1 1-4,3 1 3,4-10-37,0 19 71,4-5-59,5-1 56,7 0-60,4 5 53,5-1-57,4 0 63,5 3-48,-1-1 48,0 0-64,0-2 44,-9-2-56,-1 2 56,-1-3-10,-8-2-6,0 3-5,-8-3 0,-4 0-2,-20 16-4,-4-10-67,-12 1-62,-6-2-37,-5-1-56,-11 2-75,8-3-12,-17 0-498,11-4-322</inkml:trace>
  <inkml:trace contextRef="#ctx0" brushRef="#br1" timeOffset="153432.0317">25116 5961 157,'0'0'238,"0"0"-80,0 0-20,0 0-44,0 0 3,-7 5-7,7-5 25,0 0-17,0 0 17,0 0-31,0 0 21,0 0-23,0 0 25,0 0-24,0 0 39,0 0-14,0 0 12,0 0 15,0 0 30,0 0 132,0 0-194,0 0-1,0 0-39,-10-7 3,10 7-26,-5-17 7,2 6-23,-1-5 10,0-6-23,0-3 12,-3-6-21,2-2 2,-1-9 0,-3-1 13,-4-50 4,8 43 1,3-1-17,-3-2 35,2 2-30,1-2 19,2 2-11,0 4 18,2 0-13,0 3 8,1 8-13,2 2 8,-1 3-23,0 2 10,1 3-15,1 3 2,2 1-1,-2 3-3,3 0-1,-4 4-2,4 1-1,0 2 3,1 1 2,1 2-4,2 0-1,0 4 2,2 0 2,1 0-1,0 5 2,1-2 10,29 4 3,-17 0-14,5 3 18,2 0-17,12 0 15,5 2-15,6-2 14,12 3-12,5-1 12,1-2-14,5 2 14,2-2-15,4 0 9,2-1-5,0-1 15,90 3-15,-95-2-5,-4-2 17,-5-1-18,-13 0 17,-4-1-11,-3 0 10,-2-1-14,-3 1 14,1 0-11,-12 0 11,-1 0-16,-1 0 14,0 0-11,-6-1 9,-3-1-11,0 1 13,-2-1-17,0 1 13,-6 0-8,0 0 13,-2-1-16,1 2 14,-3-2-14,-2 2 14,0 0-15,-1-3 13,-3 3-14,-11 0 16,25-1-16,-10 0 6,-15 1 3,14-2-14,-14 2 13,13 2-16,-13-2 15,0 0-7,20 0 2,-20 0-5,0 0 16,14 1-16,-14-1 17,12 1-19,-12-1 18,8 5-18,1 2 10,-9-7 8,10 12-13,-8-2 13,2-2-13,-4 6 16,4 0-9,-3 3 7,-1 0-12,0 3 18,0 2-12,-1-1 12,-1 4-13,0-1 16,2 0-15,-2-2 15,0 2-15,1-5-12,0 0-30,-2 2-8,0-3-36,1 1-47,2-1-35,-2 0-35,2-1-26,-2-2-23,1 2-39,0-5-354,0 0-157</inkml:trace>
  <inkml:trace contextRef="#ctx0" brushRef="#br1" timeOffset="153773.025">27263 5374 318,'-7'-8'391,"7"8"-59,0 0-107,0 0-20,-4-3 42,4 3-180,-5-7 19,5 7-35,0 0 27,0 0-35,0 0 12,-2 14-18,2-14-1,5 13-1,-5-13-13,4 18 7,0-9-61,1 2 61,1 1-6,6 12 13,-3-14-17,0 2-6,0-2-14,2 0-14,0-3-32,5 0-27,-3-2-24,5 0 8,0-3-34,0-2 15,3 0-5,3-4 1,-1-1 20,4-6 2,0 1 40,-1-1 34,0-1 85,-7 2 26,2 1 91,-5 1-16,-3 1-7,1 0 3,-5 2-58,-1 0-9,-8 5-43,0 0 11,0 0-35,0 0-5,0 0-19,-56 22-151,23-3-39,-7 3-58,-9 7-380,-7 1-130</inkml:trace>
  <inkml:trace contextRef="#ctx0" brushRef="#br1" timeOffset="154393.0264">24754 5617 478,'0'0'337,"0"0"115,12-2-298,-12 2-33,0 0-33,9 5 2,-9-5-6,8 12 9,-2-2-3,0 1 2,3 3 17,0 4-19,2 3 22,1 1-28,3 0 7,1 2-25,0-2 27,0 1-20,4-1 6,-1-3-2,2 0 33,-1-2-1,1-1 13,-3-5 14,2-2 2,-1-2-4,4-2-13,-2-4-30,6-5-17,1-3-17,2-4-11,35-28-24,-35 14-52,-1-4-29,-2-2-27,-3-1-35,1-4-32,-2 2-14,-3 3-65,0 0 63,-4 8-29,-1 2-62,-3 4-70,1 2-404,-3 5-239</inkml:trace>
  <inkml:trace contextRef="#ctx0" brushRef="#br1" timeOffset="160013.0298">24764 6727 471,'0'0'418,"0"0"-42,0 0-35,0 0-19,0 0-9,-4-12-24,4 12-14,0 0-11,0 0-21,0 0-31,0 0-74,-3-4 107,3 4-126,0 0-73,-5-8 44,5 8-66,0 0 46,0 0-68,0 0 50,0 0-62,0 0 51,0 0-58,14-3 53,-2 5-47,5-1 48,9 0-60,43 0-2,-26 0 38,8-1-53,-1-1 61,1 0-48,-3 0 71,-9-2-58,2 2 54,-5-1-48,0 1 40,-8 0-56,-3 0 47,-4-1-67,-1 1 15,-5 1-18,10-2 50,-25 2-3,13-2-8,-13 2-5,0 0-45,0 0 58,-23-3-38,4 3 45,-3 2-3,-5-1-1,-3 1-1,2-1-5,1 0 0,4 2-26,3-2-61,0 1-72,2 0-75,3 2-59,1 2-114,5-2-516,9-4-497</inkml:trace>
  <inkml:trace contextRef="#ctx0" brushRef="#br1" timeOffset="160662.026">24793 6609 97,'0'0'746,"0"0"-216,-2 5 129,-4 5-465,6-10-40,0 0-42,0 0-19,0 0 10,-2 12 9,2-12-9,0 0-9,0 0-14,0 0-22,0 0-13,0 0-8,-4 7-7,4-7-9,0 0-3,0 0-6,0 0-1,0 0-2,0 0-2,0 0 2,0 0-6,0 0 0,0 0 0,0 0 2,0 0-7,0 0 4,0 0 4,-4 10-6,4-10-3,0 0-70,0 0-9,0 0-55,0 0-66,0 0-39,0 0-38,0 0-462,6 8-249</inkml:trace>
  <inkml:trace contextRef="#ctx0" brushRef="#br1" timeOffset="160876.0275">27456 6650 1033,'9'5'897,"-9"-5"-324,15 9-377,-15-9-411,15 14-1668</inkml:trace>
  <inkml:trace contextRef="#ctx0" brushRef="#br1" timeOffset="166991.3361">18862 2776 89,'0'0'517,"0"0"-138,0 0-46,0 0-57,0 0-6,0 0-27,0 0-5,0 0-26,0 0-4,0 0-17,0 0-18,0 0-19,0 0-11,0 0-12,0 0-6,0 0-16,0 0 57,0 0-107,2 10-2,-2-10-12,0 0-7,0 0 2,0 0 7,0 0-1,0 0 11,0 0-10,0 0 2,0 0 6,0 0-4,0 0 1,0 0-16,0 0 29,0 0-33,0 0-26,0 0 11,0 0-35,0 0-52,0 0-82,0 0-93,0 0-82,0 0-98,10 3-95,-10-3-421,0 0-516</inkml:trace>
  <inkml:trace contextRef="#ctx0" brushRef="#br1" timeOffset="167444.349">18721 3151 421,'0'0'622,"0"0"-126,-8 8-114,8-8-31,0 0-53,0 0 16,0 0-4,0 0-5,0 0-9,0 0-41,0 0-38,-5 6-55,5-6-32,0 0-24,0 0-27,0 0-12,0 0-21,0 0-6,0 0-14,9 6-2,-9-6 0,11 3-51,-1 1 52,3-1-33,1 3 55,21 4 77,-12-5-64,1 2-3,7 0-14,-2 0-14,1 0 1,2 1-7,-2 0-4,0-1-8,-4-1 4,0 1-14,-3-3-16,1 1-33,-2 1-22,-5-2-53,15 3-257,-18-5 109,-4 1-35,1 0-65,-11-3-6,16 4-61,-16-4-57,0 0-305,12-2-325</inkml:trace>
  <inkml:trace contextRef="#ctx0" brushRef="#br1" timeOffset="167676.4343">19206 3116 717,'-1'-14'599,"1"14"-142,0 0-94,-2-11-82,2 11-60,0 0-8,-13-4 21,13 4-23,-21 9-10,3 0-21,-7 6-32,-10 9-19,-10 8-16,-5 11-40,-6 4-126,-92 78-705,67-59-280,-3-3-652</inkml:trace>
  <inkml:trace contextRef="#ctx0" brushRef="#br1" timeOffset="169428.7838">10683 1393 63,'-11'-5'185,"0"-2"-12,4 2 48,-1 0-46,0-2 49,2 2-74,6 5 15,-15-13 49,15 13-158,-7-9 32,7 9-52,0 0 40,-3-10-55,3 10 61,0 0-22,10-4 38,-10 4 1,16 0 7,-2 2-9,3-2 2,3 2-14,5 1 27,3-1-35,1 2 3,4-1-27,1 2-9,-1-2-6,-3-1 5,3 2-19,-5-1 6,1 0-20,-2 0-19,-2 1-35,-6-2-15,1-1-20,-1 3 11,-5-4-2,13 0-67,-14-5 24,-2 0-49,-1-2 57,-1-1-35,1-3 64,-4-1-55,-1-3 70,1-2-20,-4-1 118,1 0 45,-3 0 56,1 2 42,-3-1 28,-1 3-27,-9-14 166,5 18-225,-6 2-25,-1 5-22,-5 6-13,-5 2-12,-13 13-1,-8 12 8,-3 9-20,0 7 2,0 9-41,-7 16-106,3 4-107,6 4-174,5-13-491,1 17-435</inkml:trace>
  <inkml:trace contextRef="#ctx0" brushRef="#br1" timeOffset="171547.3232">5518 8786 589,'0'0'450,"0"0"-76,4-13-49,-4 13-20,0 0-8,1-12-15,-1 12-6,0 0-21,0-12-87,0 12 24,0 0-94,-1-10 24,1 10-79,-14-3 106,14 3-98,-21 7-12,6 0-10,-1 1-5,-3 4-4,-4 3-4,1 1-2,0 0-2,0 3-2,2-1 1,1 2-1,-1-2-1,3 1-58,2-3 63,4 0-54,-11 15 32,16-15 36,2-3-54,1 3 56,3-2-52,4 1 53,1 0-55,6 0 57,1 1-52,2-3 48,1 2-54,1-2 52,0 0-53,-2-1 47,-2-3-54,-1 2 52,-1-2-57,-2-2 59,-1 0-48,-7-7 76,6 15-18,-6-15 63,-4 17-51,-5-8 34,-4 4-54,-4-3 34,-3 2-54,-4 2 46,-1-1-54,-30 8 7,30-9-47,2-3-126,2-1-36,2 1-102,2-4-101,3 0-113,3-1-371,11-4-455</inkml:trace>
  <inkml:trace contextRef="#ctx0" brushRef="#br1" timeOffset="171872.3286">5437 9132 442,'9'-6'566,"-9"6"-143,12-8-100,-12 8-73,8-4-48,-8 4-32,0 0-13,0 0-10,0 0-3,0 0-1,0 0-10,0 14-61,0-14 40,-4 19-69,3 3 74,1-7-42,2 0-64,0 1 51,1-1-59,3-1 51,0 1-60,0 1 57,2-2-5,1-1-4,2-1-4,0-2-3,1 0-54,0-2 69,2-2-46,12 2 114,-26-8-29,24-3-64,-13-1 47,2-3-56,-3-3 21,-1-1-80,-1-3 46,-1 0-55,-2-1 63,-1-2-66,-2 3 19,1-2-115,-2 3-2,-1-1-58,0 1-67,0 13-60,-1-22-56,0 11-413,-1 1-335</inkml:trace>
  <inkml:trace contextRef="#ctx0" brushRef="#br1" timeOffset="172286.3271">6015 8590 379,'0'0'582,"5"-9"-77,-5 9 199,5-11-444,-5 11 13,0 0-80,5-9 18,-5 9-91,0 0 19,0 0-80,0 0 36,0 0-70,0 0 50,9 9-35,-8 2 67,-1 0-51,-1 6 49,0 24 71,-2-17-125,1 2 42,-2 5-55,-1 0 45,0 0-60,1-2 45,0-4-66,2 0 62,-1-1-71,1-3 54,0-3-54,1 1 51,1-5-54,0-1 53,3 11-16,-1-14-36,2-1 53,0 1-57,1-3 50,0 2-59,1-3 47,-1 2-52,-5-8 36,9 13-49,-9-13 50,5 12-46,-5-12 64,3 12-38,-3-12 10,-3 17 20,-2-7 9,-1 2 2,-3 0-33,-2-2 33,0 0-37,0 0 38,0-1-4,2 0-34,0-2-76,-1-1-101,2-1-104,8-5-225,-16 3-668,16-3-791</inkml:trace>
  <inkml:trace contextRef="#ctx0" brushRef="#br1" timeOffset="172890.6008">6740 8809 230,'0'0'447,"6"-8"-143,-6 8 35,0 0-33,7-12-14,-7 12-13,0 0-25,5-12-23,-5 12-76,0 0 20,0 0-88,-2-10 28,2 10-77,0 0 41,-12 1-18,4 6-15,-13 12 18,8-5-36,-1 3-4,0-2-5,-1 6-4,1-1-7,3 0 0,-2-3-16,4 0 15,0-1-1,2-1-52,2-2 56,0 1-61,2-4 60,3-10-53,-1 25 20,1-25 36,5 10-63,-5-10 44,11 1-55,-11-1 55,15-3 2,-15 3-1,18-4 3,-18 4-6,19-6 4,-19 6-6,15-2-1,-15 2 5,14 0-3,1 10 26,-6-1-35,-2 6 69,-1 4-43,-1 4 7,1 8 8,-3 2 51,-2 4-62,-1 1 84,-1 1-49,-2 2 71,1-4-30,-4-3 61,2 2-31,-3-2 77,-9 28 73,6-26-167,-2-8 11,-4 3-12,-2-3 14,-3-1-32,1-5 25,-1-4-42,-2-1-7,1-3 12,2-5-34,0-1 24,2-6-61,1 0-30,-1-6-159,-13-21-536,19 1 130,6-5-623,4-5-829</inkml:trace>
  <inkml:trace contextRef="#ctx0" brushRef="#br1" timeOffset="173558.7525">6827 8943 468,'14'-11'402,"-1"0"-91,-2 2-41,2 0-17,-3 3-12,11-6 175,-10 7-260,-1 1-32,1 2-27,1 2-20,-1 0-13,2 1-13,-1 1-9,2 5-9,0-1-3,1 2-7,1 2 0,-1 3 12,-1 1 10,-2 0-4,0 1-4,-5-1 1,1-2 21,-2 3-47,-3-1 83,-2-1-42,-1-1 66,-3 2-54,-1-2 50,-3 0-36,1 0 47,-2-1-50,-1 0 14,0-1 4,2-5 2,-11 4 58,9-5-94,9-4-20,-13-1-4,13 1-13,-9-7-20,9 7 34,-3-13-67,3 13 22,4-21-93,2 10 22,2-2-83,-1 0 36,3 1-30,2 0-32,14-11-225,-10 11 209,0 2 4,-1 1 25,3 0 25,0 1 22,1 2 16,-2-1 35,1-1 12,3 2 24,-2-2 28,2 2 72,-1-2 6,-2 2 24,-3-2 16,13-2 122,-18 5-101,1 1 4,-11 4 6,15-9-19,-15 9-25,11-7-22,-11 7-16,0 0-13,0 0-7,0 0-7,0 0-8,0 0-3,-12 2 1,4 3 19,-12 13 43,10-7-41,-2 2-8,1 1-56,0 0 62,0 1-62,2-1 61,1-2-59,2-1 61,-2 0-58,4-1 59,1 0-53,0-1 58,3-9-50,-2 13 59,5-2 29,-3-11-68,8 4 48,-8-4-59,15-1 50,-6-3-45,1-1 35,1-1-59,0 1 47,-2-2-41,1 2 63,-3 0-60,-7 5 48,13-7-60,-13 7 39,16-7-36,-16 7-21,0 0 63,12 5-58,-12-5 59,8 9-57,-8-9 57,6 17-56,-6-17 59,5 16-54,-5-16 56,3 18-55,0-8 34,-3-10-83,3 17 21,-3-17-83,3 13 34,-3-13-58,3 11 79,-3-11-46,5 10 61,-5-10-61,0 0 27,0 0-87,14 0 1,-8-6 60,1-3-61,0-1 4,2-8-46,2-5-113,16-47-911</inkml:trace>
  <inkml:trace contextRef="#ctx0" brushRef="#br1" timeOffset="173789.7579">7642 8758 985,'10'-23'653,"-1"5"-149,1 1-103,-3 3-89,-2 2-68,0 3-55,0 0-38,5-1 172,-10 10-187,0 0 24,10 3-44,-10-3 43,6 16-58,-6-16 21,3 22-62,-3-9 31,0 2-54,0 1 34,-1 2-52,-2 0 38,2 0-51,-2 0 33,1 15-37,0-19 0,2-1-1,0-1 4,0 1 1,2-3 4,0 0-4,1 0 0,1 1 0,0-2-14,2 0-30,0 1-56,-1 2 6,2-2-79,-4 4 35,3 12-320,-6-9 99,-6 3-31,-1 2-49,-7 4-457,-5 1-450</inkml:trace>
  <inkml:trace contextRef="#ctx0" brushRef="#br1" timeOffset="174180.7594">4773 9959 172,'-27'2'474,"3"1"-66,4-2-157,2 2 6,3-1-101,2-1 52,3 1 1,10-2 180,0 0-174,8 8-79,12-7 46,11-1-62,20 0 52,10 0-38,19-2 60,13-2-54,11-1 54,26-2-60,8-1 34,3 1-67,8-1 19,5 1-39,168-5 50,-162 7-73,2-2-4,-1 3 30,-7 0-18,-10 0 20,-9 1 29,-29 0 25,-7-1 17,-11 1 19,-8 0 6,-19-1 7,-4 4 5,-8-2 4,-11-1-24,21 0 104,-33 2-163,-6 0-40,-2 1-4,1-2-49,-7 1-42,2 0-82,-14 1-94,21 0-117,-21 0-173,16 0-153,-16 0-209,0 0-605,0 0-1069</inkml:trace>
  <inkml:trace contextRef="#ctx0" brushRef="#br1" timeOffset="181072.9162">6107 11722 472,'0'0'168,"0"0"-40,0 0-23,0 0-17,3-12-13,-3 12-11,0 0-14,0 0-9,0 0-2,0 0-5,0 0 3,1-10 1,-1 10 8,0 0 4,0 0 78,0 0-56,0 0 10,0 0 0,-2-10-2,2 10-10,0 0-3,0 0-2,0 0 2,0 0 0,0 0-5,0 0-4,0 0-4,-4-9 1,4 9-8,0 0 17,0 0-40,0 0-1,0 0-3,0 0-2,0 0-4,0 0 0,0 0-4,0 0-4,0 0-5,0 0 4,0 0-2,0 0-2,0 0-4,-9-3 7,9 3-4,0 0 2,0 0-2,0 0-1,0 0 0,0 0 1,0 0 3,0 0 0,0 0 5,0 0-9,0 0 2,0 0-7,0 0 12,0 0-1,0 0 6,0 0-8,0 0-3,0 0 0,0 0 1,0 0-1,-6 5 1,6-5 0,0 0-1,0 0 4,0 0-5,0 0 0,0 0 1,0 0-2,0 0-2,0 0-15,0 0-45,0 0 31,0 0 7,0 0-3,0 0 7,0 0 8,0 0 4,0 0 0,0 0 3,0 0-4,0 0 4,0 0 6,0 0-3,0 0 1,0 0-2,0 0-49,0 0 11,0 0-12,0 0-15,0 0-7,0 0 0,0 0 0,0 0 2,0 0 3,0 0 6,0 0 13,0 0 6,0 0 5,0 0 1,0 0 2,0 0-23,0 0 37,0 0 1,0 0 4,0 0 1,0 0 5,0 0 0,0 0 3,0 0 2,0 0 4,0 0 2,-9 5 3,9-5 3,0 0-1,0 0 1,0 0 8,0 0-3,0 0-2,0 0-5,0 0 1,0 0-3,0 0 1,0 0 3,0 0 0,0 0 2,0 0-1,0 0 4,0 0 7,0 0 7,0 0 1,0 0 0,0 0-3,0 0-2,0 0-3,0 0-5,0 0 4,0 0-1,0 0-4,0 0-9,0 0-15,0 0-21,0 0-27,0 0-25,0 0-22,0 0-17,0 0-110,0 0 128,0 0-25,-4-8-85,4 8 69</inkml:trace>
  <inkml:trace contextRef="#ctx0" brushRef="#br1" timeOffset="181763.9174">6102 11598 211,'0'0'247,"0"-15"-40,0 15-32,0 0 6,0-14-28,0 14 18,0 0-50,-1-11 28,1 11-61,0 0 85,-3-11-85,3 11-60,0 0 55,0 0-61,0 0 55,0 0-65,-10 8 65,10-8-62,-10 12 63,7-4-75,-3 0 57,3 1-10,-3 0-16,3 1-8,-3 9 11,3-9-23,3-10-2,-4 15-4,4-15 0,-2 14 0,2-14 0,-2 12 2,2-12-1,0 0 0,3 13 1,-3-13 6,0 0-5,6 7 10,-6-7 0,15-1 19,-15 1-19,12-6 17,-6 0 2,2 0-7,-3 0-5,0-2-47,-1 0 62,1-1-64,-3 0 57,-2 9-54,5-18 60,-5 18-42,0-15 53,0 15-54,-1-14 42,1 14-57,-5-12 45,5 12-55,-6-8 52,6 8-52,-11-3 49,11 3-54,-12 0 53,12 0-52,-13 7 52,5-2-55,0 3 56,1-2-4,1 2-14,-3 9 8,3-8-8,6-9-7,-5 18 7,5-18 1,-3 14 2,3-14 5,3 12-7,-3-12 1,4 11 1,-4-11-1,8 9 1,-8-9 0,12 4 3,-12-4-3,23-2 11,-23 2-8,17-8 8,-7 4 1,-1-2-5,0-1 0,0-2-53,-1-1 55,-3-2-52,1 0 59,-2 3-45,-2-2 58,2 2-48,-4 9 64,3-18-56,-6 4 30,3 14 5,-6-9-53,6 9 48,-10-8-58,10 8 54,-14 0-50,14 0 51,-18 6-54,8 0 49,0 2-54,1 3 56,0-1-5,-1 3-4,2 0-4,-3 15 3,7-15-6,-1-1-1,4-1 3,0 0-2,2 0 9,-1-11-7,4 17 1,-4-17 9,6 15-4,-6-15 1,9 8 4,-9-8-6,10 3 2,-10-3 0,20-5 8,-12 1-11,-8 4-3,12-14-4,-7 7-1,-1-1 1,-4 8-50,8-14 54,-8 14-80,4-13-9,-4 13-82,0 0-96,0 0 20,0 0-8,0 0-45,-23 22-1323</inkml:trace>
  <inkml:trace contextRef="#ctx0" brushRef="#br1" timeOffset="183678.0704">8577 13373 530,'0'0'396,"0"0"-89,0 0-75,6-6-45,-6 6-32,0 0-36,0 0 54,0 0-114,0 0-18,0 0-10,0 0-3,0 0-10,0 0 0,-1 13-4,1-13-1,-2 10-5,2-10 3,-2 11 1,2-11-1,2 13 15,-2-13 10,6 16 51,-6-16-38,8 11 9,-8-11 2,15 9 17,-15-9-27,18 4 7,-18-4-29,24 0 12,-12-1-18,1-2 11,1 0-22,0-3 15,-3-2-22,2 2 16,3-5 42,-9 6-16,-1-2 10,-6 7-28,7-8 8,-7 8-23,0 0 10,0 0-25,-2-12 14,2 12-20,0 0 13,-16 3-14,16-3 13,-13 5-15,13-5 16,-19 13-12,19-13-5,-8 9 5,8-9-19,-5 7 19,5-7-19,0 0 9,0 0-29,0 0 3,4 12-40,-4-12-5,0 0-69,14-1-61,-14 1-54,10-6-156,-5-2-841</inkml:trace>
  <inkml:trace contextRef="#ctx0" brushRef="#br1" timeOffset="185475.7258">6120 11532 275,'0'0'381,"0"0"-258,0 0-21,-6-7-22,6 7-17,0 0-15,0 0-13,0 0-14,0 0-2,0 0-6,0 0-4,0 0 2,0 0 6,6 7 10,-6-7-1,4 11-3,0-2 2,-1 0-7,0 2 22,2 3-5,-1 4 10,2 0 14,-1 3-18,0 3 18,0-1-28,2 6 20,-2 2-22,1 1 29,0 2-15,-1 1 26,6 44 3,-4-37-34,-2 0 3,2-1-30,-1 1 36,2 1 1,0-2-4,0 0-3,1 1 18,2-1-29,-1-2 19,-1 0-17,2-2 18,-2-2-15,-1-1 34,8 27 37,-9-31-68,-1 0 5,0 0-25</inkml:trace>
  <inkml:trace contextRef="#ctx0" brushRef="#br1" timeOffset="188531.9408">6297 13343 303,'0'0'765,"0"0"-485,0 0-29,0 0-1,0 0-50,-7-6-9,7 6-46,0 0-13,0 0-46,-9-5-2,9 5-35,0 0 2,0 0-27,-14 1 12,14-1-28,-13 8 15,13-8-13,-9 8-10,9-8 11,-6 9-14,6-9-8,-8 7-25,8-7 31,0 0-20,-5 10 28,5-10-22,0 0 23,0 0-20,5 9 17,-5-9-29,16-3-13,-9-3 24,-7 6-24,15-11 33,-7 5-25,-2-3 11,1 1-1,-2-1 6,0 0 5,0 2 0,-5 7-4,4-16 6,-4 16-3,1-12 8,-1 12-2,-7-14-11,7 14 6,-12-3 12,12 3-9,-15 2-1,3 3 1,1 0-3,-1 2 3,0 0 23,0 3-26,1-1 26,1 1-25,1-2 25,1 1-25,1 1 26,-3 5-5,10-15-18,-5 13 29,5-13-27,0 0 25,0 14-26,0-14 26,7 5-28,-7-5 20,14-1-20,-14 1 15,15-7-27,-7 2 28,1-2-26,-3-1 7,6-9-9,-9 8 6,-3 9 4,4-17-7,-4 17 5,-1-15 1,1 15 0,-4-10-2,4 10 15,-10-7-19,10 7-31,0 0-25,-19 3-65,11 3-27,2 0-70,-2 5-276,1-3-11</inkml:trace>
  <inkml:trace contextRef="#ctx0" brushRef="#br1" timeOffset="189280.9429">6391 13359 108,'0'0'286,"-9"-4"-32,9 4-63,0 0 0,-9-6-42,9 6 6,0 0-53,-8-6 6,8 6-46,0 0 10,0 0-39,-7-6 16,7 6-3,0 0-46,0 0 28,0 0-34,0 0 30,0 0-32,11-8 28,-11 8-28,13 0 38,-13 0-29,20 0 33,-8-1-37,3 1 36,0 0-26,4-2 41,25 2 13,-15 0-29,0 0-4,3 0-6,7 0 0,-1 0-3,1 0-3,4 0-2,7 0-3,0 0 0,2 2 0,0-4 10,1 2 17,0-3 11,-2 2 5,55-7 74,-51 5-64,-3-1-14,2-1-6,3 0-5,-1 1-8,1-1-7,1 0-3,-1 1-6,-3-1-2,2 2 2,-3 0-3,-3 0-4,-1 1-10,-8 0 3,37 0 0,-42 1 3,2 1-2,-6 0 3,1 0-3,-2-2 0,6 2 1,0 0 1,0-1 0,0 0-1,1-2 1,0 3-1,-1-3 0,1 1 0,-1-2 4,28-1-7,-35 5-2,-3-3-1,0 2 0,-7 0 1,2-1-2,-3 1-1,-5 1 5,1-1-6,-2 1 5,-1-1-3,-12 1 0,20 0 1,-20 0 0,17 0 0,-17 0-1,14-2 2,-14 2 0,0 0 2,17 0-9,-17 0 9,0 0 2,16 0 0,-16 0-1,0 0 0,0 0-1,16 0 2,-16 0 1,0 0-1,0 0-1,6 0-23,-6 0-18,0 0-33,13 2-39,-13-2-48,0 0-57,0 0-76,-9 3-324,9-3-130</inkml:trace>
  <inkml:trace contextRef="#ctx0" brushRef="#br1" timeOffset="190112.9436">6378 12501 132,'0'0'151,"0"0"-35,-4-9-7,4 9-14,0 0 1,-5-8-11,5 8 13,0 0-16,0 0 8,-6-7-25,6 7-2,0 0-31,0 0 5,0 0-21,0 0 14,0 0-23,0 0 6,0 0-14,0 0 14,0 15-14,0-15 18,2 18-10,0-7 21,-1 3-16,-1-2 35,0 5-12,1 5 21,-2-3-24,0 35 37,-1-25-27,1 4-24,0 1 3,0 0 7,-2 2 12,3 1-8,-1-2-9,0 2 33,-1 0-28,1-3 35,1 1-54,-1 0 41,-2-3-28,2 1 51,-1 23 71,0-30-98,1-1 11,0-1-30,1-3 19,0-2-26,0-1 21,1-1-18,-1-1 21,0-3-25,1-1 16,-1 1-26,0-13 20,0 21-24,0-21 20,2 23 2,-2-23-25,0 11 18,0-11-17,0 0 15,0 16-20,0-16-7,0 0-60,-3 12-27,3-12-91,0 0-29,-8 8-40,8-8-19,-10 7-246,10-7-23</inkml:trace>
  <inkml:trace contextRef="#ctx0" brushRef="#br1" timeOffset="191181.479">6058 11480 143,'0'0'264,"0"0"-46,0 0 137,-11-5-201,11 5-22,0 0-18,0 0-22,0 0-17,0 0-21,0 0-15,0 0-13,-9-3-1,9 3-1,0 0-8,0 0-2,0 0-10,0 0-3,0 0 1,0 0-2,1 11 0,-1-11-12,8 7 19,-8-7-20,13 14 26,-2-7 0,1 4-2,5 2 2,2-2 3,2 6 7,5-1-12,4 5 9,2 0 17,36 22 0,-30-19-20,-1 0 30,7 4-36,1 0 22,0 1-24,1-3 39,0 3-42,-7-6 0,7 6 5,-1 0-4,0-1 3,1 0 2,0 2 3,1-1 0,48 33-31,-47-29 41,1 1-51,0 1 54,1 0-8,-2-1-3,-1 3-6,1-1 4,-2-1-4,-2-1-3,-1-4-4,1 0 9,-6-5 26,0-1 25,2-1-23,35 22 41,-38-23-41,-3-2-26,2 1 18,-1-1-22,-2-1 19,0 1-23,-1-1-6,-1 0 0,0-1 0,0 1 3,-2-1 0,-3-3-2,0 0 0,-1-1 0,-2-1-1,1-1 4,-4 0-54,-1 0 97,0-3-47,-1-1 64,-2 3-42,1-3 54,-3-1-55,1-2 43,0 3-53,0-1 45,-1-2-55,0 1 46,0-2-58,12 8 39,-13-7 6,-2 0-55,0-1 47,-1 2-42,1-1 38,-1 1-53,-1-1 55,2 0-51,1 0 51,-1 2-4,2 0-4,-2-2-3,2 2-1,-2-2 3,13 7 48,-13-6-23,-1-1 5,-2 0 3,1-1-1,-1 1-7,2-1-1,-10-4-5,14 8-3,-6-3 0,-8-5-2,15 8-1,-15-8-4,14 8-4,-6-3-3,8 4 10,-9-4-16,-7-5 3,16 8 5,-9-4 6,1 1 10,0 1 8,-8-6 7,16 6 9,-16-6 8,14 8 0,-14-8-7,12 6-9,-12-6-7,9 4 4,1 0-31,-10-4 10,0 0-43,10 5 38,-10-5-107,0 0-52,0 0-133,0 0-177,0 0-645,-9 8-708</inkml:trace>
  <inkml:trace contextRef="#ctx0" brushRef="#br1" timeOffset="192043.4804">6253 13662 911,'5'-9'348,"-5"9"-69,0 0-82,0 0-21,5-7-64,-5 7-2,0 0-50,0 0 10,0 0-38,0 0-9,0 0-3,0 12 3,-4-2 10,2 1 8,-8 23 33,2-14-22,0 1-10,1 1 23,-2-2-21,0 2 18,2-1-20,-1-2 6,1-1-22,1-2 15,0-4-9,1 1 30,1-4 7,0 2 40,0-4 12,4-7 27,-5 14 13,5-14-7,0 0-32,-5 9-23,5-9-21,0 0-29,4-12-23,-1 1-26,2-3-5,1-4-9,2 0-50,2-3 63,-1 2-1,1-1 0,13-15-6,-13 18 1,2 2 0,-3 3-2,1 2-6,2 0 0,-2 3-1,-1 2-6</inkml:trace>
  <inkml:trace contextRef="#ctx0" brushRef="#br1" timeOffset="192453.4816">6134 13865 1960,'0'0'36,"0"0"-38,0 0-30,0 0 1,6 6 45,-6-6 33,0 0-16,14 1 13,-14-1 11,17 1 3,-17-1 1,22-1-2,-8 0 25,5 1-25,3-3 22,-3 1-31,2 0-12,2-3-7,1 3-6,0-1 0,0-1-3,2 1-7,-2 0-2,1 1-11,0-1-23,-5 1-29,2 2-22,-1-1-48,-3-1-16,2 4-12,15-2-130,-20 0 134,-1 1-24,-3-1-20,2 2-244,-13-2 97</inkml:trace>
  <inkml:trace contextRef="#ctx0" brushRef="#br1" timeOffset="193399.5544">6269 13770 241,'0'0'321,"0"0"-68,-10-6-37,10 6 107,0 0-211,-11-2-27,11 2-15,0 0-16,0 0-17,-14 6-6,14-6-6,-9 14-8,3-2 12,-1 3-17,0 4 21,-2 0-29,1 5 22,-1 0-27,-8 22 30,9-24 10,2-3-27,-2 0 33,2-4-23,2-2 57,-1 0 0,2-4 60,-3 1-14,6-10 17,-5 14-2,5-14-13,-4 9-38,4-9-7,0 0-35,0 0 33,-1-14-49,4 3-21,-1-2 7,2-5-25,2-3-14,-1-2 5,2 1 1,0-5 5,3 1-7,1-1 11,1 1-1,1 1 1,0 2 15,2-1-17,-1 2 14,-2 5-16,1 0 18,0 3-19,-1 1 15,-2 1-22,2 5 12,-3 0-16,1 4 15,-10 3-12,20 0 17,-10 3-14,3 2 1,-3 4 8,0 3 5,11 19-12,-10-13 4,-3 3 23,1 1-17,0 3 15,-1 2-15,-1 0 24,1 1-29,-2-2-25,1-1-67,-1-1 15,-1-2-54,1-1 26,-1-1-31,0-3-11,5 12-252,-6-16 190,-1-2-53,-3-11-136,1 12 130</inkml:trace>
  <inkml:trace contextRef="#ctx0" brushRef="#br1" timeOffset="193631.5632">6297 13963 153,'0'0'436,"-11"-5"-98,11 5-104,0 0-28,-8-6-71,8 6 3,0 0 95,0 0-130,14-1 17,-14 1-40,19 2 13,-7 0-36,3-2 11,1 0-27,4 0 11,2 0-28,-1 0 17,6-3-24,0 0-14,0 0-42,2-2-61,32-1-300,-29 1 38,-1-1-161,0-2-24</inkml:trace>
  <inkml:trace contextRef="#ctx0" brushRef="#br1" timeOffset="194492.5485">8747 13658 198,'0'0'377,"0"0"-91,0 0-31,0 0-6,0 0-15,6-5-10,-6 5-6,0 0-14,0 0-20,0 0-22,0 0-26,0 0-28,4-10-26,-4 10-27,0 0-11,0 0-12,0 0-8,0 0-11,0 0 1,6 12-2,-6-12 0,4 15 1,-1-6-1,0 17-17,-1-10 26,0 0-2,-1 2 6,1 0-21,-1-2 8,0 3-15,1-2 14,-1 1-6,0 1 14,-1-1-46,0 3-30,-1 0-76,0-3-23,-2 2-74,0 15-345,2-23-81,0 0-165</inkml:trace>
  <inkml:trace contextRef="#ctx0" brushRef="#br1" timeOffset="194919.5528">8830 13597 156,'4'-10'377,"0"-1"-58,0 1-102,2-2-16,4 2-76,-1 0 5,6-3-44,-1 0-2,2 3-42,1 0 26,2 1-14,-1-2-7,1 5-45,-4-1 12,0 4-28,-2 1 23,-13 2-23,21 0 22,-21 0-23,15 5 33,-15-5-7,9 13 44,-9-13-19,1 18 45,-3-8-30,-2 1 4,-7 14 66,6-13-67,-2 1-1,1-1-3,1-1-18,0-1-6,0 2-2,2-3-3,0 0-5,0 0-7,3-9 0,-3 19 8,3-19-6,3 19 0,0-9 0,8 12-4,-2-10-4,1 0 0,-1 0-1,5 0-1,-3 3 0,2-1-2,-3-1 2,1 2-4,-2-2 22,0 0-24,-3 0 29,-1 0 12,1-1 48,-3 0 18,-3 13 174,-3-12-133,-4 2-22,-1-2-39,-4 1 4,-3 1-11,-6-1-20,1 1-2,-4 0-20,0-1-46,0-1-96,4-4-81,0-2-163,-1 2-196,5-5-287</inkml:trace>
  <inkml:trace contextRef="#ctx0" brushRef="#br1" timeOffset="195949.8504">6391 10994 65,'0'0'571,"6"-13"-187,-6 13 34,4-12-96,-4 12 44,4-9-88,-4 9 27,1-13-68,-1 13 31,-1-11-82,1 11 8,-7-10-75,7 10 37,-11-5-64,-4 1 78,15 4-83,-17 0-81,17 0 40,-14 2-63,7 3 56,-7 9 25,-5 5 76,-5 10-49,-3 6 15,2-2-59,2-1 27,4-3-63,4-5 38,5-3-43,1 16 5,8-20-4,5-2 2,3-1-2,6-2-29,6-2-7,6-3-109,8-2-5,4-3-77,5-4 19,9-3-63,5-4-149,-4-1-676,7-7-705</inkml:trace>
  <inkml:trace contextRef="#ctx0" brushRef="#br1" timeOffset="207334.7844">18682 10166 211,'0'0'236,"0"0"-32,0 0-28,0 0-10,0 0-6,8-5-35,-8 5 20,0 0-43,0 0 39,0 0 49,0 0-143,0 0 37,0 0-73,0 0 43,0 0-56,0 0 46,-11 3-51,11-3 54,-9 10-59,9-10 51,-11 12-54,3-5 57,2 1-62,1-2 58,-4 9-28,9-15-40,-7 12 58,7-12-51,-4 10 60,4-10-61,0 0 54,0 14-51,0-14 59,0 0-62,11 7 59,-11-7-42,11 0 34,-11 0-59,18-4 62,-10-1-61,0 0 57,1-2-56,-2 0 56,-1-1-59,0 1 58,-2-1-57,-4 8 65,4-16-66,-4 16 61,1-12-61,-1 12 53,-6-8-48,6 8 50,-13-2-55,-6 2 24,8 3 36,-1-1-58,2 3 53,1-1-50,-2 2 51,2-1-48,2 1 42,0-1-46,2 2 50,5-7-5,-9 13-7,9-13-1,-1 10-49,1-10 53,8 11-26,-8-11-15,11 6 37,-11-6-13,13 1-16,-13-1-3,15-2-20,-15 2-20,11-5-14,-11 5-24,10-7-12,-10 7-15,10-9 4,-10 9 12,9-9 2,-9 9-17,7-9-221,-7 9 193</inkml:trace>
  <inkml:trace contextRef="#ctx0" brushRef="#br1" timeOffset="208366.7821">18727 10161 200,'0'0'242,"0"0"-57,0 0-33,0 0-16,1-4 90,-1 4-130,3-10-11,-3 10-15,0 0-13,0 0-12,0 0-9,0 0-5,0 0-10,0 0-6,0 0-2,0 0-5,0 0-3,0 0-2,0 0 17,0 0-17,0 0-8,0 0-1,0 0 8,0 0-2,0 0 1,0 0-2,0 0-2,0 0 2,0 0 5,0 0-6,0 0-1,-4 14 2,4-14 2,-10 15 1,2-3 4,1 0 2,-5 2 1,0 3 6,-1-1 18,-2 5 17,0-2-9,-2 3-3,-1 0 16,1 2 0,-5 2-5,1 1-8,-2 0-49,-1 2 49,0 0-47,-28 33 34,25-30-31,-2 1 5,-5 7-7,1-2 53,-1 3-58,-2 1 45,-1 1-50,-1 1 51,-2-1-55,-1 1 58,0 2-57,1 0 59,-2-1-61,4-2 57,-40 44-25,42-45-38,0-1 7,0 2 11,1-1-6,-1 2 59,2 0-62,0-2 54,0 1-69,-2 0 67,2 1-4,0-1-12,1 1-4,-2-1-2,2-1-56,0-1 64,1 1-60,6-7 62,-1-2-58,0 1 13,1 0-1,1-2 8,-2-1-13,3-2 4,-1 1 3,2-3 5,-1-1 45,1 0-50,4-6 48,1 2-50,-14 16 23,18-21 23,2-1-47,-2 0 49,2-2-50,0 1 65,0-1-67,3-2 49,-1-1-49,0-1 54,2 1-57,0-1 56,1-3-7,1 0-3,0 0-3,-2 4 8,8-11-58,-8 9 55,8-9-49,-6 7 54,6-7-46,0 0 61,-8 10-56,8-10 63,0 0-9,0 0-56,-6 7 61,6-7-68,0 0 62,0 0-65,-5 7 20,5-7 44,0 0-62,0 0 62,0 0-7,0 0-58,0 0 66,0 0-5,-6 7 2,6-7-8,0 0-5,0 0-4,0 0-1,0 0-3,0 0-9,0 0 0,-7 7-4,7-7-3,0 0-3,0 0 2,0 0 0,-5 8-5,5-8 3,0 0-1,0 0-1,0 0 2,0 0 3,0 0 2,0 0-5,4 10-7,-4-10-44,0 0 12,17-3 62,-17 3-49,17-5 61,-4 1-58,-1-1 51,2-3-54,-1 2 61,1 0-59,-3-2 57,1 2-53,-4-1 62,0 1-53,-2-1 74,2 0-25,-8 7-57,0 0 67,0 0-64,-5-10 71,5 10-65,-10 3 61,10-3-63,-18 8 60,8-2-4,0 2-17,0-2-4,1 0-4,9-6-7,-13 11-2,2-5-5,11-6-4,-8 8-13,8-8 4,0 0 4,-4 9 4,4-9-50,0 0 63,10 9-48,-10-9 14,22 0-52,-6-4 55,3 2-30,-1-3 48,0-1-37,-2 2 48,-1-1-36,-1 2 66,-2-2-36,-3 1 77,1-1-63,-10 5 60,12-7-72,-12 7 59,9-9-74,-9 9 58,0 0-73,5-10 42,-5 10-68,0 0 18,-6-17-207,6 17 61,-4-11-101,4 11-183,1-20 49</inkml:trace>
  <inkml:trace contextRef="#ctx0" brushRef="#br1" timeOffset="209584.217">18545 10222 86,'4'-8'252,"-4"8"-66,5-16-24,-5 16-17,4-13-7,-4 13 8,6-11-37,-6 11 6,6-17 23,-6 17-100,6-13 12,-6 13-30,9-7 22,-9 7-33,13-6 13,-13 6-20,13-3 21,-13 3-20,16 5 23,-7 0-20,1 1 40,1 4 10,2 4-2,19 20 68,-13-14-62,4 4-1,1 2-14,1 1 21,3 0 1,2 2-13,5 7-8,4 1-1,2 2-59,1-1 70,1 4-54,2 1 22,3 2 10,1 3-1,2-1 54,4 4-69,0 2 46,10 7-6,0 1-1,-11-9-14,9 11-58,-11-8 52,9 9-55,-10-10 4,7 14 30,-10-12-26,-3 3 53,2 0-57,-3-1 55,42 56-24,-45-59-34,-1-3 48,-4-4-51,-2 0 44,-4-7-44,-4-7 50,-5-3-57,0-4 10,-5-3 0,-2-4 7,-3-3 3,2-3 2,-4 0 1,-2-4 2,9 10 6,-10-14-4,-1 2 5,-5-8 1,11 10-4,-11-10 1,8 7 0,-8-7 2,0 0-4,10 3 50,-10-3-59,0 0 50,0 0-55,11-3 53,-11 3-57,0 0 39,0 0-39,5-7 51,-5 7-53,0 0 53,0 0-60,0 0 55,0 0-55,0-13 54,0 13-56,0 0 65,0 0-69,-6-9 57,6 9-48,0 0 47,-5-4-28,-4-4-28,9 8 51,0 0-52,-14 0 57,14 0-54,-12 5 55,12-5-55,-17 9 8,8-3 3,1 1 9,-1 0 1,0 3-1,-1-2 12,3 0-9,-3 7-7,10-15 10,-7 15 16,7-15-13,-2 14 1,2-14 1,8 10-3,0-5 2,0-3 10,-8-2-7,24 3-8,-11-3-10,5-3-8,-1 1-4,-1-1-5,15-9-31,-17 4 34,-1 0 53,-2-1-57,-1 0 57,-2-1-53,-3 2 71,0-2-47,-5 10 67,5-14-50,-5 14 50,0-13-59,0 13 48,-4-8-60,4 8 53,-10-5-56,10 5 54,0 0-58,-20 0 53,20 0-58,-11 3 57,11-3-62,-12 3 45,12-3-77,-10 4 30,10-4-113,-6 8-43,6-8-46,-5 7-120,5-7-313</inkml:trace>
  <inkml:trace contextRef="#ctx0" brushRef="#br1" timeOffset="210558.0182">17185 12666 234,'0'0'214,"-9"-4"-41,9 4-31,0 0-13,-14-5-11,14 5-7,-8-4-6,8 4-15,-9-5-11,9 5-7,-11-6-7,11 6 1,-10-3 6,10 3 12,-12-5-36,12 5 51,-11-3-59,11 3 49,-11-4-68,11 4 59,-10-2-69,10 2 65,-12-3-80,12 3 59,0 0-69,-16 0 66,2-1-23,14 1-55,-13 0 67,13 0-63,-15 0 83,15 0-87,-11 1 69,11-1-64,0 0 67,-14 0-66,14 0 64,0 0-67,0 0 63,-14 0-67,14 0 65,0 0-33,0 0-32,0 0 61,0 0-65,0 0 61,0 0-68,0 0 73,16-7-70,-4 5 67,0 2-6,5 0-6,4 0 1,8-1 1,12-2-6,9 2-2,61-3 8,-51 3-11,2-1-53,14 2 49,3-2-60,0-1 71,2 0-5,2-1 5,-1 0-2,3-2-5,-1 1-61,1-1 70,1 0-59,0-1 63,3-1-61,90-6 32,-87 6 35,0-1-55,-1 1 64,0 0-52,1 0 56,0 0-67,-3 1 76,3 0-78,-3 1 65,-1 0-66,-2-1 62,-3-1-59,-2 2 59,-4-1-46,-3-2 14,-5 2 18,1 0 4,-13 1 3,-3 1-1,-1-2-1,-3 1-5,-6 2-2,-6-1 11,-3 0-2,-7 4 11,-1-3 15,-3 1 14,-4 1 71,-3-1-46,13-2 151,-16 5-127,-3-3-19,1 2-12,-12 1-18,19-3-9,-19 3-4,16-2-4,-16 2-4,14-3 4,-14 3-3,13-2-5,-13 2-4,11-2-4,-11 2-2,14-2 15,-14 2-30,0 0 0,13-4-6,-13 4 1,0 0-3,12-2 0,-12 2-3,0 0 2,10-5-1,-10 5-3,0 0 0,0 0 3,0 0-2,12-1-5,-12 1 1,0 0-2,0 0-8,0 0-10,0 0 8,9-4-13,-9 4-4,0 0-7,0 0-7,0 0-16,12-2-30,-12 2-38,0 0-49,0 0-65,0 0-75,0 0-510,0 0 15,0 0-340</inkml:trace>
  <inkml:trace contextRef="#ctx0" brushRef="#br1" timeOffset="212596.0199">16813 13297 152,'0'0'613,"-2"-14"-88,1 0 213,1 14-480,-1-11 18,1 11-94,-3-11 22,3 11-84,0 0 25,-1-13-83,1 13 39,0 0-76,0 0 41,-1-12-67,1 12 47,0 0-60,0 0 53,0 0 38,6 11-78,-6-11 70,3 21-43,-1-10 47,1 4-69,1 2 50,-2 0-59,1 1 56,0 3-62,1 1 50,-1-1-53,-1 1 54,-1-3-66,2 2 30,0 15-213,-2-15 35,0-4-44,0 0-24,-1 0-17,2-4-22,-2-2-33,0-11-93,-2 17-159,2-17-80</inkml:trace>
  <inkml:trace contextRef="#ctx0" brushRef="#br1" timeOffset="212845.0244">16787 13425 309,'-3'-21'416,"-1"4"-79,0-5-31,1 3-31,0-1-1,0-19 226,3 20-287,0 2-38,1-1-23,1 2-34,1 1-23,0 1-23,2 1-13,0 2-12,3-1-11,-1 3-9,2 3-6,0 2-4,-9 4-2,19-3-1,3 10 24,-10-1-12,-2 1-5,0 2 51,0 1-55,-1 0 72,-2 2-46,0 0 69,-3 0-44,-1 1 78,-3 0-64,0 0-11,-4 2-12,0-1-15,-6 4-12,-12 14-31,6-12-277,-3-1 0,-1-4-142,1-2-71,-3-4-434,3-2-493</inkml:trace>
  <inkml:trace contextRef="#ctx0" brushRef="#br1" timeOffset="215276.024">19886 12725 123,'8'-5'319,"-8"5"-54,12-9-50,-12 9 40,8-7-68,-8 7 66,8-7-65,-8 7 61,5-8-60,-5 8 42,6-9-64,-6 9 194,4-9-163,-4 9-69,0 0 49,0 0-70,0 0 30,0 0-75,0 0 42,0 0-63,0 0 47,-12 7-35,7 2 53,-1 4-43,-2 4 6,1 4-10,-9 24 50,10-23-95,1 3 28,0 0-11,3-1 11,2 2-42,0-2 38,2 1-12,3-3 2,0 0-1,4-2-6,0 0-2,5-4 0,-1-2-4,3-2-2,-1-3-1,3-2-1,-2-4-33,4-3 38,-1-2-37,2-3 37,-1-3-35,-1-1 31,-3-5-24,1-3 25,-3-3-68,0-4 52,-3 0-10,-3-2-7,-2 1 4,1-24-14,-7 29 17,-1 1-15,-1 1-34,-2 3 10,-2 0-87,-3 4 27,0 3-105,-2 0 32,0 5-68,0 1 33,-3 2-61,0 2 40,-2 1-17,0 3 19,-23 10-238,20-6 270,-1 1 14,0 2 26,1-3 31,0 2 47,1-2 30,-1-1 52,2 1 38,3-3 31,-3-2 18,4 1 11,3-2 9,-1-2 1,11-2 4,-22 0 147,22 0-99,-11-4-11,11 4-1,0 0 47,-10-8-65,10 8 30,0 0-67,0 0 56,0 0-49,0 0 59,0 0-37,0 0 13,11 3-12,-4 4 5,1 0 9,3 3-14,0 0-43,4 1 28,1 1-47,2 1 29,3-3-46,-1-1 25,4-2-40,1 0 31,8-3-39,-5-2 27,2-2-47,2-1 5,3-3-75,35-6-159,-37 3 33,-3-5-62,6-3-81,-6-4-36,-1-2-70,-4-4-395,-6-3-390</inkml:trace>
  <inkml:trace contextRef="#ctx0" brushRef="#br1" timeOffset="216305.0212">18798 9552 100,'-1'-11'488,"1"11"-169,-3-15 0,3 15-138,-2-12 19,2 12-100,0 0 83,0 0-91,0 0-22,-7 12 2,6-1-13,0 4-14,-1 2-10,1 1-4,0 2-4,1-2 9,-1 1 0,-1-1 1,0-2-67,2-1 77,-1-2-48,-1 0 80,1-3-31,0 1 80,-2-1-37,3-10 64,-6 16-69,0-10 48,-2 1-60,8-7 55,-18 7-56,18-7 67,-21-2-75,9-3 39,-1-2-73,-1-5 45,-14-24-10,15 11-68,3-2 46,1-1-61,4-1 50,1 4-54,3-1 52,0 2-56,2-1 53,1 3-55,2 1 3,3-1 4,2 3 3,3-1 6,2-1-1,23-16 27,-14 22 16,-1-1-53,4 4 50,-2-1-57,-3 5 57,2 0-65,-2 2 42,-4 2-63,1 0 56,-6 3-56,1-1 58,-13 2-50,18 3 59,-18-3-51,13 7 53,-13-7-53,7 9 58,-7-9-48,1 14 55,-3-4-55,-2 0 61,-1 0-58,-3 2 54,2 0-6,-2-1-4,3-1-2,-1-2-2,0 0 4,0-2 8,-1 7 38,7-13-31,-8 9-6,8-9 0,-6 9-6,6-9-2,-5 7-2,5-7-7,0 0 0,-5 10-2,5-10-3,0 0 0,0 0-2,-5 8-1,5-8-1,0 0-5,0 0-1,-4 10 0,4-10-3,0 0-2,0 0 4,1 12 1,-1-12 6,7 11 7,-1-3-2,4 4-1,1-2 7,2 4-4,5-1 1,2 2 7,3 1 11,3-2 7,2 0-7,5 2 2,0-1-5,4-1-5,-3 0-19,0 1-91,3 0-1,-2 0-126,2 2-128,-2 1-166,-1-1-371,-6-5-444</inkml:trace>
  <inkml:trace contextRef="#ctx0" brushRef="#br1" timeOffset="225866.9702">12412 11785 349,'-5'-10'317,"-5"0"-47,4 0 2,-7-13 249,4 13-248,4-2-48,-1 3 46,1 1-70,1-1 33,4 9-86,-7-13 19,7 13-82,-7-12 26,7 12-74,0 0 39,7-16-65,4 9 47,9 1-58,54-18 37,-24 11-41,13-3 48,7-1-58,3 3 53,6-3-58,5 2 56,1 1-58,3-1 57,-1 2-57,3 1 46,-3 0-90,-1 3 16,-5 1-51,-7 3-52,36 4-297,-72 2 181,-6 4-40,-12 3-65,-11-1-257,-9-7-140</inkml:trace>
  <inkml:trace contextRef="#ctx0" brushRef="#br1" timeOffset="226120.9803">12769 11940 450,'-31'10'547,"6"-3"-101,4 0-90,6-2-76,1-1-59,5 2-59,9-6-28,0 0-26,14 5 54,6-6-104,7-3-9,17-4-8,8-1-23,11-3-29,4-3 0,4-1-69,1 0-34,6-2-42,-4-2-36,3-1-68,-6 0-126,-3-2-183,-5-4-83</inkml:trace>
  <inkml:trace contextRef="#ctx0" brushRef="#br1" timeOffset="226394.969">13652 11272 741,'-6'-18'482,"-2"2"-109,6 1-82,-2 4-65,4 11-46,4-15-44,6 9-28,1 2-26,9 3-16,4 4-12,9 1-13,9 7-7,2 2-7,4 3-5,61 30 11,-57-20-17,0 4-49,-8-1 55,-10-3-51,-4 3 53,-8 0-54,-8-1 56,-9 1-5,-9 2-4,-11 5-2,-16 7-6,-13 2 12,-11-1-40,-7-1-13,-110 58-182,78-55 32,-2 0-31,-5-3-62,-5-1-25,1-4-243,-2-5-53</inkml:trace>
  <inkml:trace contextRef="#ctx0" brushRef="#br1" timeOffset="226623.9716">11897 11610 16,'16'-33'302,"-3"6"-70,0 0-9,-3 4-19,0 2-1,-2 2-20,-2 3 2,6-11 155,-8 17-212,-2 0-30,-2 10-29,1-13-6,-1 13 3,0 0-6,-7-5 20,-2 9 4,-3 6-5,-5 2-60,-8 10 45,-6 8-52,-7 10 44,-1 3-14,-50 54 35,45-45-57,-2 1 17,5-2-27,3-1 13,1 0-22,7-4 5,11-6 4,5-2 0,9-8-45,10 0 67,15 2-4,15-7-2,20 1 0,17-4-56,147 0-171,-72-21-32,20-5-110,19-10-379,55-9-227</inkml:trace>
  <inkml:trace contextRef="#ctx0" brushRef="#br1" timeOffset="228444.6118">24859 10439 189,'5'-16'634,"0"4"-109,-1 1-59,-2 0-121,4 0 5,-4 2-127,-2 9 1,3-14-100,-3 14 18,4-9-85,-4 9 60,0 0-50,-1 14 0,-3 0-53,-2 6 45,-2 6-43,-2 10 64,-1 2-42,-3 4 12,2 2-12,-1 0-6,1-1 45,2 0-67,-2-3 53,1-1-63,2-6 51,2-4-62,-1-2 38,3-4-102,-1-2 3,1-4-111,0-2 19,2-4-118,3-11-36,-6 12-73,6-12-427,0 0-352</inkml:trace>
  <inkml:trace contextRef="#ctx0" brushRef="#br1" timeOffset="228718.625">24461 10422 696,'-14'-24'609,"7"3"-45,-3 4-148,-4-12 207,9 16-380,2 2-102,2 1 25,5-2-86,3 1 22,8-3-53,8 0 45,10-4-65,5 1 42,6 3-47,5 0 28,3 4-53,-1 1 26,3 2-122,-2 4-15,0 5-116,-6 3-5,0 4-84,-6 2-49,-6 6-464,-7-1-369</inkml:trace>
  <inkml:trace contextRef="#ctx0" brushRef="#br1" timeOffset="228775.6167">24460 10950 246,'-42'25'676,"10"-6"-56,-1-1-151,6-2-22,8-5-149,0 1 0,4-2-99,1-2 12,-4 4 57,18-12-188,0 0 42,6 12-73,8-9 43,8-6-68,12-2 31,11-5-85,4-1 0,14-6-101,0-1-4,4-1-123,1-2-23,0-2-117,-3 0-92,3-6-273,-8-2-274</inkml:trace>
  <inkml:trace contextRef="#ctx0" brushRef="#br1" timeOffset="229199.6159">25454 10232 450,'-7'-10'459,"-2"5"-89,-2 3-61,-3 2 21,-3 1-98,-2 4 36,-1 1-93,-2 1 31,1 2-85,3 4 31,-17 11 30,22-8-143,2-1 45,5 4-68,2-2 52,6 1-62,2 3 58,8-2-68,1 4 56,5 0-62,6 2 50,4-3-52,1 1 51,3-2-58,-2-1 51,0-2-54,-5-1 4,-3 0 2,-3-5 7,-4 4 1,-4-3-1,-3-2 1,-4 0 4,-4 1 15,-4 0 2,-6 1 2,-3 1 3,-8 1 4,-4 1 4,-1-3-5,-28 8 63,27-10-82,4-5 51,0 2-78,6-4-4,-2-2-103,4 1-7,1-2-115,14-1-29,-16 0-41,16 0-2,-3-10-408,3 10-239</inkml:trace>
  <inkml:trace contextRef="#ctx0" brushRef="#br1" timeOffset="229441.6141">25704 10483 15,'14'-10'558,"-3"4"-165,-11 6-80,10-7-56,-10 7-20,0 0-4,-9 7 10,-2 2-33,-2 0-53,-3 3 35,2 1-80,-2 1 26,3 1-75,-1 2 38,4-1-67,1 1-7,-1 13 19,10-16-23,3 0-1,3-1-5,3 1-2,5-3 0,-1-3-3,6 0 7,0-4-21,-1-3 3,0 1-8,-1-5 0,1-1-77,1-4 60,-2-2-51,6-18-16,-17 13 73,-4 0 1,-2 0 2,-5-1 1,-2 2 3,-4-1 0,-2 3 0,-3 2 0,-4 2-19,6 2-24,-2-1-45,-1 4-83,5 1-4,12 2-29,-20 0-36,20 0-391,-14 2-153</inkml:trace>
  <inkml:trace contextRef="#ctx0" brushRef="#br1" timeOffset="229935.6164">26118 10585 400,'0'0'283,"0"0"-17,0 0-70,0 0 15,-8 7-80,8-7 35,0 0-86,0 0 65,0 0-107,0 0 39,-7 5-75,7-5 19,0 0-66,0 0-64,0 0 17,0 0-36,0 0-54,0 0-277,0 0 59</inkml:trace>
  <inkml:trace contextRef="#ctx0" brushRef="#br1" timeOffset="233161.6204">7119 15412 34,'0'0'271,"0"0"-50,0 0-23,0 0-19,0 0-9,0 0-14,0 0-22,0 0 87,-7-8-155,7 8 10,0 0-39,0 0 18,0 0-19,0 0 6,0 0-8,0 0-14,0 0 9,0 0-46,0 0 35,0 0-32,0 0 27,0 0-3,0 0 5,0 0-9,0 0 3,0 0 9,0 0-17,0 0 40,0 0-28,0 0 35,0 0-31,0 0 29,0 0-33,0 0 26,-9-4-40,9 4 33,0 0-17,0 0 19,0 0-24,0 0 22,0 0-21,-13 0 33,13 0-18,0 0 22,0 0-29,0 0 21,0 0-23,0 0 18,-13-2-25,13 2 21,0 0-26,0 0 20,0 0 4,0 0-24,0 0 23,-11-3-20,11 3 18,0 0-21,0 0 13,0 0-17,0 0 17,0 0-19,0 0 15,0 0-17,0 0 17,0 0-15,0 0 19,0 0-9,0 0-14,-11-4 19,11 4-19,0 0 22,0 0-20,0 0 18,0 0-20,0 0 19,0 0-20,0 0 21,0 0-22,0 0 20,0 0-20,0 0 20,0 0-11,0 0-7,0 0 20,0 0-18,0 0 20,0 0-19,-9-4 21,9 4-15,0 0 12,0 0-16,0 0 16,0 0-17,0 0 15,0 0-18,0 0 19,0 0-10,-9-4-11,9 4 18,0 0-25,0 0 24,0 0-21,0 0 24,0 0-20,0 0 16,0 0-17,0 0 16,0 0-23,-9-3 24,9 3-17,0 0 16,0 0-1,0 0-17,0 0 17,0 0-18,0 0 19,0 0-20,0 0 12,0 0-46,0 0-15,0 0-65,0 0-21,0 0-68,0 0 23,0 0 7,0 0-54,0 0-341,17-4-93</inkml:trace>
  <inkml:trace contextRef="#ctx0" brushRef="#br1" timeOffset="235811.7383">9071 15144 160,'-7'-7'430,"0"2"-86,7 5-32,-10-14-51,10 14-16,-11-10-16,11 10-9,-11-8-24,11 8-30,-7-10-31,7 10-31,-12-8 36,12 8-94,0 0-11,-12-3-13,12 3-1,-9 4-6,9-4-3,-11 8-4,5 1 0,1-4-4,5-5 2,-9 14-1,9-14-12,-6 13 12,6-13-16,-5 16 5,5-16 18,0 0-14,4 14 18,-4-14-16,9 4 17,-9-4-14,15-1 13,-15 1-16,16-7 17,-7 1-1,-2 0-2,0-3-1,-2 4-5,-5 5 1,6-16-8,-6 16 4,3-13 1,-3 13 1,-1-10-1,1 10-3,-3-10 2,3 10-6,-8-7 0,8 7-3,-10-3-14,10 3-2,-12-3-3,12 3-11,0 0-24,-8 0-87,-7 0 71,15 0 14,0 0 4,0 0 12,0 0 7,0 0 7,16-2 3,-7-3 4,-9 5 4,19-5 6,-9 1 1,2-1 5,-3 1 6,-9 4 8,22-11 24,-22 11-14,10-4 0,-10 4 1,9-5 6,-9 5 6,0 0-7,8-5-5,-8 5-3,0 0-4,0 0 0,0 0-3,0 0-2,-15 9 3,6-4-2,-19 18 4,9-9-12,-4 5 6,-3 6-14,-6 1 22,-6 10-22,-1 3 22,-2 0-6,-3 4 1,-2 1-2,-3 4-5,-3 0 5,-3 5 7,-12 8-10,-3 0 7,-81 62-8,71-62 4,-4 4-16,-5 0 20,-1 1-5,-2 3-2,-3-2 14,-2-1-10,3-2-2,2-3-2,6-6 10,9-2 2,15-15 2,6-1 10,5-5 13,-21 14 81,42-29-58,7-3-3,5-2-9,2-2-9,3-3-8,2 1-10,2-2-12,1 0-38,8-6-41,-12 7-17,12-7-24,0 0-36,0 0-57,9 8-66,-9-8-135,20-3-285,-2-3-192</inkml:trace>
  <inkml:trace contextRef="#ctx0" brushRef="#br1" timeOffset="236335.7476">9217 14986 32,'0'0'228,"0"-14"-40,0 14-63,4-10-25,-4 10-23,7-10 2,-2 3 7,-5 7 10,12-9-1,-5 2-15,-7 7-10,11-7-13,4 3 68,-15 4-24,15 3 4,-6 1-6,4 4 5,-3 4 18,4 2 24,1 7 0,3 4-33,0 7 6,2 1-26,1 5 23,6 7 43,0 2-21,0 1-16,39 55 193,-31-50-170,6 0-14,2-2-16,4-1-18,2-3-3,2 2-12,1-5-18,-1-1-18,0-2-3,-2-4-13,-2-1-5,-5-1 0,-8-8-6,-5-1-22,16 18-85,-29-22-5,-6-2-66,-4-2-70,-4-1-85,-7 0-84,-3 2-54,-3-1-374,-8 0-363</inkml:trace>
  <inkml:trace contextRef="#ctx0" brushRef="#br1" timeOffset="236794.7281">6806 16847 450,'-17'1'178,"2"-2"-24,1-1-51,2 1 2,12 1-27,-21-1 10,21 1-5,-16-1-32,16 1-7,0 0-6,0 0 7,0 0 13,8-7-6,7 4 12,43-10 109,-10 0-66,21-2 5,9-5 15,27-6 8,10-3 16,14-5-12,11 0-7,12-2-5,9-2-11,7 4-6,8-1-18,6 4 3,-2 4-22,3 4-16,0 1-3,-4 7-3,-3 3-7,-9 2-9,-6 6-5,-7 4-8,-7 1-6,-9 7 1,-12 0-4,-25 1-2,-4 2-11,-11 0-18,-6 1-18,-9 1-24,-11 1-29,24 10-117,-59-12 104,-11 0 3,-5 0-48,-8 0-39,-6 3-62,-9 1-20,-11 5-67,-8-1-239,-10 1-87</inkml:trace>
  <inkml:trace contextRef="#ctx0" brushRef="#br1" timeOffset="237324.9048">7263 17461 329,'-8'-14'442,"8"14"-51,-6-10-70,6 10-38,-5-11-27,5 11-20,-7-10-46,7 10-38,-3-8-33,3 8-27,-6-8 28,6 8-84,0 0-4,0 0-11,0 0-2,0 0-8,0 14-5,2-3 7,-2 1 25,1 3 0,0 2 2,-1 2 4,-1 0-5,1-2 5,-1 0 28,-2 15 87,2-18-80,0-2-16,-1-2-10,2-10 23,-1 19 17,1-19-25,0 13 45,0-13-21,0 0 11,0 0-63,0 0-76,0 0-71,4-20-4,0-4-6,11-51-83,-5 29 137,1-2 51,3 2 49,-2 7 23,-2 3-9,-1 9-12,-3 5-18,0 3-2,1 6-11,1 2 2,0 3-10,0 3-3,-8 5-5,19-1 14,-10 6-6,3 1 1,1 8 3,1 1 8,1 6-7,0 4 3,3 4-37,-2 2-67,-1 1-48,-1 2-70,-2-5-39,-3 1-79,-2 1-28,-2-2-438,-2-5-322</inkml:trace>
  <inkml:trace contextRef="#ctx0" brushRef="#br1" timeOffset="237613.909">7279 17644 1233,'-11'-4'543,"11"4"-97,-12-6-102,12 6-71,-7-6-56,7 6-42,2-12-26,7 3-7,6-4-10,8-4-18,9-4-17,6 0-18,10-6-14,6-2-15,70-24-110,-55 28-69,4 3-82,2 3-53,5 2-57,3 2-46,3 3-486,2-2-400</inkml:trace>
  <inkml:trace contextRef="#ctx0" brushRef="#br1" timeOffset="237878.9052">10431 16949 812,'5'-12'621,"-1"2"-118,0 1-86,-4 9-80,6-16-43,-6 16-37,5-12-30,-5 12-13,5-10-51,-5 10-29,4-9-33,-4 9-25,0 0-19,2-2 26,8 3-52,-4 7-4,-1 1 4,1 4-1,0 6-3,1 3-24,0 6 22,1-1-25,-3 1 17,0 3-23,-1 0 25,1 1-19,-1 2 16,-1-2-53,3 33-193,-3-32 16,-2-1-52,2-1-74,-2-6-29,-1 1-54,-1-3-409,1-5-372</inkml:trace>
  <inkml:trace contextRef="#ctx0" brushRef="#br1" timeOffset="238172.9048">10451 17297 315,'-4'-20'497,"1"1"-80,0 3-64,-1-18 254,3 17-375,0 2-31,1 2-38,1-1-25,0 5-36,2-3-20,-3 12-19,5-16-10,-5 16-17,6-9-7,-6 9-5,9-5-5,-9 5-4,0 0-3,13 5 8,-13-5-7,0 0 14,2 14 8,-2-14 5,0 13 12,0-13-10,-1 13 4,1-13-12,-1 13-5,1-13-2,0 13 2,0-13-16,1 14 9,-1-14-11,11 28 10,-2-18-5,0 0-9,4 3 6,2-1-8,-1 2 6,2-1-2,1 0 0,0-2-5,0 1 5,-2 0-10,-1-1 8,-3-3-4,-2 2 39,-1-5 12,4 9 163,-12-14-113,3 12-11,-3-12-16,-8 14-19,-2-8-11,-1-1-14,-6-1-20,1 1-41,-9-3-51,1-2-68,-5-2-127,-7-3-133,-6-4-186,-1-6-383,0-4-568</inkml:trace>
  <inkml:trace contextRef="#ctx0" brushRef="#br1" timeOffset="238511.9097">10414 14729 577,'-7'-11'517,"-4"4"-146,-2 7-51,-5 6-62,-5 7-4,-7 8-61,-28 36 121,32-24-194,4-2-25,6 4-31,6-6 3,7 0-16,3-3-1,8 3-16,8 2 10,8-3-18,7-4-5,9-5-78,6-3-69,5-3-139,5-6-117,60-7-1563</inkml:trace>
  <inkml:trace contextRef="#ctx0" brushRef="#br1" timeOffset="240792.9057">16581 14459 123,'0'0'452,"0"0"-112,-2-9-50,2 9-49,0 0-21,-2-11 14,2 11-24,0 0 17,-1-7 147,-3-7-238,4 14-20,0 0-45,0 0-3,0 0-33,0 0 8,-10 4-15,-1 11-6,-5 7 9,-8 14 18,-6 13 4,-5 7-25,-6 5 13,-8 14-19,-49 80 18,48-77-31,2-1 2,10-16 5,2-5-32,3 0 26,1 0 4,-3 2 2,-1 2 3,0-1 35,0 0-3,-4-1-10,0-2-8,1 0-18,1-5-4,-32 39-75,46-58-17,3-5 2,5-6-37,4-7-19,5-5-77,7-9-84,0 0-126,0 0-332,3-11-264</inkml:trace>
  <inkml:trace contextRef="#ctx0" brushRef="#br1" timeOffset="241095.9022">16567 14145 307,'12'-12'374,"-1"4"-126,-1 1-31,0 2-70,-10 5-10,23-1-47,5 11 69,-10 2 2,4 5-18,5 10 36,1 4-48,6 11-22,-1 4-29,2 4-13,2 4-28,2 6 142,13 15-42,-1 0-14,3 1-32,2 5 23,-1 0-23,53 78 36,-56-80-69,-2-1-24,-1-2 4,-11-13-48,-1 2 11,-4-2-20,-4-3-4,-2-1-50,-7-2-34,-3-4-62,-7-7-36,-5-3-74,-5-6 34,-4 7 12,-20 38-710,6-44 223</inkml:trace>
  <inkml:trace contextRef="#ctx0" brushRef="#br1" timeOffset="241382.9084">15100 16119 119,'-31'-10'787,"6"2"-170,3-1-163,7 2-75,6 2-99,9 5-50,0 0-57,11-11-19,12 6-43,12 0 13,89-10 157,-40 5-129,11 0-12,27-3-12,7 2-20,4-3-15,-2 3-27,2 5-34,-3 2-8,-21 2-77,-4 4-75,-3-1-86,-5 4-42,-10 0-99,-7 2-51,40 10-863,-79-10 99</inkml:trace>
  <inkml:trace contextRef="#ctx0" brushRef="#br1" timeOffset="241826.9049">15512 16665 402,'-9'3'351,"9"-3"-35,-9 6 1,9-6-23,-5 8-15,5-8-6,-4 29 240,3-12-286,0 3 6,2 4-31,0 5-32,1 7-29,0 6-28,1 1-40,3 0 4,-2 1-33,1 1 10,-1-3-35,1 0 18,-1-5-7,-1-2-4,2 28 11,-3-37-25,-1-1-1,-2-4-1,1-1-4,-2-3 2,-1 0 0,0-5-8,-2 0 2,2-4-15,3-8-14,-12 6-7,12-6-16,-19-6 4,9-7-6,-18-42-69,15 13 51,3-4-3,0-14 10,5-6 12,1 11 15,6-6 31,4-3 7,1 1 10,6 5 9,3 4 0,1 10 6,8-2-3,-2 10-4,3 3 6,31-19 34,-31 35-39,-1 5-5,-2 5-3,-4 5-3,-1 3-2,-2 4-2,-2 3 2,-3 3 0,-3 2-4,-4 3 1,-2 0-4,-6 4-13,-2 3 11,-3 2-5,-26 31-52,14-28-18,-1 1-33,-3-2-30,1-3-63,3-5-23,2-2-100,3-5-81,3-2-356,4-4-273</inkml:trace>
  <inkml:trace contextRef="#ctx0" brushRef="#br1" timeOffset="242182.9034">17298 16571 61,'0'0'723,"9"-9"-181,-9 9-113,0 0-66,0 0-47,0 0-40,-9 4-22,4 3-17,-5 1-17,1 4-17,-2 5-21,-4 4-15,1 3-19,-2 6-16,2 1-23,-12 37 49,16-37-98,1 1-21,4-1-7,0 1-6,1-3-4,4-2-7,0-1-1,0 0-1,3-3-4,1-2-1,1-2-2,0-2 3,2-3 0,11 6-15,-9-14 15,2-2-5,-11-4 1,24-2-8,-10-3-10,0-4 1,-2 0 1,2-5-25,-2-4-38,1-5-76,-1-3-50,0-3 5,-2 3 25,-1 0 44,0-12-209,-8 21 71,-2 3-73,-3 1-47,-4 2-403,-2 1-309</inkml:trace>
  <inkml:trace contextRef="#ctx0" brushRef="#br1" timeOffset="242476.9026">16935 16833 379,'0'0'432,"-17"-4"-133,17 4-28,0 0-88,0 0 7,0 0-32,0 0 29,0 0-17,11-6 11,-11 6-20,30 10 186,-16-3-169,3 2-11,-1 2 2,3 0-13,3 5-21,-2-2-24,1 2-12,3 0 28,-1 1-21,3-2-30,-1 0-13,0-1-12,0-1-18,1-1 9,21 7 21,-23-12-41,0-2-29,-3-1-36,1-3-68,3-4-92,-1-1-83,3-8-118,-1-5-78,1-7-464,-2-7-527</inkml:trace>
  <inkml:trace contextRef="#ctx0" brushRef="#br1" timeOffset="243004.913">17502 14087 230,'-1'24'320,"-4"2"-96,2 5-29,-2 2-43,0-1 7,0-1-50,1-6 15,-4 21 165,4-27-134,0-3 12,0-2 9,0 0-10,0-5-20,-1-1-16,5-8-20,-12 7 8,12-7-4,-14 0-25,4-5-19,0-4 8,-1-6-33,0-2 20,-4-34 2,11 16-54,3-2-9,5-12-16,1 0 13,4 2 18,7-7-7,2 1-49,2 12 58,0 5-5,2 1-8,1 4-7,1 5 0,1 2-7,-5 7 5,24-7-5,-26 16-1,-1 6-2,-2 4-45,-4 3 66,-2 7-56,-3 3 58,-4 4 6,-7 10 2,-7 11 22,-5-1-6,-9 11 37,-1-2 32,0-3-13,4-10-25,-14 29 38,22-39-68,6-5-8,2-1-5,0 0-3,6-4 2,5 3 5,3 2 3,5-3-7,11 3-50,8-2 27,9 1-147,4-1-22,10 2-83,7-1-111,-2 3-91,3-3-448,-3 3-463</inkml:trace>
  <inkml:trace contextRef="#ctx0" brushRef="#br1" timeOffset="244033.907">8223 17529 207,'-13'-5'272,"3"-1"-62,-8-4 80,8 6-177,1-2-13,2 2-13,-3-1-12,1-1-10,0 4-14,-1-2-11,1 0-3,0 0-8,-2 1-10,2 0-3,0-1 1,0 1 3,-2-1-2,-8-2 37,9 2-17,1 2-7,9 2-5,-19-8-6,19 8-5,-18-6-2,18 6-3,-16-6-13,16 6-14,-16-4-12,16 4-5,-17-1 11,17 1-2,-17 1 2,17-1 6,-20 3 0,20-3 6,-20 1 4,20-1 19,-15 3 8,15-3 5,-17 0 28,17 0-8,-11 2 20,11-2-21,-13 1 6,13-1-29,0 0 6,-11 1-18,11-1 4,0 0-7,0 0-15,-3 10 12,3-10-17,12 12 16,-2 1-14,3 2 19,4 6-13,7 8 30,9 14 8,4 3 3,2 7-4,6 5 26,13 13 13,69 76 24,-58-75-34,5 4 6,7 0 1,4 3 2,5-1-6,5 3 39,4-3-13,-1-1 6,5-2-1,2-5 2,6-4-17,2 4-8,1-4-6,-1-5 2</inkml:trace>
  <inkml:trace contextRef="#ctx0" brushRef="#br1" timeOffset="244642.9078">12443 19007 4550,'61'-23'24,"-1"0"4,-1-3-23,0 1 10,-1-4 4,1-1-1,1-4-2,-5 0-16,4-1 2,-3 0-6,-1 0 11,-1 1-39,-3 0 36,0 1 35,-5 4-38,-10 4 28,29-19-11,-36 23-28,-6 5 31,-2 1-32,-2 3 30,-3-2-33,-1 1 36,2-1-37,-2 3 19,1-3-17,-1 0 31,1 1-32,0-1 26,0 0-30,-1 1 40,19-14-61,-18 15 30,-3 1 9,1 2 26,-3 1-32,-1 0 34,-2 1-36,1 2 34,-3 1-38,1-3 37,-7 7-41,12-9 35,-12 9-39,13-9 6,-13 9 3,20-14-19,-20 14 20,13-9 9,-13 9 3,14-8-9,-7 3 4,-7 5 5,16-10-2,-7 6 4,-1-3-3,-1 2 0,3 0-8,-2-3 11,-1 2 3,2 1-2,5-8 51,-6 5-52,-1-1 33,1 3-38,0-2 38,-1 2-28,1-3 26,0 2-30,-2 0 30,1 0-36,1-1 26,0 1-31,1-3 31,0 2-27,0-1 30,0 0-29,0 0 31,3-1-20,-4 0 34,3 0-24,-4 0 20,2 1-27,0-1 19,-1 0-21,-1-1 19,-1 2-18,0-1 16,1-1-21,-1 0 8,2 2 8,4-12 10,-7 14-23,-1-3-5,-4 10 4,8-14-2,-8 14-1,9-11 0,-9 11-5,4-10 3,-4 10-3,6-7 2,-6 7-1,0 0-13,4-9 6,-4 9-2,0 0-84,0 0-20,-6-7-86,6 7-80,-17 7-73,5 0-111,-4 3-113,-6 4-462,-5-1-649</inkml:trace>
  <inkml:trace contextRef="#ctx0" brushRef="#br1" timeOffset="245913.5689">10851 17135 61,'0'0'235,"0"0"-35,-10-7-17,10 7-5,-7-5-3,7 5-17,-7-6-28,7 6-18,-10-6-8,10 6-6,-9-10 20,3 4-25,6 6 0,-13-13-18,4-4 95,5 7-102,0 0-21,3-4 2,0 1-23,3-4 4,2-3-17,4-2-2,4-1 2,1-2-9,6-3 16,1-1-17,4 0 13,3 1-15,2 0 13,4 0-14,8-5 19,3 0 3,4 2 11,5-1-8,4-1 9,2 3-8,6 0 4,2 0-6,5 1 14,0-1 5,5 2 12,2 1-6,4 0 1,1 4-5,86-21 42,-85 25-53,-2 2 4,-1 2-16,-2 2 6,3 1-12,-1 1 0,2 0-5,1 1-1,3 0 0,0 1-15,0 0 16,2 0 2,2 0 2,2 0-2,93-9 15,-93 8-9,-2 0 0,-2 0 1,0 3-3,-3-1 0,-5 0-3,1-1-2,-5 4-1,3-1-2,-4 2 0,-1 0-2,-4 0-2,-7 4-8,-1-3 9,65 2 3,-66 2-6,-1-1 3,0 3 11,-2-2-3,-1 3 0,-2 0-1,-2 1-1,-3 2-1,0-2-1,-1 2-3,-5 3-1,-1-3-2,-3 1 6,0 1-7,29 8 2,-37-11-4,-1 1-1,0 1 3,-2-1 5,1-1 8,0 0 8,-2 0 2,-1 2-2,2-2-2,-5 0-3,-1 1-2,2-2 0,-3 3-3,0-2-6,20 7 19,-25-6-19,-1-1-2,-3 2 1,0-3-3,-2 0-1,1 1-2,-3 1-1,1-3 8,-3 2 15,-1-1 9,1 0 4,-1 0-3,-1 0 0,-7-5 0,14 10 1,-14-10-4,13 7 0,-13-7 0,9 8 2,-9-8-4,9 8-5,-9-8-1,10 9-4,-10-9 2,11 9 15,-11-9 3,10 14 0,-1-9-3,-2 3 1,7 4 26,-6-5-26,-1-2-8,-1 2-1,2-1 9,0 0 13,0 0 2,0-1-7,-1 1-22,2-1 7,-1 2-4,1-2 0,3 3-2,-2-1 8,2 0 6,12 6 11,-13-7-29,0 1-1,0-2 2,0 2-5,-1-2-3,-1 2 6,0-1-11,1 1-1,-2-2 0,1 1 0,-1 1-2,-1-2 1,-7-5-6,12 11 5,-2-2 2,-10-9-4,8 10-25,-8-10-35,1 10-54,-1-10-95,-9 17-129,-2-6-126,-9 3-210,-6-1-387,-10-1-677</inkml:trace>
  <inkml:trace contextRef="#ctx0" brushRef="#br1" timeOffset="246782.5471">10646 14616 122,'-10'-14'364,"6"6"-64,0-2-71,2-11 119,3 8-215,4-4-45,4-4 0,4-3-24,7-6-5,4-1-15,10-8-8,4-4-11,6 2-7,6-6-8,5-1 27,17-10-27,5 0 27,7 3-18,104-52 34,-89 58-33,4-1-2,7 2 22,5 4-34,1 0 22,3 1-27,-2 2 28,-2 2-25,0 0 24,4 3-23,0 0 36,-3 4-24,9 2 14,-7 3-8,6 7 2,4 1 14,4 6 14,2 3-37,2 6-86,6 6 74,1 1 17,4 4-19,1 3 20,3 2-26,-3 5 23,-6 0-25,-6 2 37,-7 1-27,-7 1 14,105 25-4,-138-24-22,-2 0 23,-6 1-26,5 2 30,-2 0-11,-1 2-1,-3-1-5,-1 0 12,-4 1 9,-3-3-17,-8-2 5,-4 0-14,-4-3 7,-15-2-5,38 14 13,-49-19 1,-1 1-26,-5-4 21,-1 1-20,-3-1 22,-2-1-20,-3-1 21,-1-2-8,-1 0 31,-3 1-3,-1-3 25,1 1-12,-1 0 19,-9-4-13,21 9 60,-21-9-48,12 5-9,-12-5 14,10 5-11,-10-5 9,0 0-11,12 5 3,-12-5-14,0 0 7,11 2-19,-11-2 5,0 0-17,0 0 5,10 3-31,-10-3-303,0 0-74,0 0-30,-4 12-395,-5-10-342</inkml:trace>
  <inkml:trace contextRef="#ctx0" brushRef="#br1" timeOffset="248968.5497">20981 13880 370,'0'0'393,"-7"14"-50,1-1 22,-3 5-26,-4 5-22,-2 8-41,-5 2-21,0 5-23,-3-2-18,1 3-41,0-1-24,0-3-16,2 0-14,-21 32 74,25-37-151,1-5 53,1-4-68,3-3 54,2-2-67,1-4 64,0 0-34,2-4 42,6-8-62,0 0 38,0 0-62,-4-10 41,8-5-21,5-8-12,19-50-40,-9 22 8,2-2 3,3 0 1,1 1 11,-2 2-36,-1 12 78,-2 1-16,-3 7 59,-4 6-69,-1 5 36,-2 3-55,0 6 43,-2 4-53,-8 6 46,12-2-41,-12 2 42,14 12-60,-9 0 74,2 10-7,-3 3-6,-1 6-4,1 5-27,-2-1-51,-2 3-51,2-1-56,-2 1-52,-2 1-41,1-3-27,-1-1-11,-7 29-270,3-35 311,-1-7-12,-2-3 18,-1-2 35,1-5 41,-2-2 27,-2-5 41,2-2 39,11-3 40,-24-3 71,10-1 32,0-3 82,0-2 16,0-3 62,-12-11 280,16 10-275,2 1 13,-1-3-31,4 4-19,3 0-45,0-1-19,4-1-33,3 0-14,2 0-24,6-1-9,1 0-16,5 1-10,5 1-18,2 3-58,30-8-205,-31 10 41,3 2-90,0 2-25,0 2-30,0 0-39,-2-2-337,-3 3-229</inkml:trace>
  <inkml:trace contextRef="#ctx0" brushRef="#br1" timeOffset="249279.556">21284 14239 132,'10'4'704,"-10"-4"-161,0 0-93,0 0-86,15 2-54,-15-2-58,14-4-30,-2 1-42,21-8 111,-12 5-182,2-1-29,7-2-6,1 1-25,0-1-22,1 1-57,2 1-46,-1 0-81,1 1-28,0 0-89,0 1-31,-1-3-77,0 1-373,-2-1-267</inkml:trace>
  <inkml:trace contextRef="#ctx0" brushRef="#br1" timeOffset="249332.5496">22022 13901 134,'3'-11'468,"1"1"-34,-4 10-115,5-14 6,-5 14-94,7-15 26,-7 15-87,9-14 14,-9 14-83,12-12 26,-4 6-75,0 1 36,0 0-68,-8 5-7,19-4-111,5 2-154,-11 2 79,3 0-44,2 0-86,1 0-285,-1 0-103</inkml:trace>
  <inkml:trace contextRef="#ctx0" brushRef="#br1" timeOffset="249631.5528">22489 13750 399,'0'0'403,"0"0"198,5 9-336,-5-9-28,1 18-49,0-4-15,1 3 34,-1 4-26,1 4-50,0 0-20,-1 1-34,2 7 20,0 1-29,-2-2 35,2-1-34,-2-4 1,2-2-30,-3-1 8,1-1 31,-1-3 60,-1 3-24,-3-3-17,0-3-17,-2-2-14,-2-1-11,1-2-4,-1-4 15,-2-3-16,10-5-8,-18-1-6,8-4-10,-5-24-7,10 5-93,4-5-22,1-6-2,5-6 22,2-1 15,2 3 30,2 0-43,1 6 78,-2 5-52,3 2 65,-3 8-55,2 0 56,-1 4-60,-1 4 63,6 3-33,-16 7-22,10 6 54,-10-6 6,3 20-5,-6-4-31,-2 6-38,-6 7-4,-7 6-30,-3 2-47,-11 8-64,-3 3-6,-5-2-62,-5 5-17,-2 0-43,-61 51-678,40-42 298</inkml:trace>
  <inkml:trace contextRef="#ctx0" brushRef="#br1" timeOffset="250188.5433">21048 15083 241,'-12'-7'493,"12"7"-119,-9-8-33,9 8-62,-12-10 255,12 10-311,0 0-64,-8-6-16,8 6 11,0 0 39,0 0-9,-4 8 10,4-8-30,4 16-32,0-3-23,1 2-21,1 2-16,0 3-63,0 2 50,5 26 38,-6-23-66,1-2-5,-2 1-6,-1-2-7,-1-2-10,0-4-4,-1 0-6,0-3 4,-1-3-9,0-10-14,-4 15-20,4-15 4,0 0-15,-11 3-12,11-3-14,-11-15-3,5 1-17,0-6-13,1-9-6,-1-1-24,3-5 35,2-1-6,2-1 42,4-8-2,4 2 53,0 0 12,5 1 36,0 4-4,2 0 27,22-25 32,-21 39-45,0 5-9,-3 6-3,-1 3 10,-2 1-21,-2 7 11,-9 2-17,17 2 15,-17-2-12,9 14 31,-7-3 0,-2 2 26,-1 4-11,-3 0 14,-9 27 51,6-22-73,-2-1 2,3 1-14,-1-2-10,2 0-5,1-4-6,1-1 3,3-2 1,3 1-5,1-2-1,4-3-2,2 3-5,2-2 6,5 2-5,23 6 5,-19-10-7,0 3 2,1-1-3,-2 1 11,-1 1 11,-4 0 10,-1 1 24,-3 1 26,-2 0 25,-4 1-15,-2 0 1,-4 1-6,-3 0-15,-4 2-17,-1 0-15,-2 1-8,-3 2-18,1-3-15,-2 0-43,3 0-63,-1-4-74,-1 0-60,4-4-82,0 0-29,2-5-106,8-5-529,-11 7-582</inkml:trace>
  <inkml:trace contextRef="#ctx0" brushRef="#br1" timeOffset="250491.5444">21394 15390 689,'17'-13'612,"5"-1"-91,2-2-43,0 2-81,26-12 277,-22 13-435,-2 2 11,-3 3-95,1 0 17,-4 3-87,3-2 31,-1 2-99,-3 2-18,1 1-71,0-1-76,0 1-62,3 0-56,5 1-57,0-2-69,38-4-862,-32 0 116</inkml:trace>
  <inkml:trace contextRef="#ctx0" brushRef="#br1" timeOffset="250785.5483">22565 14982 548,'0'0'542,"0"0"-83,-12 5-12,3 2-29,-3 3-37,-2 2-59,-1 2-75,1 2 2,-4 4-37,-11 29 317,14-18-339,1 3-8,5-4-60,3 1 2,2-1-22,4-3-21,2 0-25,5-5-2,0 1-22,6-2 1,0-3-3,3-4-17,-1-2-16,4-3-18,19-4-41,-14-9 24,0-3-38,0-2 51,0-5-71,-2-3 27,-4-5-83,-2 0-6,-3-5-41,-5 1-35,-3 2 0,-3 1-19,-4-1 20,-1 2-12,-4-2 55,-14-13-144,7 22 187,-3 0 52,0 5-14,-1-2 40,-2 5-12,0-1 50,4 3-30,-1-1 46,4 0-8,1 3 8,0 0-32,12 3 27,-14-5-14,14 5 51,0 0-5,0 0 51,0 0-28,0 0 52,0 0-12,3 11 25,4-3-23,3 0 18,2 3-16,-1 2 17,1 2-20,1 0-9,1 2-5,0-1-11,-1 0-8,13 15 11,-14-16-28,-2-2-14,-1-2-7,-1 2-69,0-3-30,-1-2-79,-2 0-51,0 0-84,-5-8-415,4 13-226</inkml:trace>
  <inkml:trace contextRef="#ctx0" brushRef="#br1" timeOffset="251101.5465">21273 16248 609,'-5'-11'544,"-2"1"-66,1 3-57,-9-4 325,2 10-408,13 1-9,-24 1-13,9 3-37,1 5-37,-4 1-31,2 6-57,-1 2-13,4-1-49,4 2-1,0 1-30,4 1 4,2-3-24,4 1 8,6 20-2,2-22-28,2-1-34,4 0-45,2-3-34,0-3-44,4 0-32,0-3-18,5-4-20,0-1-41,3-2-62,0-2-71,7-1-40,-3 1-77,3-6-304</inkml:trace>
  <inkml:trace contextRef="#ctx0" brushRef="#br1" timeOffset="251397.5413">21821 16356 677,'0'0'807,"9"-11"-152,-9 11-137,6-8-68,-6 8-65,7-7-39,-7 7-54,10-8-47,-1 2-49,3 0-38,2-4-29,5 1-26,1 1-23,33-13 17,-24 11-101,9-2-60,1 2-73,1-2-81,-2 2-87,2 0-70,0 1-108,-5-1-70,4 0-388,-2-2-516</inkml:trace>
  <inkml:trace contextRef="#ctx0" brushRef="#br1" timeOffset="251687.5423">22700 16033 539,'0'0'667,"11"5"-120,-11-5-74,8 20-73,-4-8-60,2 23 191,-3-13-316,-1 1-23,1-1-28,-2 2-23,2 0-28,-2 1-11,0 0-32,-1-2 0,0-1-24,0-2 8,-1 1-17,-2-5 10,1 0-9,-1-2 24,-6 9 35,3-14-63,0-2 10,6-7-27,-16 7 14,16-7-25,-18-3 18,5-5-65,-4-5-11,1-7 7,-1-4-3,0-8 2,3-4-7,2-3-5,5-2 16,3-37-30,7 43 33,1 1 8,3 2 14,1 3 6,1 3-2,3 2 2,-1 6-18,2 3 22,1 2 4,-1 3 3,-2 5 11,-11 5 17,19 3-1,-11 3 16,-1 5 27,-2 3-17,-2 4 69,-1 3-14,0 4 33,-1 0 5,-2 2 8,1-2-20,1 3-26,0-2-16,2 0-16,4 1-15,3-2-10,4-3-10,5-1-6,40 11-85,-21-20-72,6-4-86,3-4-128,3-2-113,5-6-147,-2-1-744,11-9-942</inkml:trace>
  <inkml:trace contextRef="#ctx0" brushRef="#br1" timeOffset="252101.5502">23510 14059 112,'10'-31'539,"0"1"-223,4 4-4,0 2-142,5 5 29,0 4-92,0 5 41,1 3-72,-1 5 77,0 5-18,2 4 5,0 11 0,-2 2-5,-4 12 2,-1 6-30,-8 4 5,-2 5-15,-5 2-17,-3 4-16,-1 1-57,-4 6 71,-2 1 4,0-3-2,1-10 2,4-3-14,0-5-6,3-5-6,-1 24 47,6-36-63,0-5-3,1 2-7,-1-8-3,2 2-3,1-6-10,-5-8-25,10 11-15,-10-11-18,0 0-4,13 0 14,-13 0 10,0 0 9,0 0 11,12 10 130,-12 2 8,2 4 42,-2 9-25,0 9 44,2 12-25,3 6 2,3 15-32,2 4-12,4 3-41,1 4 1,3 0-18,-1-2-17,0-2-11,1-2-4,-2-4-22,-2-4 7,-2-4-10,-6-9 4,-1-4-44,-3-1-15,-7-3-61,-1-5-107,-5 1-135,-8-6-180,-8 1-288,-6-8-328,-7-6-754</inkml:trace>
  <inkml:trace contextRef="#ctx0" brushRef="#br1" timeOffset="255752.7983">26020 10435 324,'0'0'338,"0"0"-10,0 0-21,0 0-51,-13-5-33,13 5 0,0 0-17,-8-9-28,4-1 142,4 10-197,-2-11-19,2 11-28,2-14-10,-2 14-14,2-14-6,6 5-14,-8 9-13,10-12-3,-1 6-5,1 3-3,-10 3-3,17-4-2,-17 4 4,21 4-11,-10-1 2,1 5 1,-1-1 6,-1 2-3,2 3-5,-3 0-47,-2-1 59,2 3-51,-5 0 57,1-2-50,-3 0 57,2-1-55,-4-11 57,3 18-48,-3-4 40,0-14 35,-2 11-49,2-11 63,-5 9-52,5-9 64,0 0-50,-9 5 55,9-5-68,0 0 52,-10-7-65,10 7 48,-1-12-59,1 12 48,4-17-58,5-4 31,-4 8 19,1 1-63,1 2 60,1-1-62,2 1 59,-1 3-63,-2 3 54,4-1-45,-2 3 55,-9 2-6,21 0-4,-8 1-7,-2 3 4,0-1-4,2 1 5,-3 4-7,-1-3-4,0 2-1,0 0-2,-4 0 4,3-2-51,-8-5 59,7 14-55,-7-14 65,4 9-54,-4-9 67,4 9-40,-4-9 86,0 0-45,0 5 112,6 4-62,-6-9-66,0 0 44,8-5-66,-8 5 54,13-12-73,-1 3 58,1 2-61,-1-1 53,1 0-58,3 2 61,-3-1-62,4 2 55,-2 2-56,14-3 21,-18 5 38,5 1-60,-16 0 63,25 1-64,-25-1 62,22 4-68,-10-1 32,-3 2-90,1-1 36,0 1-31,-1 0-36,0-1-19,0 3-25,-2-1-26,1-1-16,-3 1-8,4 0-16,-9-6-25,13 10-25,-13-10-315,13 9-115</inkml:trace>
  <inkml:trace contextRef="#ctx0" brushRef="#br1" timeOffset="256279.7935">26959 10410 190,'7'-10'353,"-3"1"-69,2 1-11,-2-1-26,0 2-86,-4 7 32,-2-19 72,2 19-122,-9-6-12,9 6-20,-18 0-13,18 0-21,-25 4-14,12 3-5,-5 0 3,4 1-25,-2 1-1,3 0-8,1 0-5,-1 0-4,3 1-2,0-1-2,3 0 2,1 1-6,2-1 0,4-9 3,-6 16 1,6-16 0,6 11 5,-6-11 0,13 10-4,-3-8 0,2 1 1,1-3 12,1 0-7,-1 0-5,17-3 19,-12 1-2,-5-1 4,1 2-7,1 0-4,-4 1-11,3 1-2,-1 1-5,-1 2 1,-3 0 1,4 4-53,-3 0 58,-4 4-51,1-3 60,-3 2-53,1 10 47,-5-21 23,-3 20-45,3-20 69,-2 19-47,2-19 70,-7 16-53,7-16 60,-6 10-55,6-10 56,-7 7-66,7-7 51,0 0-70,0 0 22,0 0-84,-2-10 50,7 2-66,1-3 58,3 2-52,3-3 60,0 4-2,0-2-1,-1 3-3,2 0-1,-3 2 1,1 3 4,-11 2-5,20-2 3,-20 2-54,18 7 68,-2 3-36,-9-3-10,-1 0 58,-1 1-48,-1 1 54,3 0-60,-7-9 39,7 14-90,-7-14 34,8 13-66,-8-13 52,5 11-49,-5-11 5,0 0-35,7 9-26,-7-9-196,7-5 178,-7 5 25,9-14 26,-1 4 12,0-5-2,3-4 7,2-6-31,3-9-53,2-2-151,-2-3 187</inkml:trace>
  <inkml:trace contextRef="#ctx0" brushRef="#br1" timeOffset="256828.7869">27453 10246 821,'19'-36'343,"-1"1"-21,-1 4 81,-4 8-45,-3 5-3,-1 1-128,-1 3 1,0 2-105,-3 4 29,-5 8-83,6-9 32,-6 9-61,0 0 77,4 10-36,-6 0 37,-4 20 31,2-8-124,-1 3 52,-3 5-63,0 1 50,-1 0-51,1 0 41,-2-2-62,3-2 49,0-3-54,1-2 53,1-2-57,1-4 53,1 0-53,1-5 53,-2 10-14,4-21-32,2 13 46,-2-13-50,11 6 47,-11-6-56,20-4 51,-5-2-59,2-3 52,1-3-55,1 0 56,0 1-54,-1-2 50,-4 7-55,2 0 33,-5 2-34,-1 1 56,-10 3-55,19 4 59,-8-1-55,-5 3 58,2 0-55,-1 3 58,-1 1-56,-2 0 56,1-1-49,0 1 43,-1-1-47,2 0 58,-3-2-60,8 9 27,-11-16 31,10 12-63,-10-12 47,12 5-79,-12-5 46,16 1-60,-5-4 74,0 0-85,4-4 53,-3 0-55,5-5 65,-2 3 3,1-4 1,-3 5 29,10-8 7,-13 11-15,0 0-1,-10 5 0,15-5 4,-15 5 4,14 3 0,-14-3-2,13 8 1,-13-8 3,10 11-5,-5-4-1,3 2 3,-3-2-54,1 0 66,1 0-60,5-1 75,1 0-59,3 1 67,2-5-59,2 1 60,9-2-55,0-2 49,2 0-2,5-3-7,0 1-13,-2 1 1,2-2-9,-10 1-40,-3 2-69,13 5-214,-24 1 126,-12-5-50,4 14-86,-12-3-119,-14 4-298,-12 3-251</inkml:trace>
  <inkml:trace contextRef="#ctx0" brushRef="#br1" timeOffset="257775.7955">24276 11550 52,'-45'8'377,"1"-3"-93,6-1-25,1-2 8,7 1 19,1-3 5,6 0-6,0 0-37,2-3-19,3 3-17,0-1-25,3-2-25,4 2-28,-1-2-26,12 3-23,-15-4-16,15 4 35,11-15-71,6 6-6,12-1 4,14-2 12,15-5 15,12 3 58,7-2-58,10 0-10,28-2 46,9 2-58,9 2 66,8 3-57,7 2-4,7 4 40,176 1-41,-160 8-22,4 1-9,5 5 2,1 1 6,-3 3 18,4 1-14,-2 3 48,-2 2-29,-1 0 29,-7 2-28,-1-1 38,-5 0-6,-1-1-15,-8 0-5,-5-6-2,-9 1-3,-5-4-12,-10-6-4,-22-2-4,-4-6-2,-1-4-3,-7-5-6,-3-2-1,-5-8 3,-2-3-4,14-12-5,-25 2 0,-4-4-5,8-14 22,48-59-28,-63 45-19,-16 6 16,5-14-23,-9 10 10,-6-4 17,-3-2-23,-3-2 25,-4-3-24,-6-1 25,-2 0-31,-4 0 33,-5 2-32,-3 2 11,-4 3 33,-12-62-25,3 70-13,-3 5 35,-2 10-38,2 3 32,-6 1-27,0 3 26,-3 3-24,-3 0 29,-5 4-51,-8-2 24,-5 3-69,-6 4 34,-9 4-68,-6 3 43,-86-10-145,65 20 104,-6 2-64,-6 4 48,-8-1 4,-22 1-10,-6 4 15,2-2-6,-9 2 5,2 1 9,-9 1 21,-4-1 9,-3 0 2,-4 3 14,-10-3 8,-1 1 11,-8 2 3,-1-1 8,-3 1 7,-7-3 7,1 3 1,4-3 4,0 3-12,0-3 3,2 0 7,1-1 4,10-1-1,1-3 7,3-1-4,6 1 0,-131-13 58,157 8-33,9-2-1,28 0 7,5 0 6,8-2-3,8-1 12,6-2 11,7 1-36,13 0 55,6 1-55,3-2 68,4 2-57,8 2 46,5 0-54,-13-10 46,20 11-12,4 4-55,2-1 50,1 2-9,1 1-54,0-1 43,8 7-56,-12-9 42,12 9-56,-10-3 54,10 3-48,0 0 58,-14 3-54,14-3 58,-13 18-28,9-7-18,-2 4 54,0 5-15,1 5 2,-2 7-5,1 9 9,-1 5-17,2 9 15,-2 13-18,0 5-1,-1 11-26,-1 4 51,0 23 1,-3-1-4,2 2-5,-3 0 5,0 1-37,1-4 49,0-19 2,1-3-8,1-7-7,-2-8 1,5-4 22,-1-17 12,3-5-1,0-5-7,0-10-7,2-4 5,1-5 5,-2 14 64,3-21-91,1-1 74,-1-4-37,-1 1 81,2-11-61,0 17 44,0-17-71,0 11 38,0-11-66,0 0 2,3 11-149,-3-11-27,0 0-116,14-1-132,-4-2-2303</inkml:trace>
  <inkml:trace contextRef="#ctx0" brushRef="#br1" timeOffset="259312.7939">26570 9736 196,'0'0'529,"0"0"-125,-13 0-55,13 0-14,0 0-84,-12 2 46,12-2-72,0 0 74,0 0-39,0 0 38,-13 0 20,13 0-32,0 0-48,-6-12-52,6 12-42,-4-19-32,3 2-19,-3-5-18,1-38 28,1 24-91,2-9 18,0-5-24,0-2 22,5-4-35,-1-13 26,-1 1-1,3-2-5,1 2-2,1 3-3,-2 4 1,2 11-4,-3 4 47,-1 5-24,6-27 23,-6 35-22,1 5-28,-3 2 21,2 4-27,0 0 19,1 0-17,-3 4 18,0 2-7,3 0 0,-4 2-1,3 2-3,-2 1-4,0 2-2,-2 9 3,5-25-12,-5 25 4,2-12 3,-2 12-3,0 0 0,2-16 3,-2 16 2,0 0-4,2-10 1,-2 10 0,0 0 1,0 0-16,0 0-36,0 0-31,0 0-39,0 0-36,0 0-40,0 0-45,0 0-73,-9 10-61,9-10-9,-2 14-6,2-14-78,-2 14-305,2-14-298</inkml:trace>
  <inkml:trace contextRef="#ctx0" brushRef="#br1" timeOffset="259625.7956">26854 8347 589,'5'-8'566,"-5"8"-162,6-12-1,-6 12-110,4-7 11,-4 7-93,0 0 39,5-13-82,-5 13 40,0 0-78,0 0 33,0 0-70,0 0 171,2 13-45,-6 3-42,-1 12-37,-6 10 5,2 6-27,-5 14 3,-2 5-22,1 5-9,-3 4 17,3 2 1,-4 1-30,4 1 7,-3-1-30,2 0 2,2-3-9,-1-4-10,1-1-11,1-5 1,1-4-6,3-12-13,1-3-28,1-4-37,-2-7-47,4-4-55,-1-4-68,4-4-60,-3-3-38,1-2-45,1-3-130,-8-3-2677</inkml:trace>
  <inkml:trace contextRef="#ctx0" brushRef="#br1" timeOffset="260150.7294">26731 8296 185,'-2'-15'718,"-2"4"-193,0 3-119,-1 3-81,5 5-63,-20 0-94,7 7 50,-5 5-70,-6 5 37,-3 8-71,-3 1-9,1 6-3,2-1 2,-2 1-19,2 1-6,-2-1 1,3-1-9,2 0 1,2-4 0,1 0 6,3-7-11,3-4-10,-6 10 77,12-15-44,1-2 19,8-9-14,-10 8-18,10-8-43,0 0 17,2-10-45,6-4 20,5-8-56,10-12 10,1-3-34,6-11 9,8-7 38,2-2-49,48-56 12,-43 57 74,-3 3-37,-1 3 75,-1 4-37,-6 5 13,-7 9 8,-3 1 9,-3 10 4,-3 2-11,-5 1-14,-1 5-10,-3 1-11,1 2 3,-3 0-13,7-4 9,-14 14-14,11-12 0,-11 12-3,8-8 2,-8 8-1,6-9 1,-6 9-1,7-5 2,-7 5-2,0 0 6,6-7-1,-6 7 4,0 0-2,0 0-1,7-8 9,-7 8-17,0 0 11,0 0-2,7-6-1,-7 6 3,0 0-4,0 0-5,0 0-8,0 0 9,0 0-17,7-7-27,-7 7-37,0 0-79,0 0-74,0 0-423,0 0 221,0 0 37,0 0 4,0 0-507,8 8-463</inkml:trace>
  <inkml:trace contextRef="#ctx0" brushRef="#br1" timeOffset="260888.7369">26654 8421 438,'0'0'405,"-3"-13"-118,3 13 36,-2-11-95,2 11 54,-4-11-71,4 11 42,-2-10-91,2 10 23,-4-10 25,4 10-162,0 0 71,0 0-36,-8 18 72,6-2-55,-3 8 17,-1 13 45,-1 10 14,-2 5-21,-2 11-9,0 6 6,3 4-16,-4 0-36,3 4 25,-1-2-37,3 0 8,-1 0-19,1-5-13,0-2-6,2-15-11,1-1-10,0-4-12,2-5-4,-1-9-3,1-2-2,-2-6-5,2-3-3,-1-5-26,1-1-42,-1 10-113,3-27 10,-2 17-96,2-17-84,0 0-178,0 0-95,-4-15-375,1-3-588</inkml:trace>
  <inkml:trace contextRef="#ctx0" brushRef="#br1" timeOffset="261319.7338">27126 8119 371,'7'-9'479,"-7"9"-52,0 0-164,6-8 6,-6 8-105,0 0 53,0 0-58,-2 13 70,0-2-47,-1 6 64,-3 5-52,-2 8 76,-2 8-44,-3 8-36,1 12 29,-4 4-49,0 4 6,-17 70 96,20-66-150,-1-2-21,1-1-27,1-2 5,1-4-30,2-15-1,2 0-27,0-2 27,1 1 20,-1-6 8,1-7-29,2-6 9,2-4-12,-2 0-7,-1 12 9,3-22-14,0 0-10,0 0 6,2-12-18,-2 15 12,2-15-17,-2 12 13,2-12-16,0 0 15,0 0-16,-2 11 12,2-11-14,0 0 13,0 0-18,0 0-50,0 0-3,2-14-76,-2 14-72,0-12-135,0 12-44,2-15-80,-2 15-75,-4-18-117,1 8-272,-4-2-503</inkml:trace>
  <inkml:trace contextRef="#ctx0" brushRef="#br1" timeOffset="264268.9049">7274 12172 71,'-9'-8'578,"9"8"-161,-6-6-97,6 6-77,0 0-54,-7-5-39,7 5-24,0 0 11,0 0 2,6 7 101,-6-7-146,10 12-27,-3-4 12,2-1-27,1 1 5,3 0-18,1-2 18,1-1 14,1-3 24,5-4-6,3-4 5,5-6-29,7-9 9,9-14-12,0-8-11,0-4 12,0-7 24,-3-5 11,-1-3-35,-2 1 19,-7 2-40,-2 3 17,-4 4-29,-8 15 19,-2 3-9,-3 8-11,-2 2-25,-2 7-23,-2 1-24,6-9-161,-9 15 53,1 3-1,-5 7 17,9-7 9,-9 7-9,13 3-47,-13-3-24,14 10-18,-5-3 26,2 3-43,0-1-18,-2 2-380,3 0-148</inkml:trace>
  <inkml:trace contextRef="#ctx0" brushRef="#br1" timeOffset="264615.9045">14410 9506 117,'105'-15'354,"-6"5"-206,2 3-344,21 0 58</inkml:trace>
  <inkml:trace contextRef="#ctx0" brushRef="#br1" timeOffset="265124.9107">16703 9346 282,'0'0'495,"0"0"-112,6 10-74,-6-10-40,7 31 164,-4-16-276,-2 2-31,0 1-23,1 1-22,-1-1-7,2-3-1,-1 2-4,1-1-11,1-2 15,2-1 6,1-3-2,2-3-7,3-5-11,4-1-7,41-13 111,-15-4-80,11-7 10,3-2-24,2-6-4,0-5-19,1-3 50,-3-4-3,1-3 97,-3 2 8,0 1 45,-9 1 5,-2 6-33,-13 9-38,0 3-26,-4 0-42,-7 5-11,-2 7-32,-3-1-4,-2 4-29,-3-1-15,-1 3-47,-1 0-10,1 1-66,-2 0-19,-6 6-110,9-5-21,-9 5-42,0 0-58,10 4-98,-9 6-1113,-1-10-214</inkml:trace>
  <inkml:trace contextRef="#ctx0" brushRef="#br1" timeOffset="266966.6014">27955 3582 200,'-30'-12'437,"2"0"-59,5 4-83,5 0-49,0 0-46,5 3-29,-1-2-43,3 2-16,1 2-36,10 3-8,-10-4-33,10 4 11,0 0-17,0 0 0,24 1-11,1 1 14,13 2-14,16 3 19,112 7 36,-66-6-47,36 1 16,10-1-6,14 2 6,9-3-13,5 2 15,7-2-12,7 1 14,-1-2-9,-1-1 21,-1 0 18,-4-1 6,-5-4 30,-9 0 1,135-6 199,-165 2-137,-32 0-20,-6-1 24,-8-2-34,-9 1 26,-6-2-15,-9 1-4,-14 1 16,-6 1 15,-10-1-1,-4 2-10,-5-1-6,-4 2-28,-4 1-23,14-5 45,-21 5-112,-2-1-13,-1 0-26,-1 1-40,-9 2-34,14-5-57,-14 5-142,1-12-122,-6 5-4,-6-2-54,-7-2-33,-10-1-33,-6-5-26,-5-1-405</inkml:trace>
  <inkml:trace contextRef="#ctx0" brushRef="#br1" timeOffset="267529.1468">30018 2564 372,'5'7'555,"-5"-7"239,4 10-524,-4-10-64,0 0-47,3 9-37,-3-9-5,0 0-17,0 15-3,0-15 1,-3 15 6,0-5-10,1-1-4,2-9-8,-3 19-14,3-19-12,-2 14-21,2-14 13,-1 13 9,1-13 41,0 0 29,1 13 52,-1-13 8,9 5 12,8-7 27,15-5 8,15-9-33,16-6-17,12-5-50,20-10 5,3-6-25,109-55 46,-106 43-112,-1-2-5,-3-2-24,-6 4-31,-5 4-29,-21 12-23,-8 4-52,-8 6-71,-12 9-172,-14 5-98,-6 7-62,-17 8-158,10-5-378,-10 5-673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B7FD-2BC5-48A4-A1C4-D89556A2209C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C05C-9CFF-4358-98D7-C55AAC65A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98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B7FD-2BC5-48A4-A1C4-D89556A2209C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C05C-9CFF-4358-98D7-C55AAC65A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3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B7FD-2BC5-48A4-A1C4-D89556A2209C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C05C-9CFF-4358-98D7-C55AAC65A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78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B7FD-2BC5-48A4-A1C4-D89556A2209C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C05C-9CFF-4358-98D7-C55AAC65A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2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B7FD-2BC5-48A4-A1C4-D89556A2209C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C05C-9CFF-4358-98D7-C55AAC65A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67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B7FD-2BC5-48A4-A1C4-D89556A2209C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C05C-9CFF-4358-98D7-C55AAC65A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0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B7FD-2BC5-48A4-A1C4-D89556A2209C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C05C-9CFF-4358-98D7-C55AAC65A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35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B7FD-2BC5-48A4-A1C4-D89556A2209C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C05C-9CFF-4358-98D7-C55AAC65A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8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B7FD-2BC5-48A4-A1C4-D89556A2209C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C05C-9CFF-4358-98D7-C55AAC65A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11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B7FD-2BC5-48A4-A1C4-D89556A2209C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C05C-9CFF-4358-98D7-C55AAC65A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34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B7FD-2BC5-48A4-A1C4-D89556A2209C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C05C-9CFF-4358-98D7-C55AAC65A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7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B7FD-2BC5-48A4-A1C4-D89556A2209C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C05C-9CFF-4358-98D7-C55AAC65A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00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53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Cycle graphs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9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1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58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Wheel Graphs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02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332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38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Cyclic Graphs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11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72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69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Complete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88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4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 of degrees theorem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4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0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2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Isomorphisim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89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27120" y="885240"/>
              <a:ext cx="8738280" cy="5963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240" y="876960"/>
                <a:ext cx="8756640" cy="59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8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61040" y="437400"/>
              <a:ext cx="11349000" cy="5988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040" y="428040"/>
                <a:ext cx="11361600" cy="60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6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92280" y="567720"/>
              <a:ext cx="10541880" cy="4705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6520" y="562680"/>
                <a:ext cx="10558800" cy="47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42120" y="263880"/>
              <a:ext cx="9105480" cy="5527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3120" y="256320"/>
                <a:ext cx="9127080" cy="55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5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343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67600" y="80280"/>
              <a:ext cx="10094760" cy="4444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600" y="72360"/>
                <a:ext cx="10112040" cy="44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6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72560" y="80280"/>
              <a:ext cx="10263600" cy="6762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360" y="72000"/>
                <a:ext cx="10280520" cy="67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6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643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782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269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674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776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783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9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Bi-partite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867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719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352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769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113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34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48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14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Complete Bi-partite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3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58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19</Words>
  <Application>Microsoft Office PowerPoint</Application>
  <PresentationFormat>Widescreen</PresentationFormat>
  <Paragraphs>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Graphs</vt:lpstr>
      <vt:lpstr>Complete Graph</vt:lpstr>
      <vt:lpstr>PowerPoint Presentation</vt:lpstr>
      <vt:lpstr>Bi-partite Graph</vt:lpstr>
      <vt:lpstr>PowerPoint Presentation</vt:lpstr>
      <vt:lpstr>PowerPoint Presentation</vt:lpstr>
      <vt:lpstr>PowerPoint Presentation</vt:lpstr>
      <vt:lpstr>Complete Bi-partite graph</vt:lpstr>
      <vt:lpstr>PowerPoint Presentation</vt:lpstr>
      <vt:lpstr>PowerPoint Presentation</vt:lpstr>
      <vt:lpstr>Cycle graphs</vt:lpstr>
      <vt:lpstr>PowerPoint Presentation</vt:lpstr>
      <vt:lpstr>PowerPoint Presentation</vt:lpstr>
      <vt:lpstr>Wheel Graphs</vt:lpstr>
      <vt:lpstr>PowerPoint Presentation</vt:lpstr>
      <vt:lpstr>PowerPoint Presentation</vt:lpstr>
      <vt:lpstr>Cyclic Graphs</vt:lpstr>
      <vt:lpstr>PowerPoint Presentation</vt:lpstr>
      <vt:lpstr>PowerPoint Presentation</vt:lpstr>
      <vt:lpstr>PowerPoint Presentation</vt:lpstr>
      <vt:lpstr>Sum of degrees theorem </vt:lpstr>
      <vt:lpstr>PowerPoint Presentation</vt:lpstr>
      <vt:lpstr>PowerPoint Presentation</vt:lpstr>
      <vt:lpstr>PowerPoint Presentation</vt:lpstr>
      <vt:lpstr>Isomorphisim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2021-03-03T10:26:16Z</dcterms:created>
  <dcterms:modified xsi:type="dcterms:W3CDTF">2021-03-04T11:17:19Z</dcterms:modified>
</cp:coreProperties>
</file>