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43376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518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023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245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505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66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871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85" name="Google Shape;85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4418" y="1600200"/>
            <a:ext cx="667516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91" name="Google Shape;91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9091" y="1600200"/>
            <a:ext cx="7265818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Merge Sort</a:t>
            </a:r>
            <a:endParaRPr/>
          </a:p>
        </p:txBody>
      </p:sp>
      <p:pic>
        <p:nvPicPr>
          <p:cNvPr id="97" name="Google Shape;97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57371" y="1600200"/>
            <a:ext cx="6029258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03" name="Google Shape;103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14043" y="1600200"/>
            <a:ext cx="711591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09" name="Google Shape;109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83897" y="1600200"/>
            <a:ext cx="6776206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16" name="Google Shape;116;p18" descr="p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9637" y="457200"/>
            <a:ext cx="4048125" cy="56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Merge Sort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1</cp:revision>
  <dcterms:modified xsi:type="dcterms:W3CDTF">2021-02-18T04:34:51Z</dcterms:modified>
</cp:coreProperties>
</file>