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1.xml" ContentType="application/inkml+xml"/>
  <Override PartName="/ppt/notesSlides/notesSlide19.xml" ContentType="application/vnd.openxmlformats-officedocument.presentationml.notesSlide+xml"/>
  <Override PartName="/ppt/ink/ink2.xml" ContentType="application/inkml+xml"/>
  <Override PartName="/ppt/notesSlides/notesSlide20.xml" ContentType="application/vnd.openxmlformats-officedocument.presentationml.notesSlide+xml"/>
  <Override PartName="/ppt/ink/ink3.xml" ContentType="application/inkml+xml"/>
  <Override PartName="/ppt/notesSlides/notesSlide21.xml" ContentType="application/vnd.openxmlformats-officedocument.presentationml.notesSlide+xml"/>
  <Override PartName="/ppt/ink/ink4.xml" ContentType="application/inkml+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60" r:id="rId3"/>
    <p:sldId id="261" r:id="rId4"/>
    <p:sldId id="258" r:id="rId5"/>
    <p:sldId id="257" r:id="rId6"/>
    <p:sldId id="259" r:id="rId7"/>
    <p:sldId id="262"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91" r:id="rId28"/>
    <p:sldId id="284" r:id="rId29"/>
    <p:sldId id="285" r:id="rId30"/>
    <p:sldId id="286" r:id="rId31"/>
    <p:sldId id="287" r:id="rId32"/>
    <p:sldId id="288" r:id="rId33"/>
    <p:sldId id="289" r:id="rId34"/>
    <p:sldId id="290" r:id="rId35"/>
    <p:sldId id="263" r:id="rId36"/>
    <p:sldId id="292" r:id="rId37"/>
    <p:sldId id="29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05T05:24:11.783"/>
    </inkml:context>
    <inkml:brush xml:id="br0">
      <inkml:brushProperty name="width" value="0.05292" units="cm"/>
      <inkml:brushProperty name="height" value="0.05292" units="cm"/>
      <inkml:brushProperty name="color" value="#FF0000"/>
    </inkml:brush>
  </inkml:definitions>
  <inkml:trace contextRef="#ctx0" brushRef="#br0">12809 7129 308,'0'0'313,"0"0"-95,0 0-17,0 0-54,0 0 14,0 0 125,9-3-168,-9 3 6,0 0 0,0 0-9,0 0-18,0 0-21,0 0-10,0 0-20,0 0-8,0 0-12,0 0-10,0 0-4,0 0-4,0 0 45,10 3-55,-10-3 47,8 10-61,-8-10 58,9 13-62,-4-8 56,4 4-55,-2 0 50,3 1-55,2 0 56,-3 1-53,2-1 59,-1 1-1,0-2-1,3 1 3,12 9 34,-11-10-43,-1-1 3,0-1-4,-1 0-1,1 1-1,1-4 8,-3 2 5,3-1 5,-1-2 9,-2-1 14,-11-2-25,25 0 68,-11-3-69,2-3 56,27-18 20,-19 7-97,5-7 53,2-2-54,-1 0 11,3-2 18,-2-2 2,2 3 15,-5 0 23,-1 0 7,0 3 2,-8 3-9,0 2 21,2-1-10,-3 3-1,7-11 59,-14 18-76,-4-1-17,4 2-8,-4 1-26,0 1 0,-1 0-13,1 0-38,-7 7-62,13-10-32,-13 10-134,9-9-11,-9 9-115,12-3 5,-12 3-61,17 0-50,-17 0-377,17 4-405</inkml:trace>
  <inkml:trace contextRef="#ctx0" brushRef="#br0" timeOffset="4149.2568">10356 9483 164,'13'-1'248,"-13"1"-155,0 0-1,0 0-12,0 0-9,0 0-8,0 0-4,10 2-7,-10-2-4,0 0-2,10 4 4,-10-4 0,11 3-4,-11-3-6,16 5 2,5 2 50,-7-1-56,1-1 0,-1 0-1,6 2 2,1-1 3,-1 2-2,1-1-1,2 1 0,0-1 0,5 2 0,1 1 4,0-2 15,1 0 3,2 0-2,36 6 2,-27-6-61,1 0 49,3 0-47,1-1 55,3 0-65,3 1 61,0-5-54,6 4 53,0-2-60,3-2 53,12 1-62,-10-2 59,11 1-65,0-2 63,4 0-62,-1-1 59,1 3-59,3-3 59,0-3-64,-1 3 61,2 0-56,-4 0 57,1 0-57,2 0 57,-3 0-61,1 0 60,-1 0-65,1 3 95,-1-3-96,78 4 31,-79-2 33,1 1-57,-2-1 60,-1 1-64,3 0 58,1 2-64,0-3 67,-1 3-71,3-2 80,-2 1-70,0 1 64,2 0-64,-5-1 63,3 1-62,78 5 33,-78-3 26,1-2-61,-3 3 66,1-3-64,1 1 62,-3 2-55,3-2-3,0 1-2,-2-2 12,3 1 2,-2-1 3,3 0-1,-1-1 0,-2 1 5,83 3-2,-83-3 6,2-2 4,-3 1-2,3-3 2,0 3-2,-2-3 2,2 0 5,-2 1-4,2-1-8,0-1 1,-2 0 4,1-1 0,-1-1 3,2 0-3,78-3 4,-78 2-2,-2 1-2,3-2 7,-1 0-3,-2 0 0,2 1 0,0-3 7,-2 3-8,0 0-1,1-2 3,1 1-1,1-1 60,-2 1-73,2-2 62,81-1-17,-79 2-58,-1 0 2,-1 0 5,1 1-2,4-3 69,-1 1-70,0 1 63,3-2-77,0 2 73,-2-3-71,1 2 67,-1-1-63,0 0 8,-1-2 55,0 2-64,-1-2 62,-2 2-66,-3 0 97,2-2-99,-3 1 62,-2 1-63,-3-3 67,0 2-62,-4 0 33,1-2 35,-2 2-68,-1-1 78,-11 3-69,1-3 79,53-6 36,-56 8-69,2 0 48,-3 0-59,-2 0 64,1 1-63,-2-1 61,-3 1-66,0 0 57,-10 0-68,-1 2 0,1-1-1,-4 1-1,-4 2-1,-1 1 13,20-3-354,-28 3 16,-3 1-365,-4-2-201</inkml:trace>
  <inkml:trace contextRef="#ctx0" brushRef="#br0" timeOffset="5718.8052">14456 10021 39,'0'0'296,"0"0"-66,0 0-42,5-9-14,-5 9-16,0 0-13,0 0-11,0-5 121,0 5-121,1-13 19,-1 13 2,0 0-3,0 0-21,0 0-31,0 0-22,0 0-20,-1-9 5,1 9-39,0 0 2,0 0-10,0 0-9,-9 7 1,5 1-7,-5 4 15,-1 7 9,-5 4 4,-4 8 56,-4 4-54,-5 10 64,-6 4-48,1-2 71,-4 3-62,0-1 43,-1 0-53,-1-2 12,1-4 16,-2 4-4,-39 42 105,43-46-86,0-3-16,7-8-7,0-1-7,4-4-6,6-6-7,2 0-12,3-6-7,1 0-3,4-4-2,-1 0-7,2-2-14,1-1-12,3-1-21,-8 6-108,12-13 1,-7 9-66,7-9-92,0 0-67,-10 6-57,10-6-415,0 0-376</inkml:trace>
  <inkml:trace contextRef="#ctx0" brushRef="#br0" timeOffset="6864.8117">13104 11367 159,'0'0'354,"0"0"-80,-10-9-31,10 9-25,0 0-27,-6-10-12,6 10-2,-5-6 117,5 6-185,0 0-28,0 0-22,0 0-19,0 0-13,0 0 5,0 0 9,-4 12 30,4-12-6,0 22-11,2-5-12,-2 2 6,2 0-3,-1 5 13,0 25 34,2-24-41,-3-1 5,0 0 46,0-4-64,-3-2 58,2 2-48,0-3 63,1-1-50,-2-2 62,0-2-43,2-1 21,-4 1 27,4-12 14,-3 18-8,-4-8 60,7-10-123,-13 3-16,13-3-29,-16-5-12,7-3-55,-4-5 1,3-4-23,-3-6 12,2 0-13,0-4 19,4-1-18,0-1 28,3 0 3,-1 3-2,5-23-30,0 25 32,3-1 5,1 4 5,-1 1 1,5 3 51,-1 0-55,5 0 46,-2 2-50,1 4 44,1 2-49,-1 3 51,3 1-54,-3 1 54,-11 4-51,23 1 52,-15 3-50,3 1 55,-1 3-54,-3 2 6,-1 0 6,0 2 3,-1 2 5,-2 1 0,-1-1 0,0 3-8,0-2 25,-2 2-25,-2 0 27,0-1-6,-3 16-1,3-18-1,-1-1 0,3-1-2,-2 0-13,2-12-10,-2 20-20,2-20-14,0 15-19,0-15-20,0 12-12,0-12-7,4 11-7,-4-11-16,10 4-10,6-6-134,-16 2 165,20-3 21,-9 0 14,-3 0 16,4 0 35,-12 3-17,16-2 24,-16 2-12,16-2 5,-16 2 8,13-2 7,-13 2 16,10 3 11,-10-3 12,15 6 45,-15-6-33,9 6-1,-9-6 3,9 6 9,-9-6-2,9 7-10,-9-7 0,6 6 0,-6-6-1,10 4 0,-10-4 1,0 0 8,15 1 4,-15-1-4,19-5 19,-11 0-34,1-3-9,-2 0 4,6 0-9,-4-2 4,1-2-6,-1-1 3,-3 1-17,3-1 19,-2-1-8,-2 3-5,-1 0 4,-2 2 9,-2 9 12,2-23 22,-2 23-28,0 0 0,-4-9 6,4 9 1,0 0 8,-12 6-4,12-6-7,-9 11-13,9-11 9,-10 15-17,7-7 11,-1 1-14,-1-1 10,5-8 0,-5 27 1,5-27-10,-2 15 4,2-15-15,0 14-19,0-14-18,2 12-16,-2-12-28,5 9-25,-5-9-17,9 4-8,-9-4-8,14-1-17,-14 1 17,18-7-42,-9 1 6,1-1-65,0-3 9,-1 1-103,2-1 196</inkml:trace>
  <inkml:trace contextRef="#ctx0" brushRef="#br0" timeOffset="7923.7422">13613 11390 187,'5'-11'296,"-5"11"-72,0 0-37,1-11-21,-1 11-15,0 0-25,0 0-11,0-11-11,0 11 2,0 0-2,0 0-5,-3-9-14,3 9 87,0 0-90,0 0-8,-9-5-12,9 5-5,0 0 2,0 0-9,0 0-4,0 0 2,-9-6-5,9 6 1,0 0-3,0 0-6,0 0-5,0 0-2,-9-2 19,9 2-29,0 0-1,0 0-5,0 0-1,0 0 3,0 0-3,0 0-1,0 0-1,0 0 1,0 0 2,0 0 0,0 0 2,-14 0-4,14 0 1,0 0 16,0 0-13,0 0 4,0 0-4,0 0 3,0 0 2,0 0 0,0 0-1,0 0 2,0 0-2,0 0 20,0 0-25,0 0 2,0 0-2,0 0-3,0 0 1,-13-3-8,13 3-3,0 0 0,0 0 0,0 0-1,-2 11 5,2-11-1,-7 10 0,7-10 0,-7 14-2,3-5 4,1 3-9,1-2 13,-2 2-11,0-1 15,2 0-10,-2 0 12,0 1-15,4 1 16,0-2-15,-2-1 11,2-10-3,0 21 1,0-21-3,2 19 9,-2-19-11,4 17-1,-4-17 0,6 15-2,2 0 1,-8-15-5,9 13 2,-9-13-13,10 9-17,-10-9-13,8 7-1,-8-7 0,9 6 19,-9-6-12,0 0-18,14 0-7,-14 0-17,9-5 15,-9 5-35,13-13-106,-9 6 107,-4 7 15,10-13-5,-10 13 18,6-13-17,-6 13 35,7-14-20,-7 14 37,6-11-18,-6 11 26,6-12-6,-6 12 4,4-9 10,-4 9 7,5-13 21,-5 13 29,0 0-9,2-11 18,-2 11-10,0 0 10,0 0-6,4-11 7,-4 11 0,0 0-1,0 0 3,0 0-6,2-10 3,-2 10-8,0 0 1,0 0 17,0 0-41,0 0 1,0 0-9,2-9 1,-2 9-9,0 0 10,0 0-10,0 0 6,0 0-12,0 0 5,0 0 0,7 8 11,-7-8-15,0 0 10,10 12 2,-10-12-3,0 0 10,6 8-12,-6-8 11,0 0-3,9 6 10,-9-6-2,0 0 14,10 6-11,-10-6 10,0 0-9,15-3 4,-15 3-3,20-9-8,3-4 4,-10 6-10,-2 1-5,-1-1 6,2 3-3,-3-1-5,1 1 0,-3-1-3,3 2 2,-10 3 1,15-4-3,-15 4-2,15-1 5,-15 1 2,12 1-1,-12-1-1,13 4-1,-13-4 10,13 5-6,-13-5-2,11 5 0,-11-5-1,9 4 5,-9-4 0,0 0-1,11 6 6,-11-6-6,0 0 1,12-1 1,-12 1-4,15-14-53,-8 6-2,0-2-4,0-4-16,-1 0-10,0 0-1,0-1 18,0-1 13,-1 3 10,-1-1 9,1 1 3,-1 3 5,1 1 0,-5 9 3,9-14 2,-2 8 51,-7 6 12,0 0 16,8 6 69,-8-6-50,8 14-13,-4-3-6,0 0-7,1 0-1,1 2-7,-1 2-2,2-3-2,2 2-6,1 3-18,1-3 21,10 15 17,-7-17-43,-3 1 12,-1-2-2,0 0-5,-3-4-4,2 3-1,-4-4-2,1 2-17,-6-8-59,1 17-83,-1-17-65,-10 16-101,-1-3-494,-2-4-340</inkml:trace>
  <inkml:trace contextRef="#ctx0" brushRef="#br0" timeOffset="8353.7463">15007 10064 68,'-4'-9'346,"1"-1"-85,3 10-46,-7-14-25,7 14-18,-6-17 129,6 17-157,-3-8-15,3 8-26,0 0-22,-5-12-20,5 12-8,0 0-6,0 0 6,10-5 34,-10 5-27,17 5 0,-3 1 20,4 3-1,5 4 1,41 23 87,-29-14-97,6 1-13,6 5 42,2-1-67,3 0 48,1-2-58,0 0 50,1-4-57,1 1 49,-11-6-56,3-1 48,-3-1-71,-2-1 64,-3-2-51,-7 0 37,-3-1-109,-6-2-56,-3 1-68,-1-3-35,-4 2-6,-2-1-43,-6 4-457,-2-5-244</inkml:trace>
  <inkml:trace contextRef="#ctx0" brushRef="#br0" timeOffset="8732.7447">16281 11105 255,'0'0'574,"0"0"-103,-2-9 264,2 9-460,0 0-70,0 0-49,0 0-35,0 0-5,0 0-37,0 0 3,0 0 4,0 0 15,6 15 10,-2-4-6,-2-2-19,1 2-18,1 1-12,-1 2-10,1 0-6,0 0-8,-1 0-4,2-1-5,-2 1-5,0-2-2,-1-1-1,1-2-1,0 2-35,-3-11-22,2 14-12,-2-14-1,3 12-4,-3-12-47,0 0-286,0 0 169,0 0-9,0 0-9,-5-17-14,1 0-17,0-5-340,0-5-124</inkml:trace>
  <inkml:trace contextRef="#ctx0" brushRef="#br0" timeOffset="8962.7442">16271 10955 443,'-5'-12'297,"0"-1"-29,-1 4-59,1-1-24,5 10-47,-11-12-9,11 12-38,-11-5-5,11 5-21,-13-3-5,13 3-12,0 0-6,-11 3-17,11-3-1,0 0 0,0 0-18,0 0 8,0 0-9,0 0 10,0 0-12,0 0 10,9-8-12,-3 2 10,2-3-14,-1 0 16,0-2-4,-1 0-3,-1 2 1,0 0 34,-2-1 14,-3 10-7,3-15 8,-3 15-15,2-10-10,-2 10-10,0 0-1,-5-7-26,5 7-23,0 0-29,-13 8-45,13-8-5,-9 15-57,9-15-57,-5 16-52,4-3-707</inkml:trace>
  <inkml:trace contextRef="#ctx0" brushRef="#br0" timeOffset="9191.7426">16576 10676 424,'9'-7'398,"0"3"-95,-9 4-67,12-3 6,-12 3-1,12 10-5,-6-3-23,0 7-3,7 26 142,-5-12-205,-3 4-26,0-1-18,1 4-24,1 5-13,-1-1-2,3-2-11,-2 1-9,1-7-5,2 6-9,-3-4-6,0-1 5,1-3-27,-1 1-47,-1-3-47,-1-4-26,1-2-47,-3-3-24,1-1 8,0-3-19,-2-3 33,0 0-69,-2-11-69,-2 13-310,2-13-127</inkml:trace>
  <inkml:trace contextRef="#ctx0" brushRef="#br0" timeOffset="10183.3912">16604 11315 271,'0'0'451,"-10"-7"-116,10 7-70,-9-7-62,9 7 108,-8-7-209,8 7-22,0 0-23,2-14-8,-2 14-14,7-12 1,-1 4-9,2 2-3,1-4-3,0 1-10,5-3 3,0 1-2,1 0 7,1 0-3,20-14 17,-20 16-22,2 0 6,-4 1-12,1 2 0,-4 0-3,0 1 1,0 1 0,-2 0-1,-9 4 0,17-4 9,-17 4-1,13-3 1,-13 3-3,12-2-2,-12 2 8,17-3-10,-17 3 5,0 0-3,12-2 10,-12 2-6,0 0 7,11-4-8,-11 4-2,0 0-3,9-8-3,-9 8-2,5-12 1,-5 12-4,4-11-1,-4 11 5,1-10 10,-1 10 11,0 0 0,3-12-2,-3 12 9,0 0-14,0 0-4,0 0 3,0 0 8,0 0-8,0 0 1,-11 8-3,11-8-3,-3 13-3,0-2 5,3-11-10,-3 11 2,3-11 7,0 0 2,0 14 1,0-14-6,0 0 2,4 7 6,-4-7-13,0 0 0,16 0 2,-16 0-4,15-4 1,-15 4 0,24-6-8,-24 6 2,16-1-5,-16 1 9,17 0-3,-17 0-3,15 5-1,-15-5 6,14 9-1,-14-9 1,10 9-1,-10-9 3,9 14 0,-9-14 2,7 10-2,-2-2 2,-5-8 0,4 9-1,-4-9 8,0 0-10,6 8 3,-6-8-3,0 0-1,0 0-11,8 6-6,-8-6 1,0 0 0,0 0 2,15-5-4,-15 5 5,12-9 3,-4 2 1,3-2 3,-1 0 2,1-1 1,0-3 1,1 1 0,3 0 10,-4-1 0,2 2-5,-3 1 15,-1-1 15,1 3 13,-2 1 11,-2 1 6,6-5 51,-12 11-71,8-8-10,-8 8-4,0 0 14,0 0 5,0 0-7,7 5-7,-7-5-7,0 0-1,-2 16-4,2-16-7,-2 13-2,2-13-2,-1 11-1,-1 2 1,2-13-4,0 0 1,2 13 1,-2-13 0,0 0 0,6 5-5,-6-5-7,10-4-12,0-2-17,-1-2-3,3-2 8,0-1 0,-1 1 3,0 2 7,9-8-17,-14 11 20,3 0 1,-9 5 2,11-7 13,-11 7 16,0 0 22,17 0 5,-17 0-6,6 5-7,-6-5 1,5 9-10,-5-9-3,4 9-6,-4-9-5,4 9 1,-4-9 2,5 8 0,-5-8 2,0 0-3,9 6 14,-9-6-22,0 0-9,11-2-11,-11 2-11,13-10-4,-2 0 11,-2 0-14,3-4 2,1-3-10,16-27-146,-12 15 92,1-2 21,0 2 14,-1-2 43,-2 8 41,-5 2 27,1 4 22,-2 0-4,-1 5-14,-1 0-15,-1 4-13,0 2 0,-6 6-2,9-7 8,-9 7 88,10 13-51,-10-13-21,4 25 9,-3-8-30,-1 3 12,0 3-7,0 2-26,-1 2-45,1-2-33,-3 2-13,2-2-18,-1 2-38,-1-4-21,1 0-17,-5 16-227,3-23 146,-3 0-327,1-3-104</inkml:trace>
  <inkml:trace contextRef="#ctx0" brushRef="#br0" timeOffset="10917.3882">17558 11110 590,'0'0'452,"0"0"-111,0 0-68,5-10-53,-5 10-52,7-7-33,-7 7-24,12-12-21,7-2 55,-8 4-75,3 0 0,0 0 1,2-2 2,0 1 0,1 0-8,-1 2-12,-3 1-9,2 1-6,-2-1-8,0 2-3,-1 1-7,-1 0-7,-2 2-1,8-1 4,-17 4-11,14 0 2,-14 0 0,13 2-1,-13-2-3,10 5 3,-10-5-3,8 9-19,-8-9-16,7 7-18,-7-7-30,8 5-25,-8-5-22,0 0 3,11 9-76,-11-9 96,0 0-14,0 0-12,0 0 2,10-6 10,-10 6 12,3-11 6,-3 11 4,1-18 15,2 8 24,-6-1 72,3 11 3,-1-20 58,-2 10 2,3 10 50,-2-17 19,2 17 1,-4-14-3,4 14-11,-4-10-1,4 10-22,-2-10 0,2 10-18,0 0 16,-3-13-32,3 13-2,0 0-28,-2-11 2,2 11-22,0 0 24,-2-10-23,2 10-21,0 0 12,0 0-21,3-11 16,-3 11-13,4-10 5,-4 10-12,6-8 13,-6 8-16,6-9 12,-6 9-17,8-8 11,-8 8-13,8-7-15,-8 7 24,0 0-11,0 0 18,11 0-16,-11 0 16,5 10-9,-5-10 12,8 12-11,-8-12 17,5 14-2,-2-6-4,-3-8 2,6 17-3,-3-8-1,2 4 2,-5-13 0,8 10-1,-8-10 6,8 9-4,-8-9 2,10 5 13,-10-5-18,14 0 2,-14 0-3,16-4 2,-16 4 20,16-4-28,-16 4-1,14-4 1,-14 4-5,13-2 13,-13 2-18,10-3 2,-10 3 2,0 0 2,14 2 5,-14-2-4,0 0 14,13 5-2,-13-5-9,0 0 0,10 6 4,-10-6 3,0 0 4,5 1 32,9 2-6,-14-3 4,0 0-12,16-8-4,-6 3-2,1-2-17,0-2 19,2-2-21,-2 1 12,3-1-15,-3 1 13,0 1-6,0 1 0,-4 2-3,7-7-10,-14 13-3,13-7-25,-13 7-21,9-5-49,-9 5-38,0 0-54,9 3-84,-9-3-170,0 0-197,-1 15-161</inkml:trace>
  <inkml:trace contextRef="#ctx0" brushRef="#br0" timeOffset="12339.3903">13646 11866 111,'6'-6'280,"-6"6"-80,0 0-48,0 0-33,9 5-26,0 5 46,-5-2-74,4 2 20,-2 3 3,2 4 6,1 3-22,3 5 38,-1 0-52,5 9 7,0 0 8,0 2-5,-1 3-14,3 0 17,-2 2-9,2 0 43,18 43 3,-20-42-102,1-1 63,0 0-60,0-2 54,-1 0-66,-1-2 56,-1-1-63,1-3 57,-3-6-64,-1-1 61,-2-2-62,1-3 3,-2-3 6,-1 0 2,5 10 15,-6-16-5,-2-2-3,-1 0 5,1-1-9,-4-9 2,7 14-2,-7-14 33,5 13 21,-5-13-70,6 10 10,-6-10 0,5 9 4,-5-9 2,11 7 5,5-2 6,-7-2-5,4-1 1,0 1 0,6-3 0,1 0 0,7-3-3,2 1 0,9-2 5,10 0-1,1-3 56,3 2-71,4-4 61,9 1-66,0-4 58,78-12-33,-67 7-29,0 0 7,5 0 57,2 0-63,1 0 56,2-3-54,2 2 61,1 1-56,0 0 55,-1 0-45,1 0 16,-1 2 54,-3 1-56,1-1 55,-6 6-63,-8 3 55,4-1-61,-1-2 75,1-1-41,-4 0 52,2 1-43,-2-1 5,2-3 11,-1 1 0,-3 1-9,0-1-5,-2 0 0,-4 1 3,-12 2-4,51-10 38,-56 11-44,-3-1-3,-4 1-3,-7 1-5,0 0 4,-4-1-4,-3 2-3,-3 1-6,-1-2 7,-3 1-15,-1 0 36,-3 1-21,-1-2 27,-1-1-29,7-6 53,-13 4-30,-2 0-35,2-2 26,-5-2-32,-2-3 23,0-2-3,-2-6-8,-6-4 0,1-2-14,-4-8-17,-1-2 46,-2-2-67,-3-1 9,-2-7 6,-15-34 6,16 44-4,0 3 31,2 1-17,-1 3 23,3 2-25,1 6 24,2 2-5,2 5-2,-1 0-4,2 3 11,2 2-8,1 1-8,-3 2-10,3 1-6,-3-7-34,8 17 22,-7-14 2,7 14 2,-5-10 1,5 10 0,0 0 4,-8-9 0,8 9 6,0 0 1,0 0 7,-14 0 1,14 0-3,-7 7-19,7-7 25,-10 11-17,5-3 22,-1 0 1,1 1-2,0 0-20,-2 3 21,0-1 14,0 0-14,0-1 0,2-1-3,-1-1 5,0 0 1,1 0 6,5-8-1,-10 11-4,-4-4 1,14-7-1,-12 4-10,12-4-34,-13-7-30,6 1 6,2-2-6,0-1 29,1-4-9,2 3 22,-1-1 5,-1 1 1,4 10 1,0-13 1,0 13 0,12-15-9,-12 15 17,12-1-2,0 3-10,-1 3 18,2 0-48,3 3-49,2 1-62,-2 3-47,2 0-25,-1 2-20,-2 1-41,-4 2-106,-3-3-182,-2 0-97</inkml:trace>
  <inkml:trace contextRef="#ctx0" brushRef="#br0" timeOffset="12992.3878">13461 12071 482,'0'0'304,"-5"9"-33,5-9-96,-2 13-41,2-13-25,-2 19-25,0-8-15,2-1-13,0 1-10,0 0-6,0-11-11,0 17 20,0-17-9,0 13 35,0-13 34,0 11 18,0-11 22,0 0-7,2 10-34,-2-10-21,0 0-12,9-16-22,0 3-8,0-4 33,2-7-71,5 0 54,-3-3-61,7-3 57,10-15 67,-14 24-90,-3 5 38,-2 3-66,-1 3 45,3-1-60,-2 5 50,0 3-59,2 3 53,-1 0-54,3 5 24,0 3-100,0 3-6,1 1-122,1 5-27,19 22-870,-18-18 127</inkml:trace>
  <inkml:trace contextRef="#ctx0" brushRef="#br0" timeOffset="13706.3895">15489 13205 182,'-7'-5'421,"-10"-8"135,12 5-358,0 0-31,0 1-13,0-3-10,-1 3-31,2-1-18,4 8-11,-8-13-17,6 5-2,2 8-26,-2-14-3,2 14-24,3-20 6,1 11-5,10-12 5,-8 10-12,3 1-1,2 3-1,-2-3 0,2 2 0,3 0-3,-1 3 1,1 0-3,-1 0 1,2 3 1,-3 1-3,1-1-2,-1 4 1,0 0-5,10 5 14,-13-1 10,-2 0 11,1 3 29,-2 3 15,-1 2-3,-2-1 54,-1 4-61,-2 1 43,0 0-70,-2 6 43,-2-2-62,0 0 46,-1 2-66,0-3 51,-5 22-21,7-24-45,0-1 36,1-3-89,1 2 6,1-3-111,0 1 7,1-1-68,0-2-30,0-1 20,4 0 36,0 4 19,2-1 40,2 1 32,0 2-4,2 1 20,1-2 42,-2 4 59,1-2 63,1 0 58,-2 0 25,0 0 46,-1-2 78,-2-3-5,1 1-16,-1-2-4,0-2-7,-2 1-2,0-3-27,0-1-42,4 8 72,-9-15-196,6 10-155,-6-10-215,1 10-639,-1-10-562</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05T05:24:41.184"/>
    </inkml:context>
    <inkml:brush xml:id="br0">
      <inkml:brushProperty name="width" value="0.05292" units="cm"/>
      <inkml:brushProperty name="height" value="0.05292" units="cm"/>
      <inkml:brushProperty name="color" value="#FF0000"/>
    </inkml:brush>
  </inkml:definitions>
  <inkml:trace contextRef="#ctx0" brushRef="#br0">3593 8263 128,'0'0'241,"0"0"-84,0 0-24,0 0-88,-9 6-67,9-6-195,-11 3 68</inkml:trace>
  <inkml:trace contextRef="#ctx0" brushRef="#br0" timeOffset="386.0063">3095 8340 301,'-9'-5'259,"0"0"-22,9 5-67,-11-8-3,11 8-42,-9-7 16,9 7-21,-10-5 27,2-1 95,8 6-141,0 0 13,-9-5-40,9 5 8,0 0-46,-6-6 20,6 6-37,0 0 22,0 0-38,0 0 21,7-4-25,-7 4 28,16 0-28,-2-3 33,18 2-23,-10-1 0,2 1 0,4-3-1,0 2 4,3-3-2,1 1 2,1-2-3,-6 2-4,0 0-2,0-2 4,-2 4-9,-1-3-13,-5 1-31,0 2-35,13-1-187,-18 0 89,0 3-9,-14 0-30,24 0-287,-24 0-1</inkml:trace>
  <inkml:trace contextRef="#ctx0" brushRef="#br0" timeOffset="794.5491">3921 8335 237,'0'0'254,"0"0"-62,0 0-46,3 9-26,-3-9-21,0 0 64,0 0-95,0 0-9,12 5 11,-12-5-6,0 0 3,15 0 4,-15 0 2,18 0 1,-18 0 6,24 0 2,-10-2 1,2-1-55,1 3 50,1-3-58,18-2 90,-19 4-14,2-2-66,-2 1 55,0 1-9,-3-1-9,0 1-6,-3-2-11,2 2-3,-13 1-6,20-2 4,-20 2-3,14-2-5,-14 2-5,13-3-7,-13 3 3,15 0-55,-15 0-50,0 0-51,0 0-78,14 0 7,-14 0-14,0 0-60,12 3-314,-12-3-102</inkml:trace>
  <inkml:trace contextRef="#ctx0" brushRef="#br0" timeOffset="2655.3169">5348 7427 208,'0'0'207,"0"0"-24,0 0-34,-5-10-8,5 10 2,0 0-15,-6-4-35,6 4 15,-8-6-32,8 6 26,0 0-42,-12-5 23,12 5-45,-9-3 20,9 3-36,-17-4 24,17 4-19,-12-3-28,12 3-6,-15 2 3,15-2 8,-16 2 1,6 1-1,-1 0-8,1 1 3,-2 0 4,0 1-2,0 0 1,0 2-5,0 1 4,-11 7-2,12-5 0,0 0 2,1-1 0,-1 4-2,1-1 2,1 0-2,-1 4 4,0-1-3,1 1 0,0 2-23,2-3 36,-2 5-28,3-2 32,-1 1-36,-5 21 43,8-20-16,0 0-3,2 3-2,-1 2 13,2-4-13,-1 4-1,1-2-1,2 1-2,-1-1 4,2 2-1,0-2 1,1 3 0,-1-3 2,2 1-3,4 22 4,-5-24 4,3 2-2,-1-5 22,1 1-35,-1 1 3,3-2 8,-1-2-39,1 1 47,1-2-32,-1 1 42,1 0-29,3-2 47,0-1-45,1-2 60,16 15-7,-12-15-55,-2-1 48,2-2-50,1 1 57,0-1-55,1-2 3,-4 0 9,3 0 2,-2-2-7,1 0-2,-1-2 12,2 1-1,-1 0 1,-1-3 12,1 2 1,-1-3 13,-1 0-6,1-3 56,2 0-75,-3 0 54,2-3-58,-1 2 54,2-4-60,-2-2 55,1-2-3,0 0-15,-1-2-9,0-6-5,1 1-6,12-28 8,-17 22-19,0-2-1,-3-3 0,1-1-2,-4-1-11,0 0 3,-2-2-55,-1 2 64,-2 0-43,-1 1 54,-1-1-51,-2 0 54,-2 1-53,0 0 54,-10-31 26,5 32-36,-1 0 16,0 1-3,0-1 23,-7 1 11,5 4 10,-2 2-13,1 0-3,-1 1-4,0 1-9,0 6-9,1-2-8,-3 2-1,3 1-11,-16-8-48,16 14-16,0 0-25,1 0-33,-2 4-22,1-1-41,1 2-41,0 3-4,-1 3-45,-1 1-59,0 1-225,-3 3-58</inkml:trace>
  <inkml:trace contextRef="#ctx0" brushRef="#br0" timeOffset="4257.0614">3401 8250 6,'0'0'202,"0"0"-28,0 0-25,0 0-8,0 0-29,0 0 4,0 0-20,0 0 16,0 0-31,0 0 14,0 0-25,0 0 15,0 0-32,0 0 11,0 0-32,0 0 11,0 0-40,0 0 19,0 0-6,0 0-21,-8 7 18,8-7 0,0 0 0,2 12-22,-2-12 16,1 14-17,-1-14 14,2 20-14,0-10 2,-1 2 5,0 0 2,1 2 31,-1 11-16,0-8-22,-1-3 27,0 1 0,1-1-4,1 3 4,-1 0 7,-1 0 8,1-2-1,-1 2-5,0-3 5,0 0-8,0-1-5,0 1-12,1-2 11,-1 13 1,0-25-13,0 21-3,0-21 2,2 17-2,-2-17 0,0 12 5,0-12 2,0 13 7,0-13 2,0 0 6,0 16 7,0-16 2,0 0-1,0 0 5,0 7 37,0 6-38,0-13 0,0 0-2,0 0 1,0 0-7,2 10 0,-2-10 2,0 0-2,0 0-1,0 0-6,0 0-1,0 0-1,0 0 1,0 0 3,0 0 15,0 12-24,0-12-3,0 0 1,0 0-4,0 0-4,0 0-1,0 0 1,0 0-3,0 0 2,13-1-2,-13 1 13,11-2-13,-11 2-1,17-5-2,-7 3 3,2-1-2,2-1 1,3 1 4,-1-2-6,3 2-1,4-2 5,-1 1 2,3-1 1,-1 2-3,1-1-2,0 2-8,0-1 6,0 1 1,0 0-1,18 0 3,-20 2-1,3-1 1,-4 1-1,0 0-2,-1-2-6,2 4 8,-3-2 2,2 0 2,-2 1-3,0 0-1,-2-1 1,1 1-6,-3 1 3,1 0 0,10 1-3,-14-3 5,0 1-3,-2 0 0,1 1 5,-12-2 0,21 1-1,-21-1 0,18 2-4,-18-2-1,15 2 4,-15-2 2,14 2 0,-14-2 3,11 1 13,-11-1 59,15 2-42,-15-2-41,0 0 54,0 0-56,13-3 53,-13 3-53,0 0 56,8-5-58,-8 5 51,0 0-56,5-9 51,-5 9-59,2-12 55,-2 12-35,5-24 2,-5 12 24,1 0-49,-1 0 57,0-3-57,0-2 55,0 0-61,0 0 60,-1 1-40,0-2 69,1 1-7,-1 0-4,1 2-11,-3 0 9,2 0 4,0-10 55,1 25-56,-1-20-1,1 20-1,-2-19-3,2 19 3,0-14-54,0 14 51,-1-14-54,1 14 48,-1-12-58,1 12 55,0 0-58,-3-13 57,3 13-63,-1-10 75,1 10-35,0 0-27,0 0-31,-1-11-49,1 11-57,0 0-49,0 0-72,0 0-43,0 0 0,0 0-8,0 0-425,0 0-260</inkml:trace>
  <inkml:trace contextRef="#ctx0" brushRef="#br0" timeOffset="13284.0633">5982 7438 4,'-10'12'2,"10"-12"5,-9 11 0,9-11 0,-9 14-3,9-14 0,-7 15 0,7-15-5,-7 14-5,7-14 12,-7 16 3,7-16-2,-8 24 13,8-24-18,-5 15-4,5-15 6,-2 15-6,2-15 6,-4 16 1,4-16-1,-2 16-8,2-16 9,0 18 5,0-18-4,2 19 1,-2-19-3,1 21 1,2-10-1,-2 0 4,1 1 4,0 1-2,2 0-10,-2 0 4,2 2 4,1-3-6,-1 2 3,-1 0 0,2 0-5,1-1-2,0 0 6,0 3-4,0-3 4,7 16 0,-6-13-1,0-3 0,2 5 1,-3-4-3,3 5 3,0-3 3,0 1 4,0 0-7,-1 0-1,1-1 1,2 0-4,-3 1 7,1 0-2,0-1-3,10 16 3,-10-15-3,-1-3-1,2 1 6,-3-1-2,1 1 1,0-1-8,0 0 11,-1 0-15,0-3 68,0 3-65,1-1 3,0-1 7,0-2 3,-2 1 2,10 8 55,-9-12-6,0 2 4,2-2 17,-1-2-10,-1 2 11,2-5-8,1 3 2,-10-5-20,18 5-1,-18-5-15,22 2-2,-22-2-13,24 0 37,-24 0-15,32-7 40,-20 5-41,-1-1-22,-1-2 11,2 0-23,-1 1 15,-1-4-18,3 0 7,-3 1-8,-1 0 16,0-3-18,1 1 12,-1 0-16,-2 1 14,2-4-20,4-10 18,-8 10 3,0 0-21,1-2 11,-2 2-2,0-5-2,0 2-15,-2-2 17,1 0-19,-1-2 18,0-1-14,-1 1 13,-1 0-17,1-2 15,-2 1-12,1 1 16,-1-2-14,-3-3-1,1 2 3,1-1 1,-2-1 4,0 3-5,0-1 3,-1 1 12,-1-1 8,1 1-20,-3 1-11,1-2 17,-3 1-17,1 1 13,-13-18-11,12 19 16,-3 1-4,3 0 0,-1 0 0,-2 1-3,2 2 3,-1-1 0,0 1 1,0 1 8,0 0-12,0 0 0,2 2 0,-1 1 5,1-1 0,-13-11-15,13 12 8,0 1-2,-3-2 4,3 4 4,-3-2-2,3 0-2,-1 1 0,-2 1 0,0-1-4,1 2 3,-1 0-2,2 0 1,-3 3-8,1-1 8,-11 0-9,10 0 5,3 4 9,-1 0-9,12 1 14,-22-2-4,22 2 2,-18-1-15,18 1 18,-17 0 0,17 0-4,-13-2-1,13 2-5,0 0 4,-17-1-6,17 1-19,-14 0-4,14 0-6,0 0-1,0 0 0,-11 3-19,11-3-14,0 0-23,-7 6-9,7-6-31,0 0-22,-2 13-73,2-13 74</inkml:trace>
  <inkml:trace contextRef="#ctx0" brushRef="#br0" timeOffset="16936.5833">4501 8182 24,'-8'-7'61,"8"7"-12,0 0-9,0 0-7,0 0-10,0 0-1,0 0-7,0 0-6,0 0-3,0 0-2,0 0 0,0 0-2,0 0 7,0 0-9,0 0 0,0 0 0,0 0 0,0 0 0,0 0-7,0 0 2,0 0-6,0 0 5,0 0 5,0 0-6,0 0-1,0 0 5,0 0-1,-3 3-6,1 8 8,2-11-1,0 0 6,1 12-2,-1-12-1,1 12-1,-1-12 2,3 13 5,-3-13-5,1 14-1,2-4 0,-3-10 4,2 18 3,1-9-6,1 8 2,-1-7 4,-3-10-3,5 17-7,-5-17 6,7 16 0,-7-16-2,6 17 3,-6-17 4,5 15-6,-5-15 3,8 16-5,-8-16 11,5 17-12,-5-17 6,7 24-1,-3-15 1,-1 0-1,-1 0 1,-2-9-1,5 19-1,-5-19-3,6 18 0,-6-18 3,4 20-2,-4-20 5,5 18-1,-5-18-1,3 15-13,-3-15 13,4 14-6,-4-14 5,4 15-1,-4-15 1,2 11-6,-2-11 4,3 11-4,-3-11 7,3 10-2,-3-10 2,0 0 1,3 14 1,-3-14-9,0 0 8,2 12-4,-2-12 15,0 0-10,2 12-2,-2-12 11,0 0-1,0 0 6,0 0 6,1 12 3,-1-12 0,0 0-2,0 0-3,0 0-5,0 0-2,0 0-2,0 0 0,1 11 6,-1-11-14,0 0-4,0 0 5,0 0-6,0 0 0,0 0 1,0 0-3,0 0 2,0 0-1,0 0 0,0 0-2,0 0-1,0 0-2,7 6 4,-7-6 1,0 0 1,0 0 0,0 0 0,12 2 0,-12-2 3,0 0-1,18 1-1,-18-1-6,18-1 6,-18 1 0,21-1-4,-8-2 4,0 2 4,2-1-5,15-3 5,-13 3-3,-1-1-3,0-1 3,2 1-4,-1 0 7,2-2-5,1 1 5,0-1-3,2 1 7,-2 0-9,-1 0-3,0 2 3,1-1 0,-1 1-2,0-1 4,0 2 0,-1-2 1,1 3-8,-3 0 6,0 0-3,0-2 3,0 2-5,-2 0 4,1 0-1,-1 0 5,1-1-10,-2 1 8,1 0-4,-1 0 3,11-2 5,-24 2-12,24-2 8,-24 2-3,17-1 12,-17 1-2,18 0 14,-18 0 9,14-1 23,-14 1 0,13-3 10,-13 3-21,0 0 1,14-4-22,-14 4 9,11-9-13,-11 9-12,5-9-2,-5 9 10,5-12 1,-5 12-7,3-12-5,-3 12 1,1-13 6,-1 13-12,0-16 13,0 16-16,-1-15 13,1 15-11,-3-18 8,-2-3-9,4 9-5,-2 1 12,-2-1-2,3-1-6,-2-2 4,0 3-1,2-2 0,-2 1 6,0-1 7,0 4-1,1-2 21,0 0-6,0 3-5,1-1-6,-2-8 7,4 18-18,-4-14-2,4 14 1,-4-11-2,4 11-6,-2-11-12,2 11-21,0 0-4,-2-11-10,2 11-12,0 0-2,0 0-25,0 0-47</inkml:trace>
  <inkml:trace contextRef="#ctx0" brushRef="#br0" timeOffset="20275.4498">7108 7316 16,'0'0'27,"0"0"-5,-11 4 6,11-4-5,0 0-7,-13 3-5,13-3 0,0 0-2,-11 5-4,11-5-6,0 0 1,-12 6 5,12-6-7,-8 6 3,0-1 0,8-5-1,-6 7-1,6-7 2,-9 8 1,9-8-4,-8 7 2,8-7 13,-9 10-12,9-10 0,-6 11-1,1-4-4,5-7 6,-9 11-4,9-11 2,-11 22 3,11-22-2,-7 15-1,7-15-1,-7 17 2,7-17 2,-8 18-4,6-7 6,-1-3 1,-1 3-6,2 1 8,-1 0-3,1 0 9,-1 1-6,1 0 6,-3 16 4,3-15-11,1 1 5,1-3-4,0 2-1,0 3 3,1 1-1,1-3-2,1 3-3,0-1 2,-1 0-1,2 0-1,-1 0-4,1-3 7,1 3-9,6 15 11,-6-17-3,0-1 0,0 1-5,2-1 5,-2 0 2,1 1-2,0-2-4,1 1 15,-2 0 20,3-1-2,-1 0-8,0 0-3,0-1 0,3 1-4,-3-1-1,2-1 2,0 0 4,1 0 1,0 1-4,1-2 1,0 2 0,-1-3-4,0-2-2,2 4-2,-1-3 10,0 1-6,1-2-4,-2 0-2,1 2-1,10 4 8,-10-6-11,-2-2-2,0 2 4,1-2-6,0 0 12,-1 0 0,1 0 25,-10-5-4,16 7 15,-7-3-12,-9-4 20,18 6-11,-18-6 17,14 4-10,2-3 70,-16-1-66,16-1-23,-16 1 19,20-4-27,-11-2 19,2 2-32,0-4 20,1 0-26,-2 0 20,0-3-24,2 1 17,-1 0-17,-1-3 17,1-1-30,7-15 18,-7 14 10,-3 1-29,-1-1 24,0-5-25,2 3 3,-4 1 0,-2-2 0,3 2 1,-4-2 2,1 0-2,-1 0 1,-2 0 2,0 0-26,0 0 26,-5-18-2,3 18-10,-2-1 12,-1-2 3,0 2-4,-3-2 22,2 2-27,-1 1 14,0-3-15,-2 2 18,1 1-12,1 0 12,-2-1-21,-2 1 23,0 1-21,0-3 19,-2 4-21,1-2 23,-2 1-10,-1-1 20,-3-2-20,1 2 33,0 0-20,1 2 18,0 1-3,2 1 19,-1 0-29,1 0 23,0 2-35,4 1 16,-10-7-14,11 9-13,1 1 22,1 1-31,7 7-2,-10-10-59,10 10-26,-9-9-47,9 9 9,0 0 11,-9-7-4,9 7 0,0 0-9,0 0-33,0 0-144</inkml:trace>
  <inkml:trace contextRef="#ctx0" brushRef="#br0" timeOffset="22132.1429">5421 8162 1,'0'0'27,"0"0"-5,0 0-4,-6 8-7,6-8 3,-6 12-5,6-12-2,-3 13 1,3-13 23,-3 16 3,3-16-4,-2 20 6,2-8 2,0 2 0,0-1 4,2 3 0,0 2-9,1 1 0,-1 0-4,1 3-3,1-1-6,2 1-6,-2-2 6,-1 1-7,1-4-1,0 0 0,0 0 0,1-2-5,0-1 5,-1-2-6,0 0 8,-2-2-6,2 0 2,-2 0-7,5 6 8,-7-16-5,6 13-5,-6-13 7,6 12-4,-6-12 6,7 9-1,-7-9 18,7 8 6,-7-8 6,10 5-5,-10-5 14,14 1-17,-14-1 0,19-4-13,5-3 19,-10 2-22,2-1-10,0 0 5,2 1-7,-1-2-1,4-1 1,-1 2-2,1 0 3,2-3-3,0 4 1,1-2 0,0 2 0,3-2 0,3 1 0,24-3 3,-26 5-5,0-1 2,-2 2 1,0 0-4,-1-1 2,-1 0 2,-4 3-5,0-2 4,-2 2-2,0-1-3,-1 1 3,-2 0 0,-3-1 4,1 1-3,10 0 12,-23 1-13,19-1 0,-19 1 3,14-2 14,-14 2 25,14 0 22,-14 0 11,10-2 1,-10 2-26,10-5-7,-10 5-4,10-7-7,-5 0-12,0-1 14,0-1-22,0 1 10,0-2-26,2-3 18,-2 2-18,0-5 13,0 6-14,0-5 13,1 1-17,-2 1 17,1 1-16,-2 1 12,0 3-34,1-4-39,-4 12-88,10-18-403,-10 18 314</inkml:trace>
  <inkml:trace contextRef="#ctx0" brushRef="#br0" timeOffset="23782.2048">21137 7478 207,'0'0'241,"-6"-6"-61,6 6-39,0 0-34,-11-8-12,11 8 3,-10-4 3,10 4-12,-12-4-17,12 4-6,-17-4 35,17 4-48,-12-3-20,12 3-15,0 0-4,-18 1-2,18-1-3,-12 6-3,12-6-1,-16 8 0,6-1 0,1 0-2,-1 4 4,-1-1-5,-2 2-4,-11 18 5,13-12 1,-2-1-16,3 1 20,0 1-15,0 0 18,1 1-24,3-1 24,-2 2-21,2-1 22,2 1-1,0 0-3,2-4-2,0 2 0,2-2 2,0 0-3,2 0 2,0-2-2,2 0 2,0-1 1,1 0 4,2-5-3,0 2 4,0-3 2,1-2 29,2-2-15,2-1 10,-12-3-14,23-2 1,-10-1-50,19-14 29,-16 6 14,-2-3-28,0-2 7,0-1 4,-1-1-5,-3 0 2,0-4 37,-1 1-48,-3-2 56,-1 2-47,-1-1 54,-1 0 5,-3 3 6,0-1 0,-6-16 64,3 20-61,-3 0-8,0 0-17,-1 4-7,0-1-4,1 1-9,-2 3-47,1 0-52,2 2-39,5 7-40,-12-7-13,12 7-51,0 0-38,-16 0-234,16 0 13</inkml:trace>
  <inkml:trace contextRef="#ctx0" brushRef="#br0" timeOffset="24247.2145">21654 7379 187,'0'0'277,"8"-5"-23,-8 5-47,0 0 23,0 0-40,5-7-13,-5 7-2,0 0-13,0 0 127,4-9-166,-4 9-14,0 0-13,0 0-11,0 0-5,0 0-11,3-10-3,-3 10-13,0 0 0,0 0-4,0 0 3,0 0-7,0 0 7,0 0-9,0 0-8,2-8-7,-2 8-11,0 0-9,0 0-3,0 0-7,0 0 1,0 0-2,4 8 0,-4-8 4,2 22 2,-2-6 1,0 4 2,0 6 0,0 0-35,-2 44 37,1-35 23,1 1-51,0-1 51,1-2-53,-1-3 53,2-2-1,-2 0-10,1-3-2,-1 1-3,1-1 1,-1-1 6,0-3-33,1-2-57,-2-1-54,1 16-358,0-21 99,-1 0-356,1-13-241</inkml:trace>
  <inkml:trace contextRef="#ctx0" brushRef="#br0" timeOffset="25379.7564">21393 7972 56,'0'0'298,"0"-14"-48,0 14-27,0 0 214,-1-13-287,1 13 34,0 0-84,0 0 29,0 0-74,0 0 46,0 0-78,0 0 51,0 0-66,-8 6 53,6 4-8,-1 3-10,-2 2-5,0 2-9,-1 0-3,-3 4-4,1-1-7,2-1-52,-2 2 50,-1-1-72,3-4 17,0 2-59,1-3-1,0-2-46,2 0-28,-1-1-23,4-12-280,3 15 35</inkml:trace>
  <inkml:trace contextRef="#ctx0" brushRef="#br0" timeOffset="25612.7567">22212 7790 431,'0'0'325,"12"-7"-67,-12 7-40,0 0-40,10-2 9,-10 2-29,0 0-10,0 0-11,5 11 24,-5-11-82,-2 15 38,-1-5-77,0 5 41,-1 2-69,0 4 10,-6 20-242,3-17 47,1-2-50,0 2-53,0-2-243,-2-1-21</inkml:trace>
  <inkml:trace contextRef="#ctx0" brushRef="#br0" timeOffset="28482.7549">21063 8035 149,'-2'-12'330,"2"12"-105,0 0-41,-1-13-15,1 13-26,0 0-15,-1-10-30,1 10-17,0 0-21,0 0-13,0 0-10,0 0-10,0 0 1,0 0-14,0 0 9,2 11 0,0 0 3,-1 5 4,-1 3 4,1 2-2,1 2-1,-2 1 8,0 2-51,0 0 45,0 1-46,0 0 48,0-1-48,0-2 8,1 1 13,-1-2-4,0-3 1,1-1-5,-1 1 6,1-5-4,-1 2-2,2-5 4,-1 0 1,-1 0-1,0-12 7,2 19 4,-2-19 3,3 14 4,-3-14 14,7 10-9,2-5-2,-9-5-14,17 2 7,-5-5-10,4-1 0,3 0-3,2-1-4,2-3-3,2 3 4,4-4 64,0 2-81,3-1 66,-2-1-71,0 1 55,-4 3-60,23-4 31,-27 6 26,1-2-61,-4 2 63,-2-1-63,1 2 59,0-1-54,-4 3 54,-1-3-59,0 2 60,-1 0-59,-12 1 58,21-2-55,-21 2 72,16-2-52,-16 2 84,15-3-51,-15 3 75,11-2-71,-11 2 47,13-4-59,-13 4 42,8-8-64,-8 8 53,8-11-12,-3 3-8,0-2-7,0-5-1,0 3-11,2-9-2,6-24 6,-5 19-10,-2-3-7,1 0 2,0-1-1,-2 6 1,0 1-42,-1-1 75,-1 2-56,-1 4 45,1-2-42,-2 4 45,1 0-49,-2 1 47,1 3-53,0-10-63,-1 22-52,1-14-88,-1 14-67,4-11-401,-4 11-208</inkml:trace>
  <inkml:trace contextRef="#ctx0" brushRef="#br0" timeOffset="29299.2973">22845 7329 320,'0'0'346,"-3"-11"-58,3 11-8,-1-11 8,1 11-2,0-13-15,0 13-21,-2-12-30,2 0 132,0 12-151,-1-12-71,1 12 30,0 0-88,0-12 33,0 12-79,0 0 41,0 0-69,0 0 45,0 0-53,9 14 52,-6 0-58,1 8 55,4 6-59,-3 6 61,2 8-52,0 2 52,-1 2-93,1 4-50,-1 1-18,3 1-135,-3 0-10,2-1-115,-1 0-452,1-3-370</inkml:trace>
  <inkml:trace contextRef="#ctx0" brushRef="#br0" timeOffset="33913.8332">21815 7947 80,'0'0'323,"0"0"-203,-2-10-11,2 10-14,0 0-10,0 0-9,0 0 2,0-13-2,0 13-9,0 0-2,0 0 5,0 0-3,-1-10 0,1 10 4,0 0 10,0 0 51,0 0-77,-3-11-12,3 11-11,0 0-8,0 0-4,0 0-9,0 0 0,0 0 3,0 0-12,0 0 7,0 11-6,0-11 2,0 15-2,0-15-1,0 23-1,0-8 3,0 1-2,3 1 9,-3 3-6,-3-1 17,6 2-1,-3 0 4,0 2 9,-3 2 9,6-1-52,-3-3 46,0 1-45,0-3 58,1 1-63,-1 19 63,0-20 4,1-2-61,-1 1 4,1-2 0,-1-2 5,2-1-1,-2-1 3,1 0-5,-1-12 6,0 20-7,0-20-1,1 15 9,-1-15-2,2 13-4,-2-13 5,0 0 15,0 15 11,0-15 8,0 0 4,0 13-4,0-13-4,0 0-2,0 0 2,1 11-6,-1-11 12,0 0-17,0 0-8,0 0 0,0 0-1,0 0 29,0 0-44,0 0 0,0 0 1,11 0 8,-11 0-10,12-4 7,-12 4-5,12-7 46,-3 4-41,4 0 30,0-4-57,4 2 56,2-2-59,3 0 55,32-8-22,-25 7-32,4-1 48,0 0 0,2 1-9,0 1-6,-1 0-1,0 2-3,-1-1-1,-5 2-1,-2 1 1,2 1-3,-1-2 0,-1 3-1,-1-1 6,22 0-3,-23-1-2,-1 3-39,1 0 46,-1 0-51,-1 3 61,1-3-61,0 0 62,0 2-48,-3-2 46,2 2-50,-1-1 60,-2 1-58,1 1 55,-1-2-54,-1-1 57,1 3-54,-5-3 56,1 2-55,1-1 56,-3 0-47,1-1 61,0 0-59,-1 0 58,1 0-58,-14 0 52,25 0-48,-25 0 58,23 0-48,-23 0 78,26-4 32,-26 4-77,14-3 47,-14 3-55,13-7 48,-13 7-65,8-7 50,-8 7-62,5-12 49,-5 12-4,2-17-6,-2 5-10,-1-2-14,0-4-3,-1 0-8,-3-29 5,3 20-9,-1 1 2,1-2-51,-1 1 61,2 0-52,0 1 64,-1 1-54,0 1 51,1 5-51,1-1 52,0 1-71,0 5 12,0 1-109,1 1-64,-1 12-43,2-22-39,1 13-66,-3 9-308,5-15-175</inkml:trace>
  <inkml:trace contextRef="#ctx0" brushRef="#br0" timeOffset="34638.8342">21627 7720 98,'0'0'346,"0"0"-113,0 0-49,0 0-49,0 0-19,0 0-26,8-5-21,-8 5-23,0 0-29,14-5-28,-14 5-29,18-6-35,-6 5-24,6-4-79,2-1-114,4 0 254</inkml:trace>
  <inkml:trace contextRef="#ctx0" brushRef="#br0" timeOffset="34864.8316">22956 7510 719,'0'0'277,"0"0"-55,13-3-54,-13 3-38,0 0-23,11-5-18,-11 5-14,0 0-20,0 0-11,9-3-16,-9 3-33,0 0-49,0 0-36,0 0-12,0 0-226,13 0-94,-13 0 110</inkml:trace>
  <inkml:trace contextRef="#ctx0" brushRef="#br0" timeOffset="35498.8313">24041 7271 340,'0'0'321,"0"0"-80,-11 3-16,11-3-13,0 0-12,0 0-7,-13-4-11,13 4 15,0 0-9,0 0-26,-2-13-31,2 13-31,6-9-18,1 3-19,1-1-10,4-1-16,1 1-6,1-1-8,1 2-6,2-2-3,-1 2-4,-2 2-4,3-1-6,-5 3-5,2-1-3,-14 3 1,22 3 6,-4 6-10,-12-3 11,-1 5-3,-2 2 2,-2-1 3,-1 5 0,-3 2 13,-1 0 5,-1 2-3,0 3 4,-1-2 0,0 1-5,-1-1 6,4-1-5,0-2-3,-3 15-14,6-21-6,1-2 73,4 2-33,1-2 83,8-1-50,4-3 40,6-2-73,5-3 47,10-2-67,9-2 33,5-3-127,2-1-56,1-1-128,1 0-169,-6-1-450,-1 2-441</inkml:trace>
  <inkml:trace contextRef="#ctx0" brushRef="#br0" timeOffset="40294.9742">22876 7188 71,'0'0'197,"0"0"-24,-8-10-18,8 10-10,0 0-16,-5-8-22,5 8-19,0 0-17,-7-9-15,7 9-10,0 0-11,-8-7-3,8 7-14,0 0-2,-11-2-5,11 2-1,0 0-4,-14 0-3,14 0 0,-19 9 7,11-3 6,0 1-19,0 3 14,-1-2-14,1 6 10,1-2-13,-2 2 16,0 3-18,1-1 18,2 4-10,-1 0 11,0-1-18,1 2 19,1 1-17,-5 24 10,6-23-2,0 2 10,2 0 2,-1-1 23,2 2-29,1 0 22,-2 0-22,4 0 18,-1-1 2,3 0 2,-2 0 12,3-2 2,3 0 3,-1-2 15,1 0 12,2-3-51,3-1 61,-2-1-64,3-2 63,0 0-61,2-2 71,0-3-59,-1-1 58,0-3-12,3-1-7,-2 1-4,5-5-7,-3 0-52,3 0 61,27-12 9,-24 4-67,2 0 58,0-6-76,0 2 53,0-4-55,1-6 41,0 2-53,-4-6 51,-2 1-15,0-4-6,-4-1-17,-2-1-4,-4 1-2,-3 1-2,-1-4 9,-3 3-8,-4 2 5,-2 0 2,-2-3 0,-2 1-1,-5 1 1,-1 3 2,-5-5 10,1 6-8,-1 1-8,0 2 3,1 4-50,1 2 51,1 2-91,-11-10-177,14 16 82,2 1-38,-1 3-21,10 4-30,-17-5-208,17 5 24</inkml:trace>
  <inkml:trace contextRef="#ctx0" brushRef="#br0" timeOffset="40992.1218">24403 7057 187,'0'0'232,"-10"-7"-61,0 2-22,10 5-6,-17-7-5,7 4 31,0-1-65,1-2 20,-2 4-51,1-1 18,0-1-48,-2 1 18,12 3-42,-20-4 24,20 4-34,-23-2 31,23 2-43,-24 3 28,13 0-33,-6 1 29,3 0-33,-2 3 31,1 0-6,-2 3-4,1 2-3,-1-1 18,-13 18-13,14-9-9,-2 0-4,3 4 4,0 0-5,2 1 0,-1 0 5,4 1 0,-1 0 3,3 2 3,0-1-10,3-3 13,3 0-3,-2 0 1,3-3 1,8 22 24,-2-21-31,2-2 60,2-1-51,2-1 59,2-2-43,0 0-10,3-2 15,3-2 2,-2-2 9,4-1 8,3-3-9,0 0 6,0-3 50,2-3-59,2 0 59,1-4-63,3-2 45,-2-2-40,1-2 44,-1-3-58,-2 1 40,-2-3-12,2-7-13,-5 3-7,-4-1-12,-1-3-7,-3 0 3,-1-1-8,-5-1-3,1-21 8,-9 24-24,-1 2 14,-1-1-49,-2 2 59,-1 0-53,-1 2 54,0 1-55,0-1 42,-2 2-92,-1 2 20,-1 1-106,0 2-1,-1 2-46,0 1-54,-20-1-652,17 6 304</inkml:trace>
  <inkml:trace contextRef="#ctx0" brushRef="#br0" timeOffset="41493.1102">22972 7586 93,'0'0'496,"-10"3"-360,10-3-44,0 0-29,0 0-21,0 0-10,0 0-18,0 0-21,0 0-30,0 0-23,16 1-38,-16-1-144,16-2 78</inkml:trace>
  <inkml:trace contextRef="#ctx0" brushRef="#br0" timeOffset="41765.1106">24359 7436 43,'0'0'440,"0"0"-129,10-5-60,-10 5-55,0 0-47,7-6-11,-7 6 133,0 0-153,0 0-12,8-5-19,-8 5-17,0 0-23,0 0-2,0 0-7,0 0-16,0 0 7,8-6-12,-8 6-4,0 0-11,0 0-23,0 0-45,0 0-157,0 0 90,0 0-8,0 0-52,0 0-14,11 1-238,-11-1 82</inkml:trace>
  <inkml:trace contextRef="#ctx0" brushRef="#br0" timeOffset="42582.1103">25838 7057 237,'0'0'335,"0"0"-58,2-12-93,-2 12-10,0 0-66,6-10-2,-6 10-43,12-10 21,-12 10-53,12-7 21,-3 2-41,9-2 33,-8 3-18,2 1-28,-12 3 24,18-4-33,-18 4 25,16-2-32,-16 2 23,13 2-22,-13-2 43,7 7-20,-7-7 40,2 9-22,-2-9 54,-7 17-58,1-8 49,1 1-39,-3 2 36,1-1-17,-1 0 2,0 1-18,3-2-3,-1 0-12,1-1 1,0 1-6,3-1 2,2-9-2,-2 19 7,4-9 2,0-2 0,14 12 38,-7-11-30,3 1 0,1 0-8,3-1 9,0 2 12,2-1 3,-1 0-8,1-1-5,-2 1-4,-2 0-10,-1-1-2,-1-1-7,-2 0 17,-1-1 28,1 10 105,-10-17-76,2 17-17,-6-8-13,-2 2-5,-5 5-28,-5-3-70,-1 3-77,-8 0-112,-4 2-125,-5 0-442,-2 0-333</inkml:trace>
  <inkml:trace contextRef="#ctx0" brushRef="#br0" timeOffset="44319.1091">25315 7514 163,'0'0'1093,"4"-12"-756,-4 12-72,0 0-56,0 0-44,0 0-38,0 0-26,-4 8-4,4-8-33,-9 20-20,-1-7-34,0 3-118,-4 3 12,-4 2-68,-2 3-38,-27 27-633,21-27 166</inkml:trace>
  <inkml:trace contextRef="#ctx0" brushRef="#br0" timeOffset="44633.1164">23830 7638 494,'0'0'369,"0"0"-77,0 0-75,0 0-45,0 0-82,0 0 26,0 0-66,-5 15 34,0-1-54,-4 2 41,-2 8-85,-6 6-43,-1 4-90,-2 2-106,-4 2-223,-5 4 39</inkml:trace>
  <inkml:trace contextRef="#ctx0" brushRef="#br0" timeOffset="49381.1022">24180 7560 124,'0'0'181,"0"0"-42,0 0-38,0 0-16,0 0-26,0 0-8,0 0-16,0 0-5,0 0-15,0 0 3,0 0-11,0 0-5,0 0-81,0 0 15,0 0-20,0 0-113,13 3 59</inkml:trace>
  <inkml:trace contextRef="#ctx0" brushRef="#br0" timeOffset="49657.122">25536 7458 122,'0'0'259,"0"0"-62,0 0-53,0 0-23,12 0-33,-12 0-7,0 0-36,0 0 5,0 0-20,0 0-2,0 0-60,0 0-27,0 0-22,0 0-75,0 0-107,9 3 82</inkml:trace>
  <inkml:trace contextRef="#ctx0" brushRef="#br0" timeOffset="51682.1083">27729 6861 285,'0'0'433,"0"0"-137,-1-12 1,1 12-82,0 0-1,-1-14 12,1 14-39,0 0-11,-4-11-40,4 11-9,0 0-45,-6-11 3,6 11-39,0 0 5,-9-7-24,9 7 12,0 0-24,-18 2 8,9 2-21,0 1 13,-2 0-17,-1 2 2,1 1 2,0 0-4,2 0 2,-1 0 0,2 1-1,-3 8 0,6-9 0,5-8-48,-7 17 65,7-17-56,-2 19 60,7-10-50,-3 1 59,3-1-4,1-1-5,3 2-11,3-1 7,-1 0-2,1-2-5,3 2 0,12 5 2,-14-4-10,3-3 1,-5 0-4,1-2-2,-1 2 1,-3 0 1,-1-3 6,3 2-5,-10-6-1,8 10 20,-8-10 13,5 11-2,-5-11-2,-3 12 0,3-12-6,-9 11-3,9-11-1,-12 10 0,4-3-1,2-2-8,6-5 0,-15 8-14,7-4-30,-1 0-49,9-4-44,-16 5-42,16-5-32,-15 2-21,15-2-67,-23-7-1224</inkml:trace>
  <inkml:trace contextRef="#ctx0" brushRef="#br0" timeOffset="51879.1146">27652 6924 79,'0'0'478,"6"-9"-132,-6 9-69,9-11-69,0 5-23,0 0-9,0 0 26,7-3-19,0-1-7,2 1-32,0 0-6,4-1-40,0 0-20,1 1-2,0 1-29,1-1 1,-1 2-36,-1 1-24,-2 0-64,-2 0-24,-1 2-81,-4 2-1,-2 1-20,-11 1-11,14 0-33,-14 0-892</inkml:trace>
  <inkml:trace contextRef="#ctx0" brushRef="#br0" timeOffset="52183.1073">27014 7485 145,'0'0'552,"0"0"-154,0 0-89,0 0-66,0 0-53,0 0-18,0 0-2,12 1 148,-12-1-174,0 0-9,0 0-15,0 0-11,-6 7-10,6-7-23,-11 8 2,4-2-7,-6 1 0,2 1-9,-6 3-3,-2 0-12,-4 2-57,-2 0 52,-35 20-16,28-16-38,-1 1 44,1-2-55,7 1 3,0-2-112,0-2 1,8-1-113,1-1 1,5-1-39,2-1-47,2-3-383,7-6-217</inkml:trace>
  <inkml:trace contextRef="#ctx0" brushRef="#br0" timeOffset="52530.1038">28816 7095 467,'11'3'513,"-11"-3"-124,0 0-97,9 5-62,-9-5-49,0 0-33,8 8-22,-8-8 0,0 0 1,1 14-1,-1-14-14,-6 19-17,-1-8-18,-17 22 35,4-11-143,-4 2-125,-4-1-124,-3 3-156,-5-3-268,0-1-209</inkml:trace>
  <inkml:trace contextRef="#ctx0" brushRef="#br0" timeOffset="53316.1143">25712 7340 95,'0'0'236,"0"0"-50,0 0-52,0 0-20,0 0-34,0 0-5,0 0-27,0 0 30,0 0-46,0 0-20,0 0 5,0 0-13,0 0-2,0 0-31,0 0-27,0 0-38,0 0-198,16 0 251</inkml:trace>
  <inkml:trace contextRef="#ctx0" brushRef="#br0" timeOffset="54251.1939">30214 6619 154,'9'-9'363,"-9"9"-100,4-7-59,-4 7-15,0 0-12,4-13-15,-4 13 80,-4-10-163,4 10 6,-10-5-37,10 5 27,-15 0-32,15 0 24,-23 3-38,13 1 33,-3-1-38,2 1 24,-1 2-39,2-1 26,0 2-34,0 0 37,-8 11-1,13-8-1,0 1 18,2-1-27,2 2 27,2-3-23,3 3 17,1-2-28,3 2 17,3 0-22,2 0 14,0 2-12,4-3 8,1 0-24,0 2 18,1-4-19,-1 4 18,-1-2-21,1-1-8,-5 0 9,-2-2-2,0-1 1,-2 1-3,-1-1 11,-3 1 1,-5-8 8,6 15 6,-6-15 0,-9 17-2,-1-7 0,-16 11 9,10-13-15,0 2-1,2-1 1,0-2 4,3-2-5,-1 2-3,2-2 1,1-2 2,2 1 24,7-4-2,-14 7 13,14-7-1,-10 3-8,10-3-4,0 0 13,-2-11-42,8 5-8,4-6-21,4-5 19,3-2-25,7-5 20,0-5-29,2 1 7,-3-2 7,1 2 18,-2-2-12,0 0 24,-4 0 5,-3 5 25,-3-2-21,0 1 39,-6 4-21,-1 0 11,-2 3-26,-3 0 10,-2 2-21,0 1 12,-3 1-17,0 2 11,-5 1-32,1 2-20,-1 5-48,-3 0-8,2 3-63,-15 2-210,11 5 135,1 0-58,0 4-365,-1-3-166</inkml:trace>
  <inkml:trace contextRef="#ctx0" brushRef="#br0" timeOffset="54972.2031">31348 6870 194,'0'0'309,"0"0"-87,0 0-47,0 0-33,0 0-19,14 0-21,-14 0-33,0 0-14,0 0-12,0 0-7,0 0-14,0 0 1,12-3-10,-12 3 2,0 0 8,0 0-6,0 0 13,14-1 2,-14 1 5,0 0 3,0 0-3,0 0-9,13 0-3,-13 0 64,0 0-17,0 0 42,4 11-3,-4-11 29,-10 11-31,2-2 22,-3 1-25,-6 4-14,2 0-19,-6 1 1,0 0-20,0 2-3,-1 0-52,-2-2-45,-25 16-286,24-17 31,-8 4-446,6-7-253</inkml:trace>
  <inkml:trace contextRef="#ctx0" brushRef="#br0" timeOffset="55243.1973">31757 6366 648,'11'-9'589,"-2"2"-172,-2 0-73,-7 7-84,13-10-50,-13 10-64,10-6-13,-10 6-34,0 0 5,0 0-12,12 6 2,-12-6-1,2 12-15,-2-12 0,0 19-36,-1-6 14,0-1-24,-1 2 13,1 3-7,-1 0-7,-1 0-2,-2 17 3,2-15-57,1-1-53,-2 1-42,2-2-47,0 0-40,1 0-53,0-2-19,1-1-64,1 0-358,2-4-208</inkml:trace>
  <inkml:trace contextRef="#ctx0" brushRef="#br0" timeOffset="55762.1932">32236 6360 95,'4'-12'525,"-4"12"-125,2-12-56,-2 12-28,2-10-18,-2 10 1,1-12-26,-1 12-40,3-12-24,-3 12-40,0 0-17,2-15-38,-2 15-11,5-9-30,-5 9-9,5-9-12,-5 9-11,9-8-8,-3 2-8,-6 6-11,15-9-1,-15 9-5,12-5-6,-12 5 0,10-5-7,-10 5-3,11-4-1,-11 4-12,12 0 11,-12 0 2,0 0 2,8 4-2,-8-4 6,0 0 9,0 13-7,0-13-2,-6 12 4,6-12-4,-10 17 7,4-8 0,-2 1 1,0 2-1,-8 12 6,6-12-3,3-2-2,-1 2-12,0 0 12,1-5-2,2 3 0,1-2 1,0 1 5,2 0-2,2-9 4,-2 18-9,2-18 8,5 19-6,-1-7-8,3 1 10,1-2-6,0 2 3,1-1-7,-1-3 5,0 4-7,-1-3 6,-2-1-7,0-1 13,0-2 7,-5-6 36,6 15 13,-6-15 37,3 13 15,-3-13-4,-17 21 38,6-12-90,-8 1-2,-6 1-66,-4 2-117,-10 2-160,0-1-215,-4 1-658,0-2-775</inkml:trace>
  <inkml:trace contextRef="#ctx0" brushRef="#br0" timeOffset="57181.1943">21192 8545 71,'0'0'459,"-5"-14"-123,5 14-68,-5-12-64,5 12-41,-7-11-36,7 11-13,-8-11-11,8 11-14,-9-8-13,9 8-11,-14-7 53,14 7-29,0 0-81,-15-4-6,15 4 4,-12 2 5,12-2-3,-12 7 1,5-1 9,1 2 5,-1 2-6,0 4 67,1 1-63,-1 5 55,1 2 1,1 5-8,-1 4-11,2 0-10,0 3-2,1 0-8,2 2-5,0-2-4,0 1-52,1 1 58,0-3-57,1 1 55,0-2-52,0 0 10,1-4 3,-2 1 2,1 25 3,-1-28 24,-1-2-100,-1 0 27,1-2-90,-3-1 19,0-3-53,1-1-15,-3-2-38,-1-2-47,-1-5-263,0-1-43</inkml:trace>
  <inkml:trace contextRef="#ctx0" brushRef="#br0" timeOffset="57695.1928">20792 9201 93,'-4'-12'407,"4"12"-72,-2-10-122,2 10-3,-3-10-85,3 10 14,0 0-53,1-15 22,-1 15-63,7-14 32,-1 7-56,2-2 47,3-1-24,2 1-2,20-14 10,-15 11-33,3 1-4,-2 0-7,1-1 0,0 2-1,1 1-39,-1-1 44,-2 1-48,0 1 72,-4 3-68,0-2 46,-4 2 2,2 0 2,-2 1-35,5-3 45,-15 7 22,14-6-63,-14 6 65,10-7-57,-10 7 61,10-2-67,-10 2 68,0 0-13,10-4-4,-10 4-10,0 0-10,0 0 0,0 0-4,12-3-60,-12 3 70,0 0-66,0 0 60,0 0-59,0 0 63,0 0-58,0 0 63,0 0-64,6 9 64,-6-9-61,0 0 62,-4 15-43,4-15 56,-3 15-58,1-4 76,-4 14 9,3-9-46,0 1 52,-1 1-50,0 2 2,0-2-5,3 1-4,-2 0 1,2-1-6,0 1-6,1-3 4,0 0 47,0-2-58,1-2 48,2 0-52,3 10 78,-4-12 22,-2-10-47,9 13 49,-9-13-51,11 5 51,-11-5-57,12-1 10,-12 1 0,13-7-6,-7 0-9,-1-1-1,0-2-12,0-2 41,-2-5-59,-1 2 44,-2-3-62,0-2 45,0-1-54,-1 3 53,0-3-72,-2 3 32,2 2-96,-3 0-18,2 3-129,-5 3-114,2 3-160,-1 1-242,6 6-281</inkml:trace>
  <inkml:trace contextRef="#ctx0" brushRef="#br0" timeOffset="58730.1952">21877 8722 361,'0'0'282,"-2"-15"-73,2 15 24,-3-17-49,3 17 19,-4-14-76,4 14 31,-3-15-72,3 15-5,-3-12 5,3 12-38,-2-12-10,2 12-13,0 0-4,-4-12-7,4 12 50,0 0-69,0 0 53,-8 7-62,8-7 58,-6 18-66,-1 14 100,4-10-44,2 3-10,-2-1 6,2 4-5,0 2-3,1-2-55,0 5 64,1-2-48,0 1 55,2-1-56,-1-3 7,1-3 1,-1 2 8,2-3 6,1 23-10,-2-26 4,-2-2-5,1 0 11,-2-2-1,0 0 51,0-2-61,0-1 53,-1-1-85,-1-1 35,-1 2-75,1-4 22,-3-3-64,1 4-15,4-11-45,-12 10-50,12-10-301,-12 3-38</inkml:trace>
  <inkml:trace contextRef="#ctx0" brushRef="#br0" timeOffset="58884.1978">21711 9220 106,'0'0'360,"-3"-12"-60,3 12-80,-1-10 5,1 10-81,1-12 38,-1 12-70,4-14 45,-4 14-77,6-12 30,0 5-80,1-1 46,-1 1-61,2 0 44,11-10-127,-9 9 8,4 1-52,-2 0-37,2 1-42,0 0-72,1-4-160,-1 4 114</inkml:trace>
  <inkml:trace contextRef="#ctx0" brushRef="#br0" timeOffset="59068.1929">22108 8938 111,'12'-8'422,"-12"8"-101,8-6-58,-8 6-49,4-3 97,7-1-166,-11 4 8,0 0 3,14 6 3,-14-6-23,10 12-19,-3 0-20,0 1-15,0 5-62,0 2 54,0 4-68,0 3 0,-1 4 10,1 2-35,-2 7 0,1 1-140,0 3-35,-2-1-66,-1 2-423,-1-1-191</inkml:trace>
  <inkml:trace contextRef="#ctx0" brushRef="#br0" timeOffset="59830.1976">23244 8488 388,'0'0'301,"0"0"-11,-6-9-93,6 9 19,0 0-79,-7-9 45,7 9-80,0 0 51,-6-7-97,6 7 47,0 0-83,0 0-3,-9-3 0,9 3-12,0 0-2,-12 8 2,5-1 12,2 3 8,-2 2 4,-10 20 85,10-10-94,-1-1 49,-1 6-60,3 1 57,-1 0-6,2 0 0,0 2-4,3-3-2,-2 0-7,2-1-58,2-1 57,0 1-55,0-1 52,1-1-54,5 22 37,-3-24 26,-2-4-69,1 0 48,1 0-46,-1-2 2,1-1-1,0-2 0,-2 0-8,0 0-31,0-4-18,1 2-26,-2-11-7,1 17-9,-1-17-21,-4 14-22,4-14-32,-9 11-34,9-11-46,-15 6-200,15-6 53</inkml:trace>
  <inkml:trace contextRef="#ctx0" brushRef="#br0" timeOffset="60013.194">22971 9131 149,'-13'-5'381,"13"5"-53,-9-3-88,9 3 24,-7-6-80,7 6 29,-6-6 63,6 6-69,0 0 19,-3-12-81,3 12 24,3-12-78,8-2 82,-5 6-74,3-1-74,1 1 47,0-2-65,2 0 47,-1 1-65,2 1 29,-1 2-85,1-2 25,1 1-33,-2 0-34,1 2-30,1-2-77,0 2-5,0 0-30,-3 3-40,2-2-304,-2 0-108</inkml:trace>
  <inkml:trace contextRef="#ctx0" brushRef="#br0" timeOffset="60534.7457">23415 8974 69,'0'0'355,"0"0"-60,0 0-25,0 0-8,0 0-75,0 0 58,0 0-70,0 0 47,0 0-76,0 0 33,0 0-70,0 0 13,0 0-70,11-3 36,-11 3-70,0 0 43,0 0-63,12-3 47,-12 3-65,0 0 53,0 0-58,17 1 54,-8 4-33,-9-5-19,9 9 48,-5 0-26,-4-9 23,6 18-51,-3-6 69,-2 2-38,-1 0 65,0 1-39,-1 1 9,1-1 0,-2 2 8,1-2-1,0-3-3,-3 15 50,3-17-55,1-10-4,0 22-3,0-22-4,1 16 1,-1-16 8,8 12 0,-8-12-3,11 9 0,-11-9-5,22 2-1,-10-5-25,7-1-17,3-4-54,2-2-66,4-2-75,0 0-47,-1-3-31,5-2-37,-3-2-420,0-1-258</inkml:trace>
  <inkml:trace contextRef="#ctx0" brushRef="#br0" timeOffset="60937.0277">24602 8194 566,'0'0'451,"5"-17"-106,-5 17-74,2-9-39,-2 9-46,0 0-17,0-15-19,0 15 69,0 0-146,0-12-3,0 12-25,0 0-10,0 0-9,-11 10 2,6-3-9,1 3 6,-2 1-3,1 6-42,-3 1 57,3 2-43,0 3 65,0 2-59,-4 37 29,7-30-13,-2 3-2,0 0 45,4-1-61,-1 0 52,1-1-58,0-4 53,1-1-60,0 0 59,1-1-68,0-1 63,2-1-59,-2-1 18,-1-2-84,1-2 19,-1-2-99,-1 2 29,0-3-49,-3-1 29,1-2-31,-3 0-22,1-1-32,-2-4-315,-1-3-73</inkml:trace>
  <inkml:trace contextRef="#ctx0" brushRef="#br0" timeOffset="61099.0258">24393 8912 165,'-10'-6'569,"10"6"-193,0 0-7,-7-9-116,7 9 27,0 0-73,3-15 50,2 2 130,0 6-259,4-1 26,0-3-81,1 2 35,3-3-68,2 1 41,1-1-98,2-1-2,2 2-130,0-1-80,0 2-24,1-2-62,-1 3-466,1-1-302</inkml:trace>
  <inkml:trace contextRef="#ctx0" brushRef="#br0" timeOffset="61463.5608">24948 8678 312,'16'-5'685,"-16"5"-450,11-5-57,-11 5-41,13-4-22,-13 4-27,11-4-16,-11 4-18,0 0 41,14 0-32,-14 0 13,0 0-50,11 6 81,-11-6-67,7 8 72,-7-8-39,1 12 57,-1-12-61,0 16 46,0-16-70,-1 17 45,1-17-65,-4 20 47,4-20-63,-1 20 50,1-20-61,0 21 51,0-21-56,5 19 49,-2-10-58,10 9 42,-5-8 10,4 1-56,1-1 51,3 2-53,2-4 54,-3 4-56,1-2 51,0 1-48,-5-3 47,2 1-53,-3-1 61,-1 0-42,-3 0 75,-2 2-38,-2 8 72,-9-7-26,0 1-69,-6 1 51,-4 1-98,2-2-39,-3 1-61,3-2-82,-1-2-70,2-1-109,-1-1-358,3-5-272</inkml:trace>
  <inkml:trace contextRef="#ctx0" brushRef="#br0" timeOffset="61847.5621">26407 8042 296,'2'-13'481,"0"4"-38,2-2-153,-4 11 12,2-19-85,-2 19 52,3-16-74,-3 16 52,4-13-82,-4 13 18,0-11-89,0 11 25,0 0-77,3-13 39,-3 13-69,0 0 49,0 0-67,-7 12 37,2-1 7,1 3-55,-2 5 53,1 3-58,-2 1 57,2 5-58,1 1 57,-2 0-45,5 3 49,-3-2-59,2 0 50,0-1-51,2 0 1,0-2-8,0 28-107,0-29 48,0-1-18,-2-2-26,2-2-25,-2-2-14,0-2-16,0-1-5,0-1-6,-2-2-24,-1-4-95,-1 1-202,-1-4-21</inkml:trace>
  <inkml:trace contextRef="#ctx0" brushRef="#br0" timeOffset="61983.561">26204 8551 127,'0'0'546,"-9"-4"-117,9 4-82,-8-7-37,8 7 186,-3-12-324,3 12-34,5-13-24,-5 13-24,9-14-18,-1 7-17,2-1-44,3 0-53,-2 0-62,7-2-54,-2-1-45,2 2-90,-2 0-373,2 2-174</inkml:trace>
  <inkml:trace contextRef="#ctx0" brushRef="#br0" timeOffset="62252.5599">26784 8263 89,'0'0'495,"18"-6"-203,-18 6-8,0 0-114,13 0 38,-13 0-68,0 0 77,0 0-15,14-3-19,-14 3-20,0 0 88,-2 16-171,2-16 52,-6 16-61,-2-8 45,2 5-55,-1 1 50,0 0-55,-4 2 39,2-2-57,0 4 2,0-2 4,0 1 3,4-3-13,-1 0-5,-2-1-4,2 0-6,2-1 2,1-4 47,-1 3-64,4-11 55,-2 17-56,2-17 51,0 13-57,0-13 4,8 14 7,-8-14-30,11 6-49,-11-6-54,17 4-70,3-7-412,-11 1 237,2-2-427,-1-2-322</inkml:trace>
  <inkml:trace contextRef="#ctx0" brushRef="#br0" timeOffset="62434.5615">26842 8376 482,'0'0'375,"0"0"-38,-4 10-39,4-10 5,-2 16 1,-1-4-22,1 1-40,0 4-34,0 0-31,0 7 17,0 1-91,2-1 33,0 4-77,0 0 22,4 0-119,-2 3 16,2 1-101,1-3-14,4-3-96,0 1-31,4-4-73,1-5-434,2 0-284</inkml:trace>
  <inkml:trace contextRef="#ctx0" brushRef="#br0" timeOffset="62773.5751">28022 7885 94,'11'-15'683,"-1"-5"-119,-4 6-182,1 2-15,-1-1-133,0 0 5,-2 5-74,0-1 46,-4 9-54,5-15 7,-1 3 24,-4 12-157,0 0 44,0 0-68,0 0 51,0 0-55,0 0 54,-11 12-52,6 3 76,-4 2-40,3 5 49,-1 0-72,0 6 53,0-1-67,2 3 50,-5 28-13,8-32-39,-1 6 40,-1-1-59,4-4 61,-2 0-63,0 1 50,2-2-45,0 0-1,0-1 6,0-1 4,0-3-28,0 1-35,0-2-44,-1-3-37,-5 18-254,3-21 156,-2-1-51,-3-2-27,1-1-464,-4-6-310</inkml:trace>
  <inkml:trace contextRef="#ctx0" brushRef="#br0" timeOffset="62943.5626">27765 8402 289,'0'0'598,"-10"-7"-169,10 7-2,-7-5-107,7 5 44,0 0-93,-2-14 56,2 14-66,2-11 19,-2 11-108,9-11 16,5-3 37,-3 6-216,2-1 8,1 1-116,0 0 20,1 2-109,1-2 11,1 1-103,0 0 20,0 2-4,3 1-7,-1 1 1,0-1-9,0 1-16,6 0-241</inkml:trace>
  <inkml:trace contextRef="#ctx0" brushRef="#br0" timeOffset="63187.5719">28324 8205 194,'14'-4'504,"-14"4"-105,17-4-58,-17 4-40,16-1-28,-16 1-17,10-2-37,-10 2-20,0 0-20,12-2-20,-12 2-19,0 0-18,0 0-15,8 7-8,-8-7 1,0 0-58,0 16 58,0-16-71,0 16 52,0 3 27,0-19-75,1 22 73,-1-9-45,2 0 67,0 0-71,-1 3-12,1-2-3,0 3-10,1-2-5,-1 0 3,1 2-8,-2-1-4,1-1-2,0 2-6,-1 12 20,-1-17-24,0 1-12,-1-1-35,-3 0-26,2 0-18,-2-2-119,-1-1-7,0 1-144,-4-6-17,1 1-42,8-5-484,-21 0-463</inkml:trace>
  <inkml:trace contextRef="#ctx0" brushRef="#br0" timeOffset="63334.5634">28279 8373 366,'4'-12'609,"3"2"-100,0-2-75,15-14 344,-9 13-471,3-1 31,-1 0-94,3-1 13,1 1-107,1-1 22,2-2-97,-1 3-17,-3 3-165,2 0-59,3 1-179,-4 1-190,2-3-448,-1 1-577</inkml:trace>
  <inkml:trace contextRef="#ctx0" brushRef="#br0" timeOffset="63975.5653">30291 7319 839,'0'0'420,"0"0"-88,0 0-87,0 0-28,0 0-64,-12 1-10,5 7-64,1 4 24,0 0-14,-2 6 22,-2 3 15,2 5-6,0 3-4,-2 0-14,1 7-66,1-3 52,0 5-64,0 0 52,1 2-4,2-5-8,1-1-12,-2 5-7,0-4-9,1 3 2,-2 0-12,0-6-16,0 0-34,-3-3-30,1-2-35,-15 23-211,12-28 93,-1-5-27,2-2-35,-3-2-26,1-5-84,2-1-220,-3-5-112</inkml:trace>
  <inkml:trace contextRef="#ctx0" brushRef="#br0" timeOffset="64100.5642">29890 8104 61,'0'0'516,"-4"-11"-87,4 11-54,-2-14-36,2 14-32,6-15-24,-1 7-39,3-3 0,2-2-17,5 1-21,1-1-85,4-3 40,2 2-79,4-3 32,0 2-77,1-1-1,1 2-134,1 2-21,-1-1-151,1 2-14,-3 3-78,-3 1-474,-3-1-376</inkml:trace>
  <inkml:trace contextRef="#ctx0" brushRef="#br0" timeOffset="64401.5652">30642 7833 233,'0'0'849,"14"2"-551,-14-2-27,0 0 3,0 0-8,-5 15-8,-3-7-15,1 4-26,-4 0 4,-1 3-19,0 2-24,-2 6 7,-1 0-81,3 0 35,0 2-73,1-1 51,1 1-72,1-4 45,3-1-66,2 1 53,1-4-67,2 0 50,1-2-60,2-5 51,2 4-56,3-3 51,1-3-55,3 0 59,-1-1-64,2-5 53,16 1-55,-14-6-40,-1 1 51,2-5-35,-5-1-26,1 1 7,-4-1 13,-3-1 5,-4 9 14,2-14 0,-2 14 2,-4-11 6,4 11 3,-10-4-51,10 4-63,-23 1-318,23-1 113,-17 4-75,17-4-456,-12 7-419</inkml:trace>
  <inkml:trace contextRef="#ctx0" brushRef="#br0" timeOffset="64938.5648">32460 7232 406,'-2'-8'408,"2"8"-97,0 0-68,0 0-61,-9-6-32,9 6-36,-8 6-19,8-6-9,-11 11 24,6-4-21,-2 4 24,0 1-23,-1 2 2,1 3-2,-1 1 3,0 1-7,1 1 15,-2 23 98,5-22-113,2-1-9,2 3-5,0 0 9,0 2-12,2-1 20,1 1-10,-1 0-1,1-2-12,1 0 14,-3 1-11,2-2 6,-1-1 2,-1-4 3,-2 18 95,1-19-86,-4-1-18,3 0-6,-3-1-7,-1-1 2,-1-1-17,-1-1 8,-1-1-21,-1 2 4,0-1-1,-3-2-9,1-1-8,1 2-3,-3-2 1,2-1-24,-1 0-51,0 1-42,2-4-59,-2 2-42,3-1-82,9-5-32,-16 6-80,16-6-114,-13 4-386,13-4-461</inkml:trace>
  <inkml:trace contextRef="#ctx0" brushRef="#br0" timeOffset="65183.5646">32044 7725 577,'0'0'615,"0"0"-122,0 0-114,0 0-54,6-5 197,-6 5-282,14-5-15,-1 2-36,-2 1-24,7-4-31,0 2-28,6 0-27,0-3-11,3 4-16,4-4-10,-5 2-29,5-2-42,-5 4-62,1-1-69,22-3-371,-26 7 130,-4 0-44,1 0-366,-2 1-344</inkml:trace>
  <inkml:trace contextRef="#ctx0" brushRef="#br0" timeOffset="65483.5664">32637 7885 994,'0'0'429,"0"0"-94,0 0-48,0 0-13,0 0-20,0 0-7,0 0-15,15-3-23,-15 3-23,14-5-51,-5 2-16,1-1-20,0-1-1,1 3-9,10-5 113,-11 4-102,2 3-9,-12 0-29,17-3-13,-17 3-40,18 0 26,-18 0-8,14 6 5,-7 1 5,-1 1 17,-3 3-11,1-1 1,0 4-9,-1-1 7,-2 4-24,-1-1 14,1 2-16,-1 0 13,-1 0-34,1-1 35,-1 2-20,1-1-9,-2 0-64,1-3-46,1-1-51,-1-2-50,-1 2-63,1-3-37,-1 1-65,-3 6-556,5-18 125,-9 11-336</inkml:trace>
  <inkml:trace contextRef="#ctx0" brushRef="#br0" timeOffset="65623.568">32597 8158 804,'0'0'734,"0"0"-159,-15-2-126,15 2-96,0 0-39,6-8-11,-6 8 10,16-8-34,1 4-16,1-6-66,4 2-17,9 0-59,8-4-33,6 2-138,4 0-222,2 1-298,13-3-722,-4-5-896</inkml:trace>
  <inkml:trace contextRef="#ctx0" brushRef="#br0" timeOffset="74422.5644">22494 10732 377,'0'0'384,"0"-14"-73,0 14-44,-2-15-57,2 15-19,-2-14 47,2 14-77,-3-13 48,3 13-86,-5-14 35,5 14-73,-5-10 32,0 1 24,5 9-121,0 0 51,-6-10-75,6 10 48,0 0-60,0 0 55,-14 2-55,14-2 50,-11 13-55,6 0 6,-2 2 5,1 5 7,-2 2 4,3 2 56,-4 36-19,4-30-52,3 1 61,-1-4-60,2 1 57,0 0-56,1-2 52,0 1-54,0-2 52,0-2-60,0-1 63,1-2-64,-1-2 55,0 2-55,0-4 37,-1 15-151,-2-18-13,1 0 13,-1-2-80,-1 1-35,-2-4-87,0-1-322,-4-1-171</inkml:trace>
  <inkml:trace contextRef="#ctx0" brushRef="#br0" timeOffset="74864.1222">22062 11272 165,'0'0'1035,"0"0"-659,0 0-115,-10-7 3,10 7-99,0 0 48,4-10-38,-4 10 56,5-7-81,-5 7 34,8-11-89,-2 4 34,0 0-77,6-2 34,-2-1-72,18-12-1,-12 12-24,2-1-95,1 1 23,-3 1-91,4 0 47,-1 1-69,0-1 56,0 3-47,-2-1 35,1 1 12,-1 2 7,-2 0 25,1-1 17,-2 1 20,-2 2 15,1 0 8,-2 0 10,-11 2 15,22-4 2,-22 4 8,19-2 20,-19 2 19,16-1-11,-16 1 47,18-2-35,-18 2 52,14 2-47,-14-2 71,15 1-68,-1 2 147,-14-3-67,14 7-50,-14-7 50,14 10-58,-8-5 51,1 2-47,0 0 59,-2 1-66,1 2 46,0-1-43,-3 0 63,3 2-66,0 0 47,-3 0-57,5 10 79,-4-9-39,-2-2-63,1 0 47,2 0-61,-5-10 55,5 18-59,-5-18 44,5 15-57,-5-15 56,5 14-59,-5-14 42,9 12-80,-9-12 15,13 10-114,-13-10 0,16 5-137,-3-6-52,-2-1-46,5-7-407,0 0-313</inkml:trace>
  <inkml:trace contextRef="#ctx0" brushRef="#br0" timeOffset="75036.1205">23047 11027 79,'0'0'566,"6"-6"-164,-6 6-86,9-7-68,-9 7 18,0 0-75,10-7 56,-10 7-74,10-6 40,-10 6-88,18-8 26,-8 4-81,4-3 38,0 1-99,1 1-12,0 0-121,2-1-70,-1 0-50,0 0-54,-2 2-115,10 0-874</inkml:trace>
  <inkml:trace contextRef="#ctx0" brushRef="#br0" timeOffset="75185.1203">23139 11200 614,'-6'10'294,"2"-1"-10,0 1-106,4-10 62,-6 14-64,6-14 20,-4 10-17,4-10 23,0 0-97,13 2 11,-13-2-130,22-6-9,-4-3-125,2-1-83,6-3-106,-2-4 77,5-8-234,5 0 18</inkml:trace>
  <inkml:trace contextRef="#ctx0" brushRef="#br0" timeOffset="75468.1233">23941 10512 2,'0'0'714,"3"-18"-258,-3 18-52,1-11-138,-1 11 0,1-11-108,-1 11 11,0 0-91,3-11 31,-3 11-67,0 0 34,0 0-53,0 0 66,0 0-50,-1 12 66,1-12-63,-3 22 54,0-7-55,2 4 50,0 1-49,0 3 22,-1 4 1,-3 2-5,5-2-6,0 2-11,-1 0-7,1-1 44,0 2-68,1-2 53,-1 28-26,0-29-101,0 0 5,-1-1-92,1-1 13,-1-6-116,-2 1 23,1-2-43,-2-2 5,-1-1-85,-2-2-294,-2-2-157</inkml:trace>
  <inkml:trace contextRef="#ctx0" brushRef="#br0" timeOffset="75903.6659">23734 11139 442,'0'0'390,"0"0"-89,0 0-69,0 0-39,0 0-40,5-12-16,1 7-9,3-2-32,2-1-9,1-2 28,4 0-49,1-1-20,2-1-4,1 0-11,1-1-3,5-1-9,-1 0-6,0 1 4,26-13 20,-32 16-24,1 0 0,-2 1-2,-2 2-2,-3 1-1,0 0-4,-3 1 3,-1 3-1,-9 2-1,16-7 2,-16 7 16,11-1 27,-11 1 19,0 0 4,16 15 113,-16-15-79,3 16-70,0-6 45,-1 0-63,1 1 52,0-2-63,0 3 52,2-3-53,-1 1 59,0 0-44,1-2 66,1 0-51,2-1 49,-1-1-58,1 0 52,1-2-51,-9-4 53,18 4-56,-18-4 38,19-3-62,-9-1 53,-1-2-65,-2-1 4,3-4-6,-3 1-3,-1-2 3,-1-1 4,-1 1-6,-1 1 9,1-10 13,-4 21-13,-1-16 0,1 16 0,-3-16 1,3 16-3,-6-11 1,6 11-2,-6-9 3,6 9-1,-9-5 0,9 5-2,-12-5-17,12 5-41,-13-1-44,13 1-239,-16 0 107,16 0-19,-9 3-3,9-3-23,0 0-66,-11 5-282,11-5-146</inkml:trace>
  <inkml:trace contextRef="#ctx0" brushRef="#br0" timeOffset="76183.6584">24602 10781 1121,'0'0'419,"0"0"-80,0 0-3,0 0-18,0 0 6,0 0-41,12-3-10,-12 3-71,0 0-9,13-6-62,-13 6 3,18-8-54,-7 4 9,3-2-39,1 1 7,0-2-35,1 1 9,3-2-67,-2 1-12,2-1-44,1 0-39,-4 1-53,0 1-38,-2 0-41,0 1-24,-1-2-13,-3 2-28,0 1-89,0-1-244</inkml:trace>
  <inkml:trace contextRef="#ctx0" brushRef="#br0" timeOffset="76415.66">24822 10557 490,'0'0'336,"0"0"-26,0 0-116,-13 3 50,13-3-63,-4 8 12,4-8 14,-1 14-1,1-14 0,-4 22-31,6-7-21,-2 1-23,0 2-19,2 1-18,-2 1-25,1-2-3,1 1-12,-1-1-5,2 0-8,-1-1 27,0 0-50,2-2 46,0-1-58,0 0 47,0-2-78,2-1 33,9 4-143,-6-10-27,1-4-54,4-2-33,3-2-11,0-3-17,0-5-49,6-4-31,-2-7-180,3-3-47</inkml:trace>
  <inkml:trace contextRef="#ctx0" brushRef="#br0" timeOffset="76628.6619">25281 10368 305,'6'-15'789,"1"2"-228,-2 3-97,2 1-100,-3-1-79,-4 10-49,9-14-39,-9 14-38,5-10-33,-5 10-22,9-6-21,-9 6 43,0 0-14,5 9 4,-5-9-27,4 20-9,-3-7-17,0 4-11,3 0-10,-4 5-13,2 2-1,-1-1-1,1 0-7,0 26-6,-2-25-13,0 2 10,0-3-58,0 0-10,-2-3-64,1 0-15,0-1-36,-2 0-51,1-4-54,-2 2-6,-1-3-67,1-2-76,-6-2-333,1-4-272</inkml:trace>
  <inkml:trace contextRef="#ctx0" brushRef="#br0" timeOffset="76950.6587">25204 10740 333,'0'0'494,"0"0"-109,2-10-93,-2 10 9,7-8-39,0 1-18,-2 2-32,3-2-18,4-3-20,-1 1-30,0-1-24,5-3-31,-1 3-29,1-1-5,18-8-166,-15 9-30,0 1-23,-1 1-5,0-1 39,-2 4-51,0-3 15,0 3-14,-1-1 9,-1 1 12,2 0 27,-3 0 24,-2-2 23,3 2 26,-5-2 42,11-1 147,-11 4-47,0-1 65,-9 5-61,14-6 59,-14 6-76,10-4 59,-10 4-45,12-2 100,-12 2-31,11 2 79,-11-2-39,11 10 49,-2-3-65,-1 3 23,0 2-75,-1 2-14,5 1-20,-2 4-10,-1 0-44,0 1 27,-2 2-46,-1 2-60,-1 0-91,-1 3-80,-4-1-112,-2 6-91,0-1-537,-7 0-535</inkml:trace>
  <inkml:trace contextRef="#ctx0" brushRef="#br0" timeOffset="77919.0281">24221 10181 197,'0'0'304,"-4"-13"-87,4 13-32,-4-14-39,4 14-15,-7-11-37,2 3-15,5 8-8,-11-12-3,4 7-11,-2 0-12,0 0-15,-2 3 4,-2-3-4,2 3 0,-4 1-6,1 1 6,-18 3 22,13-1 18,0 3-48,-2 2 36,-1 3-56,-1 3 49,0 0-51,-1 5 55,-2 3-47,1 3 73,-2 1-78,3 4 57,-1 0-65,2 2 72,1 1-75,-17 31 66,22-30-57,1 0 2,1-1 12,2 2 25,2 3 3,0 0-3,0 1-6,4 1-7,-1 2-6,5-6 55,0 1-51,2 0 46,1 0-55,2 0 60,1 0-49,2-1 56,1-2-61,2 6 56,-1-1-53,2-6 3,1-3 1,1 0-4,1 2 10,-1-4 8,4-1-2,0-2 2,1 1 6,2-4 9,2-3-15,22 13 73,-21-20-48,3 3-15,-2-9 32,2 0-24,-3-3 45,1-2-24,3-2 20,2-4-14,3-4-2,4-4-15,3-2-15,-3-6-11,2-1-10,-5 0-2,30-36 24,-33 26-41,-3-3 0,-2-1-9,-1-3-5,3-7-36,-4-4 23,-2 1-28,-5 4 25,0-8 10,-4 5-12,-2-2 5,-5-2 42,1 0-55,-4-2 57,-1-1-60,-2-1 0,0 4 9,-5 2 6,2 4 7,-3 1-25,1 7 25,-3 3 1,2 7-9,-1 2-38,-4 5-69,-1 1-28,-3 9-101,-4 2-112,-4 5-44,-56 12-2078</inkml:trace>
  <inkml:trace contextRef="#ctx0" brushRef="#br0" timeOffset="80853.0326">24228 11705 215,'0'0'339,"0"0"-82,0 0 32,0 0-72,0 0-25,0 0 13,0 0-11,0 0-2,0 0-9,0 0-17,0 0-10,0 0 32,0 0-66,0 0-9,0 0 48,0 0-67,0 0 43,0 0-64,0 0-1,0 0 72,0 0-72,0-12-6,0 12 0,0 0-2,0 0 0,0 0 7,0 0-14,0 0-10,-6-7-2,6 7-9,0 0-8,0 0-4,0 0-9,0 0-1,-9-5-7,9 5-2,0 0-5,0 0-1,0 0 3,-11 3-6,11-3 2,-8 9-2,8-9-4,-10 11 4,6-5 43,-3 3-51,0 4 49,1-1-52,1 1 41,-5 15 4,6-13-37,2-1 47,-1 1-52,2-1 57,0 0-54,2-2 52,0 2-55,2-3 55,-1 0-55,2 0 15,2-2 16,2-1 16,-1-2 8,4-1-3,13-2 43,-9-3-36,0-5-13,1-2-7,1-3-5,-1-1-4,-2-5-2,0-3-3,-5 0-5,0-8-41,-3 2 31,-3 0-36,-2 1 41,-2 1-22,-2 0 33,-7-14-35,5 21-9,0 2 27,-1 1-75,-1 1-51,2 4-82,5 8-79,-10-9-78,10 9-17,0 0-93,-13-3-442,13 3-492</inkml:trace>
  <inkml:trace contextRef="#ctx0" brushRef="#br0" timeOffset="81650.0348">25496 9897 35,'0'0'455,"-1"-12"-143,1 12 23,0-15-104,0 15 37,-1-11-88,1 11 38,-4-12-89,4 12 44,-4-12-88,4 12 28,-8-7-69,8 7 40,-11-8-70,11 8 47,-16-2-62,16 2 47,-21 2-57,8 3 57,-2 2-57,-5 1 49,-20 17-16,19-9-41,-1 1 5,-1 7 7,-1 3 3,1 0 1,1 3 58,1 3-53,1 0 52,0 3-63,2 0 50,2 1-49,3 1 43,-1-1-52,1 1 51,-7 37-8,15-43-13,-3 2 37,3-1-35,3 2 2,-1-2 3,1 1-4,4-1 5,1 0-3,1-1 9,1 1 66,3-2-57,4 5 56,3 0-62,0-4 58,3 3-62,2-5 58,2-2-53,1 0 57,2-1-43,1-4 79,3-1-53,2-3-3,-1 0-19,3-5 68,-2-2-61,3-3 4,0-1 1,1-4 0,3 0-4,39-6 49,-38-2-48,3-3-13,-1-2 4,0-3-8,-5-3-12,0-3-5,-1-3-6,-5-4-29,-1-4 19,0-3-49,2-9 20,-10 3-43,1-9 18,-4 3-30,9-49-9,-20 42 79,-1 1-48,-6 1 59,-2 1-52,-5 0 9,1 2 4,-8 0 12,-2 7 6,-2 0 0,-1 3-5,-2 4-3,-1 4-47,0 3-40,1 4 12,-2 5-98,-1 3 17,2 5-111,-3 2-34,0 5-35,-2 3-489,0 3-394</inkml:trace>
  <inkml:trace contextRef="#ctx0" brushRef="#br0" timeOffset="82094.0353">25762 11200 43,'0'0'667,"0"0"-128,0 0-194,0 0-13,4-7-119,-4 7 7,0 0-100,0 0 33,0 0 34,0 0-141,0 0 54,0 0-48,11 4 71,-11-4-48,7 9 56,-7-9-74,10 17 40,-4-8-45,-2 5 46,3-3-58,-1 4 45,0-1-59,0 1-5,5 16 15,-5-16-22,2 0-1,-4 2-2,1-3 2,-1 3-11,1-2-52,-1-1-56,1 0-57,-5-2-79,2 1-57,-2-2-67,-2 2-481,0-1-390</inkml:trace>
  <inkml:trace contextRef="#ctx0" brushRef="#br0" timeOffset="82301.0392">25667 11657 134,'0'0'680,"0"0"-169,0 0-116,0 0-59,0 0-29,0 0-26,0 0-8,0 0-13,0 0-18,14 5-24,-14-5-44,13-2-22,-13 2-46,21-1-16,-7 1-23,-1 0-65,1 0-55,1-2-57,0 2-52,1 0-46,2-2-23,20-3-317,-20 2 256,0-2 8,3-2-6,-2-1-34,0-4 37,-4 2-167,3-3 70</inkml:trace>
  <inkml:trace contextRef="#ctx0" brushRef="#br0" timeOffset="82431.0308">26072 11502 915,'6'-8'262,"3"-6"236,-9 14-273,10-8-31,-10 8-28,4-9-24,-4 9-19,0 0-2,7-7-6,-7 7-8,0 0-16,0 0-19,0 0-10,-3 12-15,3-12-4,-6 17-7,2-5-21,1 1-63,-4 2-56,2-1-72,1 2-33,0 1-38,0 0-80,2-2-344,1-1-180</inkml:trace>
  <inkml:trace contextRef="#ctx0" brushRef="#br0" timeOffset="82603.033">26245 11579 1112,'0'0'626,"11"-4"-156,-11 4-92,0 0-100,13 0-4,-13 0-64,8 7-4,-6 3-38,2-1-23,0 8-34,1 5-63,-1 5-144,-2 5-116,-1 5-223,4 58-2247</inkml:trace>
  <inkml:trace contextRef="#ctx0" brushRef="#br0" timeOffset="85349.6363">24376 12118 413,'0'0'374,"0"0"-105,0 0 30,-3-10-81,3 10 42,0 0-13,0 0-16,-3-11-30,3 11 0,0 0-64,0 0 37,-2-9-83,2 9 38,0 0-87,0 0 41,0 0-73,0 0 45,0 0-62,0 0 47,0 0-55,3 12 30,1 0 18,-1 2-55,1 1 58,2 4-53,1 2 52,0 2-55,-1-1 53,1 2-55,2 1 50,-2-2-55,2 0 60,-3-2-48,2 2 42,-1-3-6,6 21 12,-7-21-27,2-1-2,-3-2-12,0-2-6,0 1-4,-1-2-11,2-1 0,-1 0 2,-2-2 6,0-1 4,1-1 8,-4-9 3,4 15-2,-4-15 2,5 11 0,-5-11 5,4 12-4,-4-12 0,5 8 3,-5-8 2,6 7 1,-6-7 0,8 4 5,-8-4-7,11 4 1,-11-4 0,16 3-1,-16-3 3,22-1-3,7-1-33,-11-2 8,6 1 12,3-2-20,6-1-6,8-2 2,7-2 6,4-2 3,13-1-2,2-3 3,5 1-63,1 0 71,3 0 4,1-1 1,0 1 6,69-13-48,-76 15 79,-6 0-42,-9 2 64,-5 0-45,2 1 69,-5 0-49,0-2 56,-4 3-44,0 0 3,-8 1 0,-3-1 2,1 3 14,-3-1 18,-8 1 16,2-1 23,-3 2 16,-1-1 22,-2 0 9,-2 2 5,-3-1-38,3-2 32,-5 1-44,3-2 10,-3 0-8,-2 0-13,0-1-15,0-4-13,-4 1-14,1-1-1,4-18 64,-8 13-84,0-4 16,2 0-26,-4-1 24,1-1-26,1 2 13,0 1-24,-2 2 17,2 0-24,-2 3-7,0 1-83,2 1-76,-2 1-62,0 13-161,2-30-732,-2 30 10,-2-14-722</inkml:trace>
  <inkml:trace contextRef="#ctx0" brushRef="#br0" timeOffset="86048.637">24578 12233 370,'0'0'557,"0"0"-348,0 0-27,7-7-10,-7 7-1,0 0-5,0 0-6,0 0-13,0 0-23,0 0-30,0 0-21,0 0-14,8-5-15,-8 5-10,0 0-6,0 0 15,0 0-30,0 0-5,0 0 3,0 0-16,0 0-41,0 0-51,0 0-30,0 0-14,0 0-59,0 0-91,0 0-258,0 0-59</inkml:trace>
  <inkml:trace contextRef="#ctx0" brushRef="#br0" timeOffset="86535.6354">26070 11826 294,'0'0'349,"8"8"-122,-8-8-70,0 0-34,11 6-21,-11-6-20,0 0 7,12 3-2,-12-3-1,0 0-14,0 0-14,0 0-11,0 0-16,13 0-13,-13 0-36,0 0-33,0 0-61,0 0-77,0 0-269,0 0 65</inkml:trace>
  <inkml:trace contextRef="#ctx0" brushRef="#br0" timeOffset="87768.6356">22482 11160 311,'0'0'278,"0"0"-80,-14-2-6,14 2-35,0 0 6,-11-4-4,11 4-20,0 0-18,-10-4-23,10 4-11,0 0-13,0 0-20,-2-11-6,2 11-7,7-5-8,-7 5-3,15-8-7,9-2 22,-10 5-24,3 1 4,-1 2-23,3-1 0,0 1-4,-4 2 0,3 1 0,-3 3-2,3-2 8,-4 5-5,1 1 5,-2 4 26,-1 2 36,-4 3 43,2 28 105,-9-19-143,-2 1 45,-3 5-54,-1-1-3,2-5 43,0 1-65,1-5 37,0 2-58,1-6 45,1-1-53,1-1 53,0 0-7,4-3 74,2-1-44,2-3 41,4-2-62,3-2 37,4-4-55,6-2-15,7-2-4,1-3 9,7-4-18,-1 0 41,-7 1-63,-1 1 12,-7 1-101,-2 2-10,-5 0-125,-1 2-33,9-4-510,-26 7-76,12 3-393</inkml:trace>
  <inkml:trace contextRef="#ctx0" brushRef="#br0" timeOffset="88402.6373">24433 12134 101,'0'0'282,"0"0"-81,0 0-44,0 0-34,0 0-28,0 0-18,-13 0-15,13 0-15,0 0-9,0 0-5,0 0-11,0 0-7,0 0-12,0 0-28,13-1-47,-13 1-74,18-3-171,-7 1 222</inkml:trace>
  <inkml:trace contextRef="#ctx0" brushRef="#br0" timeOffset="88626.6344">25997 11884 56,'14'-1'626,"-14"1"-182,0 0-111,15-3-85,-15 3-74,0 0-61,12-3-66,-12 3-156,0 0-42,15-1-72,-15 1-267,0 0 23</inkml:trace>
  <inkml:trace contextRef="#ctx0" brushRef="#br0" timeOffset="90204.6371">23467 13643 315,'-7'-17'346,"7"17"-85,-6-14-32,6 14-49,-7-10-32,7 10-19,-7-12-19,3 5 60,4 7-113,0 0-8,-7-8-16,7 8 3,0 0 1,-5 8 26,5-8 17,-3 15 11,3-1-4,0 3-44,1 7 72,3 2 5,0 6-21,0 4-12,2 5-18,2 2 1,2 2-21,-3-1-5,4-2 4,-1 0 17,-1 1-11,0-2 5,0-1-10,2-2-6,-4 1-6,1-8 5,-1 0-59,-2-1 55,2-1-57,2 20 42,-4-26 13,-2-1-62,-1-5 59,0 0-13,0 2-35,-2-5-48,-2-1-31,1-1-42,-2-1-48,0-2-14,3-9-90,-13 9-29,13-9-107,-15 4-165</inkml:trace>
  <inkml:trace contextRef="#ctx0" brushRef="#br0" timeOffset="90420.6361">23348 14450 238,'0'0'404,"-9"-11"-117,9 11-33,-5-10-37,5 10-23,-1-11 0,1 11-1,5-14 1,-2 5-18,5-1-9,1 0-33,5-3-2,0-4-42,5 2 2,2-2-28,-2 0 6,27-16 7,-25 18-50,0 0-5,-3 3-3,-2 0-4,0 3-3,-4 0 8,0 1-15,-2 1-1,-1 0-3,0 3-8,-1-1-21,-8 5-37,11-9-44,-11 9-50,16-9-270,-16 9 150,11-5-70,-11 5-238,9-4-102</inkml:trace>
  <inkml:trace contextRef="#ctx0" brushRef="#br0" timeOffset="90973.1076">24145 14239 249,'0'0'358,"-8"-7"-12,8 7-50,-7-7 264,7 7-324,0 0-19,-5-11-63,5 11-16,0 0-46,3-13 3,-3 13-37,6-10 3,0 4-28,-6 6 6,15-10-15,-6 4 3,0 3-24,-9 3 13,26-7-6,-26 7-16,15 1 17,-15-1-14,12 5 23,-12-5-7,9 10 25,-9-10 8,2 13 20,-2-13-14,0 21-2,-2-13 5,-2 4 6,0 0-4,-1 1-1,0-2-12,0 1-10,0-2-6,1 2-4,2-3-5,2-9-10,-3 19-10,3-19 14,3 17-2,-1-7-1,3-2 0,3-1-17,2 3-18,0-3-47,4 1 59,19 11-45,-17-7 6,3-3 62,-1 3-52,-1-1 58,-1 3-52,-2-2 60,0 2-59,-3-2 63,-3 3 11,0-2 16,-4 1 9,-1 1-6,-3-2 1,0-1-10,-8 16 21,2-14-38,2 0-3,-3-2-3,1 0-13,0-4-31,0 0-57,6-8-70,-12 12-66,12-12-144,0 0-119,-14-1-372,14 1-390</inkml:trace>
  <inkml:trace contextRef="#ctx0" brushRef="#br0" timeOffset="91267.6576">24590 14057 1167,'0'0'412,"0"0"-74,7-7-65,-7 7-25,0 0-31,0 0-21,5-8-29,-5 8-32,0 0-16,0 0 2,12-4-7,-12 4-13,12-1-14,-12 1-13,37-4 40,-20 1-66,2 1 5,1-2 2,4 1 16,2 0 0,-2-2-61,-2 2 53,1-1-64,-4 2 50,-1-2-58,1 2 51,-1 0-57,-6 1 49,2-2-88,-2 2 14,-1-1-56,-11 2-57,19-2-55,-19 2-60,15-3-76,-15 3-76,0 0-453,16 0-424</inkml:trace>
  <inkml:trace contextRef="#ctx0" brushRef="#br0" timeOffset="91481.6511">24751 14350 464,'-1'12'529,"1"-12"-86,0 0-66,7 7-24,-7-7-45,14-7-38,-5 3-24,4-3-17,-1-1-24,6-2-29,-1-5-27,4 1-28,21-15 45,-19 12-107,-2 0-30,1 0-62,-3 2-76,0-4-71,-2 0-87,-2-1-112,-2-3-149,-2-3-301,-3-4-369</inkml:trace>
  <inkml:trace contextRef="#ctx0" brushRef="#br0" timeOffset="92682.6493">25756 13312 104,'0'0'445,"6"-12"-86,-6 12-90,2-14 34,-2 14-92,0-13 44,0 13-84,0-13 41,0 13-88,0-11 40,0 11-73,0 0 37,-2-15-80,2 15 38,0 0-68,0 0 44,0 0-62,0 0 53,-10 8-3,6 4-9,-1 2-13,1 4 27,0 5 11,2 2-12,-1 9-7,2-1-58,5 49 55,-2-38 20,2 3-57,1 0 86,3 0-75,2-2 55,-2-1-68,2-1 52,1-3-10,-2 0-8,0-3-9,-1-6-4,0 0-6,-1-3-17,-1-3-37,0 15-204,-3-21 59,0-5-42,-3-1-49,-3-3-62,0-1-77,3-9-314,-11 5-229</inkml:trace>
  <inkml:trace contextRef="#ctx0" brushRef="#br0" timeOffset="92888.6481">25598 14039 171,'-9'-7'444,"9"7"-40,-5-8-84,5 8-64,0-13 154,0 13-241,9-13-6,-3 4-20,6-1-64,2-2 50,4 0-54,4-5 53,2-1-58,1 1 51,5-3-66,-4 5-12,-2 1 41,-3 3-65,-2 0 46,12-7-18,-17 12-64,-3-2 36,-2 4-76,2-1 26,-4 0-85,-7 5-40,11-7-29,-11 7-11,14-5 2,-14 5-49,0 0-77,15-1-275,-15 1-108</inkml:trace>
  <inkml:trace contextRef="#ctx0" brushRef="#br0" timeOffset="93704.35">26335 13965 178,'0'0'365,"0"0"-63,0 0-29,0 0-79,0 0 47,0 0-64,0 0 62,-5-8-74,5 8 42,0 0-91,0-11 40,0 11-91,5-11 36,-5 11-66,9-15 54,-9 15-31,11-11-63,-11 11 50,14-8-62,-14 8 53,13-7-56,-13 7 56,16-1-61,-16 1 58,18 3-49,-7 1 62,0 3 2,0 1-11,3 3-7,11 18 17,-16-13-29,1 2 3,0 0-4,-3 1-2,-1 1 2,-1-1-1,-1 2 9,-2-3-3,-2-2-4,-2 3 5,0-3-2,-1-1-4,-3 2-2,-1-4 4,-2 1-7,0-3 0,1 0-1,-1-2 1,1-4-2,-1-1-2,9-4-3,-18 3-3,18-3-6,-17-7 1,17 7 11,-14-9 1,14 9-3,-9-12-3,9 12 1,-4-15-1,4 15-3,2-10 0,-2 10 2,6-7 2,-6 7 13,12-5 6,-12 5 0,16-2-2,-16 2-1,24 0-3,-24 0-5,25 1-1,-10 1-3,-1 0-2,18 1-52,-17-1-37,-1-2-63,1 1-53,0-1-73,0-1-68,3-1-64,-3-1-318,1-2-227</inkml:trace>
  <inkml:trace contextRef="#ctx0" brushRef="#br0" timeOffset="93899.353">26769 13776 556,'0'0'510,"10"-14"-137,-10 14 0,14-12-98,-7 4 16,4-1-94,-1 2 26,2-1-98,2-1 25,0 1-80,19-9 71,-16 8-109,-2 3-115,1-2-4,-1 2-115,-2-1 4,3 2-51,-3-1-23,-1-2-44,-3 4-282,0-2-112</inkml:trace>
  <inkml:trace contextRef="#ctx0" brushRef="#br0" timeOffset="94113.3537">26934 13479 592,'0'0'266,"0"0"-37,0 0 10,0 0-6,0 0-2,-10 6 6,10-6-6,2 13-38,-2-13-60,2 22 51,0-11-74,2 6 42,-1-1-70,2 0 35,4 26-30,-1-18 4,-3-3-71,4-1 40,0 1-68,0-1 34,2-2-82,-2-2-6,2-2-120,1-2-8,-1-2-78,2-3-44,1-3-85,-1-3-245,1-1-153</inkml:trace>
  <inkml:trace contextRef="#ctx0" brushRef="#br0" timeOffset="94390.3565">27467 13046 104,'3'-13'667,"1"1"-133,-4 12-183,2-16-23,-2 16-118,7-8 7,-7 8-101,0 0 33,0 0-56,0 0 45,7 6-39,-7-6 59,4 16-55,-3-2 65,1 1-70,2 3 58,0 5-58,1 0 45,1 4-69,6 31 120,-3-30-83,-3 3-58,4-1 42,-2 0-63,-1 0 51,2-1-57,0 0 41,0-3-60,-2 3 45,2-2-55,-2-3 4,-1-2 0,-1 0-5,-1-1-49,4 15-193,-8-21 104,0 0-108,0-1-8,-3-2-124,-2-2-36</inkml:trace>
  <inkml:trace contextRef="#ctx0" brushRef="#br0" timeOffset="94571.3562">27384 13593 610,'-2'-10'549,"2"10"-124,6-19 259,-1 12-399,2-2-25,2 0-31,0-4-36,7 0-34,-3-1-34,5 0-81,2-2 15,-2 4-76,3-4-86,1 1-81,0 2-92,-1 1-87,-4 0-104,20-13-1144</inkml:trace>
  <inkml:trace contextRef="#ctx0" brushRef="#br0" timeOffset="94766.3513">27938 13170 223,'11'-6'626,"-3"1"-90,-8 5-137,19-3 40,-19 3-88,15-2 58,-15 2-48,20 5-1,-11 0-5,-1 0-24,3 5-38,6 12 175,-6-3-298,-1 0-28,0 5-28,2 3-19,-1 1-20,-1 2-21,1 6-59,-2 2-79,-1-1-104,1 7-144,-2 0-140,-3 1-136,3 1-695,-5 0-905</inkml:trace>
  <inkml:trace contextRef="#ctx0" brushRef="#br0" timeOffset="96243.1211">26063 14664 547,'0'0'473,"-14"3"-104,14-3-80,-13 4 132,13-4-241,0 0 9,0 0-14,11-3-1,0-1-16,5-1-22,7-4-64,6-2 54,9-3-65,4-4 54,13-5-67,1 1 46,0-1-13,3 0-11,-3 2-18,-10 5-10,-2 0-8,-4 2-12,-4-1 0,-7 6-7,-6 1 0,-4 1-3,0 1-4,-8 1-3,0 0 1,-4 2-1,-7 3-10,0 0 8,0 0-4,-13-6-1,-3 10 11,-3-2 19,-5 2 8,-3 3-47,-4 0 70,-1 1-47,-9 3 43,3 0-57,-2 2 56,4 3-64,-4-4 45,6 5-52,0-2 50,1 2-55,-19 12 28,29-17 19,5 0-45,2-2 25,5 0 25,3-2-59,0 0 57,8-8-54,-6 10 53,6-10-50,0 0 54,10 5-54,-10-5 60,23-4-63,-4-2 58,5-3-52,4-1 65,7-7-50,3 0 58,3 2-51,2-4 61,-1 0-31,1 2 56,-3 0-57,-6 2 45,-5 4-63,-6 1 32,-3 2-44,-2-1 47,-2 4-43,2-5 45,-18 10-10,0 0-51,0 0 43,0 0-51,0 0 48,-25 7-49,3 0 43,-7 3-44,-10 5 5,1-1 11,-4 1-10,1 2 9,2-3 43,1 1-50,-27 11 26,41-15 14,1-2-49,2-1 45,6-2-48,1 0 44,3 0-41,2-2 49,9-4-50,-11 8 48,11-8-46,0 0 48,0 0-50,14-3 51,1-3-46,30-16 0,-13 7 14,3-4 38,1 3-43,3-2 40,-1 1-30,-2 0 24,-2 2-46,-7 2 42,-5 4-50,-4 0 52,-2 4-56,-3-2 54,-3 3-49,-10 4 53,8-5-61,-8 5 59,0 0-60,-16 2 59,3 1-51,-8 4 51,-3 2-56,-6 0 55,-1 2-48,-7 3 7,0-2 4,2 5 4,-3-3 45,6-1-49,3-1 47,-14 7-30,26-12-32,5-1 53,4-1-48,-1 1 55,10-6-53,-8 5 52,8-5-52,0 0 47,0 0-42,11 5 47,0-7-47,0-1 13,3 0 15,-1-3 16,17-3 69,-12 2-36,-3 0 4,3 1-3,-4 1 10,2-2-28,-1 3 11,-1-2-28,-1 1 13,-2 1-22,-1 1 12,-2-1-12,1 1 15,-9 3-23,16-5 17,-16 5-17,13-5 17,-13 5-22,10-5 15,-10 5-16,9-3 16,-9 3-24,0 0 19,10-4-14,-10 4 10,0 0-13,0 0 17,12-3-15,-12 3 15,0 0-26,0 0 16,9-4 11,-9 4-26,0 0 24,0 0-20,0 0 22,0 0-25,0 0 19,0 0-11,0 0 14,0 0-17,0 0 17,11-3-17,-11 3 18,0 0-13,0 0 1,0 0 9,0 0-26,0 0 6,0 0-37,0 0-1,0 0-68,0 0-1,0 0-103,0 0 4,-13-2-100,13 2 6,-14-5-63,3 0-74,0-4-123,-7-2-313,-1-5-443</inkml:trace>
  <inkml:trace contextRef="#ctx0" brushRef="#br0" timeOffset="97230.1332">24247 12128 211,'0'0'186,"0"0"-14,0 0-26,-11 2-14,11-2-13,0 0-10,0 0-2,0 0-4,-11 2-2,11-2 0,0 0-15,0 0-15,0 0-15,0 0-9,0 0-10,0 0-11,0 0-6,-12 1-21,12-1-35,0 0-34,0 0-55,7-5-38,-7 5-290,14-10 72</inkml:trace>
  <inkml:trace contextRef="#ctx0" brushRef="#br0" timeOffset="97500.1181">25748 11742 261,'10'-3'480,"7"-5"165,-17 8-424,11-6-37,-11 6-35,12-6-35,-12 6-19,8-7-13,-8 7-16,9-7-10,-9 7-12,10-7-9,-10 7-6,0 0-9,8-10-3,-8 10-6,9-8-18,-9 8-34,0 0-57,8-8 23,-8 8-27,8-5-23,-8 5-22,9-8-11,-9 8-24,12-9-54,-5 2-187,-1 1 109</inkml:trace>
  <inkml:trace contextRef="#ctx0" brushRef="#br0" timeOffset="98321.1202">26980 10395 142,'11'4'495,"-11"-4"-136,0 0-73,16-5-74,-5 1-40,0-1-31,5-2-22,5-2-24,0 0-18,33-11 31,-25 10-68,-1 1 5,1-1-32,0 1-42,-6 3-68,1 1-40,-4-1-65,-1 3-40,-2 0-258,-5 2 4</inkml:trace>
  <inkml:trace contextRef="#ctx0" brushRef="#br0" timeOffset="98498.121">27132 10505 57,'-6'9'403,"-2"-4"-122,8-5-49,-6 10-8,6-10-15,0 0-8,0 0-28,12 5-27,-12-5-33,17-4-17,-1 0-20,0 0-14,0-1-12,6-2-33,0 1-57,1-3-62,0 2-41,32-14-287,-22 5-79,3-3-6</inkml:trace>
  <inkml:trace contextRef="#ctx0" brushRef="#br0" timeOffset="98672.1192">27823 9978 508,'6'-13'672,"-1"2"-119,1 3-103,0-1-112,0 3-82,-6 6-56,6-9-44,-6 9-38,14-3 53,-6 10-160,0 3 50,1 7-47,3 10 54,3 10-58,-3 8 53,3 14-9,-3 4-60,0 6-100,-2 8-152,0 2-114,2 6-557,-1 3-502</inkml:trace>
  <inkml:trace contextRef="#ctx0" brushRef="#br0" timeOffset="99532.1268">26928 14922 45,'-11'-10'547,"1"2"-109,1-2-10,-1 2-44,-2-3 23,3 1-10,-2-1-12,2 0-11,0 1-59,2 1 29,-1 1-48,-4-6 186,12 14-302,-7-10-56,7 10-14,0 0-14,0 0 18,0 0-19,7 13-13,3-1-8,0 7-10,5 7-16,2 6 1,3 4-16,-4 3 0,6 0-29,21 58-170,-19-47 11,-3 0-138,-1 0-33,0 2-90,-3-8-149,-3 3-176,-2-7-284,-1-1-635</inkml:trace>
  <inkml:trace contextRef="#ctx0" brushRef="#br0" timeOffset="100703.1236">27936 13390 65,'0'0'179,"0"0"-11,0 0-35,8-3 5,-8 3-20,0 0 10,0 0-6,0 0 35,11-3-21,-11 3 32,0 0-29,0 0-26,0 0 50,0 0-107,0 0-18,0 0-5,0 0-21,0 0-34,-2-12-16,2 12-44,0 0-15,-14-7-12,14 7-73,-14-7-70,6 0-156,-4-1 133</inkml:trace>
  <inkml:trace contextRef="#ctx0" brushRef="#br0" timeOffset="103610.6784">28907 14757 104,'13'26'93,"-3"-3"-15,-2-4-19,0-1-20,-1-4-27,-4-1-4,1-4-6,-4-9-2,5 14-17,-5-14-109,0 0 39</inkml:trace>
  <inkml:trace contextRef="#ctx0" brushRef="#br0" timeOffset="104087.6815">28290 14470 718,'-3'-12'513,"-1"3"-58,2-3-23,-2 2-36,-2-1-28,2-1-27,-2-1-70,2 2 34,-1 1-31,0-1 25,5 11-74,-9-15-26,9 15-65,-5-14-9,5 14-43,0 0-4,0 0-31,0 0 14,5 13-24,4 2 14,0 6-22,2 7 2,3 6 8,2 5-21,2 2 10,-3 0-24,3 1 19,-3-1-23,2-1-12,9 34-117,-14-39-41,-4-5 18,0-4-63,-2-4-49,-3 2-40,-2-5-43,-1-1-80,-1-1-43,-2-5-498,-3 1-556</inkml:trace>
  <inkml:trace contextRef="#ctx0" brushRef="#br0" timeOffset="104317.6856">27610 14911 253,'-11'-10'714,"3"5"-143,-6-9 306,9 7-566,5 7-63,-2-20-48,4 10-28,6-3-24,1-3-12,2-2-84,7 0 47,0 1-74,0 1 34,3-1-131,-5 5 1,1-2-105,1 3 19,13-11-332,-17 13 228,-1 0 8,-1 1-15,-3 1-20,-1-1-18,-3 2-173,-5 6 35</inkml:trace>
  <inkml:trace contextRef="#ctx0" brushRef="#br0" timeOffset="104502.6837">27804 14532 417,'-6'-9'234,"2"0"-21,-2 3 23,6 6-11,-8-13-60,8 13 56,-7-12-34,7 12-33,0 0 2,-5-9 28,5 9 25,0 0-39,0 0 62,2 12-60,3 10 172,1-6-179,1 3-83,1 3 44,4 3-77,-2 3 43,4-1-69,-2 7 50,1-5-61,0-3 44,-2 2-19,2-2-56,-2-2-49,3-1-59,-3-1-71,14 12-488,-10-21 198,-3-4-348,4-2-375</inkml:trace>
  <inkml:trace contextRef="#ctx0" brushRef="#br0" timeOffset="104758.6997">28971 14245 488,'7'-7'850,"-1"0"-199,-6 7-130,19-15 196,-9 8-463,2-1-43,2 0-50,2-1-29,3 1-23,-1-2-28,2 3-11,0-2-13,-1 0-27,3 1-54,-1 0-55,-2 1-67,2 0-60,-4 1-68,0 1-62,-2 1-51,-1-1-101,-3 4-272,-11 1-271</inkml:trace>
  <inkml:trace contextRef="#ctx0" brushRef="#br0" timeOffset="104942.6903">29255 14344 370,'0'0'530,"-5"14"-116,5-14-50,0 0-25,1 12-24,-1-12 175,12 1-309,-12-1-34,14-7-26,-4 2-42,0-2-67,1-1-88,2-1-59,2-3-139,2 0-98,1-5-421,-1-2-318</inkml:trace>
  <inkml:trace contextRef="#ctx0" brushRef="#br0" timeOffset="105219.6804">29656 13868 365,'4'-9'457,"2"1"-135,0 1 14,2 0-94,-1 0 46,8-8 145,-5 8-292,-3 3 24,1-2-78,-8 6 43,15-5-58,-15 5 76,13 1-42,-13-1 66,11 13-19,-11-13 48,3 21-7,-3-6 60,-3 4-47,-3 2 19,1 4 1,-3 2 2,2 0-21,0-2-36,-2-2 4,4 0-18,0-2-7,1-3-40,3 0 0,1-3-17,1 0 8,5-2-45,3-4 20,3 0-39,5-5 18,33-5-32,-15-5-108,8-5-123,2-4-90,-2 0-239,0-1-159,-5-5-849,-2 5-1182</inkml:trace>
  <inkml:trace contextRef="#ctx0" brushRef="#br0" timeOffset="106730.6872">25440 13395 179,'0'0'336,"0"0"-120,0 0-34,-6-8-59,6 8-4,0 0-27,0 0 28,-2 25 127,2-11-136,1 5 7,0 4-1,3 10 22,-1 10-71,2 3 57,3 7-15,1 10-24,0 4 4,4 0-33,-2 0 10,2-3-30,4-2 13,-2-4-27,14 41 16,-15-58-24,-1-2 1,-1-2-5,-3-7-3,0-2 0,-3-5 0,0-3-5,-2-3-20,0 0-36,-2-2-40,-2-4-37,0-11-56,-2 15-61,2-15-84,-7 6-252,7-6-96</inkml:trace>
  <inkml:trace contextRef="#ctx0" brushRef="#br0" timeOffset="107703.6809">25352 13336 316,'-4'-10'299,"4"10"-85,-5-17-14,5 17-37,-5-13-19,5 13-10,-5-18 96,5 18-147,-4-10-21,4 10-9,4-12-9,-4 12-8,6-12-5,1 5 3,2 0-13,4-1 0,5-3-3,1 0 0,10-1 6,7-5 8,4 0-49,64-21 44,-43 18 35,3-4-16,2 1-10,5-2-3,6-2-10,4-2 19,18-5-25,2 0 14,4-2-30,-2-2 24,-2 1-25,1-4 35,-3 1-17,1 0 25,-2-2-19,-2 2-5,-2 0 17,-20 7-16,1 0-9,-4 3-49,-5-1 57,-1 3-62,-5 0 68,-3 0-62,-3 3 63,-3-1-5,-10 6-3,-3 1-2,-2 1-6,31-17 6,-39 22-13,-2-1 2,-1 3-3,0 0 20,-1-2-30,-1 4 28,-3 0-19,3 1 11,-3 1-30,-2 1 31,-2 1-19,-1 2 14,-1 0-21,-3 1 21,13 1-15,-24 1-6,20 5 21,-20-5-20,15 9-8,-7-3 11,-1 2 9,0 4-1,0 1-1,-3 3 6,6 3-40,-4 5 70,1 3 0,2 4 30,1 7-15,-2 2 12,3 3-24,0-1 9,-1 1-16,2 3 14,0-2-17,1 3 16,2-1-10,-1 1 12,2 5 10,2 2 8,-3-10-3,2 10 1,1-2 0,-1 0-6,14 39 45,-15-45-51,-2-3-18,4-1 6,-4 0-15,1 0 6,-1-5 7,0 1-1,0-4 6,-1 1-1,-2-7-3,-1-1-51,1-2 53,-3-4-56,-2-2 58,7 12-20,-8-17-32,-2-1 53,0-3-52,1 2 63,-4-12-57,4 17 53,-4-17-54,0 17 49,0-17-55,-2 14 54,2-14-58,-3 15 53,3-15-51,-8 12 48,3-4-58,5-8 59,-10 12-62,10-12 56,-10 11-55,10-11 56,-13 12-58,13-12 56,-10 9-56,10-9 58,-10 9-53,10-9 52,-13 9-57,13-9 59,-13 10-58,-2-1 25,5-5 27,1 1-6,-2 2-1,-4-2-4,-1 3-2,-4 0-5,-2 0-1,-6 1 2,-4 3-5,-5 0 0,-4 2-3,-4 1 3,-2-1-2,-11 6-1,-68 18 3,56-18-4,-3 1-1,-7 1 2,-2 1 3,-22 4-9,1 2-4,-1-1 8,-3 1 1,0 0-1,-2-2 0,1 1 0,3 1 2,1-2-7,20-5-44,4 3 62,3-4-51,6 0 53,8-3-47,2 1 53,11-4-54,6-3 57,1 1-53,5-1 56,6-2-58,3 0 28,0-1-113,1-1-13,7 0-73,-4 1-75,-20 4-542,22-11-42,3 0-412</inkml:trace>
  <inkml:trace contextRef="#ctx0" brushRef="#br0" timeOffset="108718.2235">25539 13169 130,'0'0'211,"0"0"-58,0 0 5,0 0-26,0 0 6,-15 0-19,15 0-7,-14 2-10,14-2-11,-18 5 3,6-2-15,2-2-9,-2 3-3,0-1 0,0 1-6,3-2-8,-3 2-6,2 0-12,-2 0-6,12-4 1,-16 6-7,2 0-5,14-6-8,-10 8-5,10-8 1,-8 8-2,8-8-4,-4 11 1,4-11 26,2 17-29,-1-7 26,1 2-22,2 2 24,-1 0-26,1 3 4,0 1 14,1 3 21,-1 2 16,1 1 22,-1 0-12,1 6 14,-1 2 2,1 2-50,2 6 58,-1 2 0,-1 0-15,1 4-7,-2 0 4,4 0-25,-2 2 11,1 1-25,9 45 47,-9-48-37,1 2-18,1-3 18,-1-2-3,-1 0-5,3-1-4,-3-2 0,4-1-3,-2-1 0,0-2 3,1-6-2,1 4-4,-2-4-8,2-2 0,11 24 11,-12-29-19,1 1 9,0-5-13,0 1 10,-4-2-10,2-2 10,0 0-17,0-3 14,-3-1-14,-1 0 10,2-3-9,-2-1 12,-1 1-15,2-2 16,-6-7-14,5 11 16,-5-11-9,6 10 12,-6-10-14,5 8 14,-5-8-14,0 0 11,12 6-13,-12-6 11,0 0-13,16 0 11,-16 0-8,13-2 6,-13 2-12,27-6 7,-17 1 3,3 1-10,4-3 13,3 1-14,3-3 13,3-4-11,11-3 5,3-2 0,12-6-2,9 1 2,4-5-5,11 0-42,3 0 60,21-7 0,105-35 52,-104 34 1,-1 0 23,-6 2 10,-16 9 9,-5 0-9,-6 2-24,-4 3-21,-5 3-16,-15 2-10,-3 4-59,-8 2-75,-5 1-80,-5 3-87,-4 1-17,-1 1-100,-5 1-94,-12 2-383,16-1-414</inkml:trace>
  <inkml:trace contextRef="#ctx0" brushRef="#br0" timeOffset="112827.2241">10789 13265 349,'0'0'358,"0"0"-45,-8-7-80,8 7 24,0 0-86,-9-7 54,9 7-74,-6-8 167,6 8-155,0 0-65,0 0 37,-6-9-73,6 9 37,0 0-74,0 0 41,0 0-61,0 0 42,0 0-56,7-7 48,-7 7-52,9 5 46,-9-5-53,24 15 78,-15-8-33,1 0-5,2 1-4,-1 1-6,2-1-1,-2 1 1,1-2-1,0 2 1,0-2-5,0-1-40,0-1 62,-1 0-29,3-1 67,-1-3-50,19-4 92,-11-2-21,1-4-50,1-4 51,4-1-60,3-8 51,-3 0-56,-1-2 64,1 0-49,-1 0 9,-6 4 2,0-1-9,-3 1-9,0 3-6,-1 2-5,5-10 26,-10 15-66,-3 2-101,-1 0-14,1 2-124,-2-1 21,-6 7-45,13-6 15,-13 6-15,13 0-31,-13 0-97,12 10-157,-7-1-83</inkml:trace>
  <inkml:trace contextRef="#ctx0" brushRef="#br0" timeOffset="113303.2224">11242 14021 30,'0'0'355,"0"0"-106,0 0 99,0 0-200,0 0-5,11 8-13,-11-8-3,8 10 3,-4-2 20,1 2 5,1 1-24,3 0-22,-3 1-4,2-1-2,0 1-9,0 0-17,0-1-9,1 1-6,-1-2-8,0-1-2,1 0 3,0-2 6,-2-1 22,2-1 19,0 0 20,-9-5 14,23 0 2,-9-5-11,3 0-63,2-7 48,3-4-48,7-7 48,29-25 80,-31 22-102,0 3 9,-4 2 10,-6 2-5,-1 6-22,-2-1-16,-2 2-38,-2 2 20,-1 0-42,1 2-7,-4 2-38,3-1-39,-9 7-45,9-13-53,1 6-369,-10 7 145,6-7-35,-6 7-46,0 0-324,0 0-331</inkml:trace>
  <inkml:trace contextRef="#ctx0" brushRef="#br0" timeOffset="118308.2241">8843 11543 219,'0'0'318,"0"0"-73,0 0-10,0 0-44,-8-7 22,8 7-55,0 0 65,0 0-58,-9-5 44,9 5-69,0 0 27,0 0 63,-10-5-164,10 5 40,0 0-59,0 0 39,0 0-60,0 0 43,0 0-61,0 0 47,0 0-53,0 0 45,0 0-56,-8-4 50,8 4-56,0 0 49,0 0-24,0 0-27,0 0 52,0 0-51,0 0 52,0 0-50,0 0 54,0 0-46,7 7 59,-7-7-42,0 0 56,13 4-46,-13-4 52,15 4-51,-3-1 76,16 3 43,-11-5-101,2 3 45,-1-2-46,2 0 61,0 0-50,0-1 57,1 1-50,-3-1-1,-1-1-4,2 2-5,-5-1-6,0-1-6,-2 1-5,1 1-5,7-1 11,-20-1-22,17 0-2,-17 0 0,14 1 7,-14-1-2,0 0-1,17 0-8,-17 0-1,0 0-1,13 0-4,-13 0-18,0 0-72,0 0-23,14 3-134,-14-3-45,0 0-117,0 0 33,9 4 11,-9-4-71,0 0-332,4 10-282</inkml:trace>
  <inkml:trace contextRef="#ctx0" brushRef="#br0" timeOffset="119395.2162">13171 11572 137,'0'0'383,"0"0"-116,0 0 4,0 0-66,0 0 34,0 0-69,0 0 5,0 0-3,0 0 47,0 0-70,0 0 44,0 0-49,0 0 55,0 0-50,0 0 55,0 0-54,9-4 166,-9 4-206,0 0-21,0 0-18,0 0-10,0 0-15,0 0-12,0 0-5,0 0-8,0 0 4,14 1 27,-14-1 15,15 3 14,1-3 1,0 0-5,29 1 60,-16-2-101,1 1 26,9-3-32,-1 2 20,0-2-26,10-1 22,-3 3-21,4-4 14,-3 2-18,-4 2 18,-4-2-26,1 1 16,-3 2-33,-7-3 28,20 2-3,-26 1-24,-5-2 18,-3 2-21,1-1 21,-3 1-26,-13 0 22,21-1-30,-21 1-15,18 0-76,-18 0-30,14 0-70,-14 0-78,0 0-56,0 0-133,-5 14-1049,5-14 75</inkml:trace>
  <inkml:trace contextRef="#ctx0" brushRef="#br0" timeOffset="120276.2274">18384 11583 75,'0'0'322,"0"0"-79,-11 4-26,11-4-38,0 0 18,0 0-57,-9 5 37,9-5-59,0 0 68,0 0-63,0 0 56,0 0-69,-8 5 39,8-5-58,0 0 63,0 0 114,7 7-134,-7-7 81,18 2-66,-5 2 36,5-1-62,2-1 36,7-2-48,2 3 6,8-2 0,3 1 2,3-1-8,8-2-11,-1 1-11,3 0-4,46-3 79,-56 0-104,-4 3-4,-1-2-3,-2-1-9,-7 1-5,-1 0-7,-2 0-5,-4 2-3,-2-3-45,-3 2-62,-2-2-83,-3 2-79,-12 1-58,18-1-173,-18 1-1132,0 0-130</inkml:trace>
  <inkml:trace contextRef="#ctx0" brushRef="#br0" timeOffset="121298.2253">14850 10868 98,'0'0'295,"-9"-5"-81,9 5-58,-9-5-26,9 5-24,-12-3-19,12 3-6,-15-1 1,15 1-3,-17 0-3,17 0-5,-18 2 1,6 1 5,-11 3 28,10-3-82,1 4 31,-2-2-5,0 4-3,-1 1-4,-2 1 6,1 2 2,1 0-4,-3 5-6,-1 0 9,1 3-2,0 0 16,1 2-1,0 1 11,-16 30 68,17-27-84,5-1 3,2 2-41,-1-1 45,1 3-51,1-1 59,4 1-52,-1-2 4,3-1-4,-3-1 38,5 0-52,0-1 53,2 2-49,1-4 72,10 34 56,-4-31-52,3 1-66,1-3 59,5-2-12,0 1 0,2-2-11,7 2-5,-4-5-10,1-2-6,3 0-3,0-3 3,0-3 13,5-2 4,-3-1 1,27-2-22,-25-6 14,-2-1-52,4-3 50,-1-3-33,-2-1 48,3-5-52,-1-6 45,-3 0-56,-2-3 2,-1-6-2,-4-3-11,-4-5-51,-1-4 37,-8-2-58,-4-3 56,-3-3 3,-6-1 1,-2 1 6,-8-8 1,-2 12-47,-1 4 72,-2 0-24,-1 5 50,-1 4-60,0 3 54,4 7-73,-1 4-33,0 5-161,-2 4-39,-18 6-979,9 10-38</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05T05:27:01.847"/>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F0"/>
    </inkml:brush>
  </inkml:definitions>
  <inkml:trace contextRef="#ctx0" brushRef="#br0">25348 2954 156,'0'0'514,"0"0"-344,-2-10 17,2 10-35,0 0 8,0 0-21,-3-10 16,3 10 2,0 0-4,0 0-9,-2-12 11,2 12-19,0 0-7,0 0-19,0 0-15,-3-5 45,-2-3-88,5 8-8,0 0-26,0 0 15,-9-4-9,9 4 3,0 0-11,0 0 4,-13-2 0,13 2 0,0 0-1,-15 2-3,15-2-10,-10 4 0,10-4 4,-13 5 3,13-5-8,-13 10 5,5-5 3,2 1 5,-3 2 4,3-3 1,-1 2 6,1 1-13,-2 1 7,2-1-5,1 0 0,0 2-7,0 1 0,-5 11 26,6-10-26,0 2 15,2-1-16,-1-2 16,1 4-8,2-3 1,-2 0-12,4 1 16,-2-2-21,2 1 15,-2 0-17,3-2 19,-1 0-18,2-1 14,-4-9-13,7 16 20,-7-16-11,9 14 17,-9-14-8,8 7 30,-8-7-8,9 7 12,-9-7-14,12 2 2,-12-2-12,14-2-11,-14 2 2,17-7 4,-8 3-4,7-9 5,-7 6-6,-3-1-13,3-2 4,1 2-4,-5-2 5,3 4 4,-3-3 7,2 1 5,-7 8-6,8-16 2,-8 16 8,7-14-4,-7 14-5,5-13 6,-1 1 52,-4 12-47,2-12 7,-2 12-5,3-12-8,-3 12-6,1-10 1,-1 10-5,0 0 18,0-15-24,0 15 15,0 0-6,-1-17-6,1 17 8,0 0-11,0-16-13,0 16 6,0 0-8,-3-13 10,3 13-5,0 0 11,0-14 7,0 14 5,0 0-4,0-12 10,0 12-26,0 0 21,0 0-21,-2-12 10,2 12-9,0 0 17,0 0-8,-2-9-16,2 9-16,0 0 21,0 0 10,0 0-15,0 0 9,0 0-14,0 0 11,0 0-10,-2-10 10,2 10-37,0 0-27,0 0-58,0 0-311,0 0 129,0 0-8,0 0-16,0 0-47,0 0-34,0 0-444,0 0-393</inkml:trace>
  <inkml:trace contextRef="#ctx0" brushRef="#br0" timeOffset="3331.3321">25321 1838 112,'0'0'338,"0"0"-43,0 0-61,0 0 39,2-12-39,-2 12 10,0 0-26,0-12 5,0 12-37,0 0-21,-4-10-11,4 10-28,0 0-19,0 0-17,-4-10-22,4 10-20,0 0-17,0 0 32,0 0-45,0 0 5,-15 5-1,9 4 6,-2 4 6,-1 1 4,-1 6-2,1 4 3,-2 2 13,-2 1 5,3 2-15,2 2 1,-4 6 5,3-2 11,0 2-8,2-5-4,-1-1-5,3 1-23,1 2 15,2-5-11,-1 4 7,1-1-11,0-5-1,2-1 4,0 1 8,0-3-19,0 1-6,-2-5-1,-1 1 2,1 15-54,-1-20-16,-1 1-22,2-3-19,-6 1-22,2-4-19,-3 0-18,2-5-2,-1 0-16,-4-2-28,12-4-20,-24 1 4,12-5-30,-1-1-4,-3 0 11,-17-13-84,18 7 240,-2-1 33,6 2 47,-3-1 28,4 1 20,0-1 13,0 2 22,2-3 10,0 3 17,3-1 9,-3 0-2,4 2 14,4 8 0,-5-17-32,3 0 125,2 17-112,3-16-16,-1 6 23,-2 10-46,9-14 22,-1 7 5,-2 0 7,2 1 6,2-1-12,1 2-13,0 0 1,3 0-5,1 2 4,1-2-7,18-1 58,-17 3-69,2 1-3,-1-1 5,-1 2 5,2 0-4,-4-1-2,-1 2 8,-1-2 1,-1 1 5,-12 1 8,22-2 0,-22 2 23,18-2-13,-18 2-6,23-3 89,-23 3-101,0 0 16,15-2-40,-15 2 8,0 0-23,14-1 11,-14 1-18,0 0 3,0 0-15,13-2-5,-13 2-12,0 0-9,0 0-53,0 0-49,6-2-260,-6 2 76,12 0-61,-12 0-63,0 0-4,0 0-50,0 0-317,13 3-319</inkml:trace>
  <inkml:trace contextRef="#ctx0" brushRef="#br0" timeOffset="4075.4257">25327 2897 101,'0'0'364,"0"0"-90,0 0-27,0 0-20,-4-4 157,4 4-209,0 0-37,-8-5-8,8 5-19,0 0-19,0 0-14,0 0 9,-15 0-6,15 0 11,-11 2-8,11-2 7,-17 5 4,17-5 3,-20 7 0,-3 4 95,12-5-111,-3 3-12,3 0-17,-1 2 10,0 1-23,0 3 2,1-1-17,2 2 15,-2 0-22,2-2 20,2 0-19,1 0-3,3 0 5,-2 0-5,2-2-5,0 1-4,3-4 9,0-9-8,-5 19 4,5-19-2,2 12 0,-2-12 5,3 12 4,-3-12-6,0 0-1,11 5 3,-11-5-7,11-2 0,-11 2-5,16-12 24,-16 12-24,9-13 19,-9 13 1,5-11 4,-5 11-13,4-11 8,-4 11 0,2-11-1,-2 11 1,0 0-14,-1-12-2,1 12 10,0 0-12,-13-1 0,-3 9 7,7-3-19,1 3 12,-2 1-3,0 0-4,1 0 3,2 2 5,-3-2-4,4-3 4,0 3-2,2-1 0,4-8 6,-5 14-2,5-14-7,0 0 6,0 12-2,0-12-1,8 5 3,-8-5-1,11-1-3,-11 1 2,16-7 0,-9 3 5,2-1-9,-3-3 6,2-1 1,-4 0 0,0 0-5,-1-1 0,-3 10-6,4-28 2,-4 28-7,-2-16 3,2 16-24,-7-15-18,7 15-28,-6-12-43,6 12-25,-9-8-58,9 8-20,-11-6-46,11 6-26,0 0-13,-10-4-11,10 4-38,0 0-236,0 0-106</inkml:trace>
  <inkml:trace contextRef="#ctx0" brushRef="#br0" timeOffset="4589.6609">25240 3035 377,'0'0'373,"0"0"-84,0 0-37,0 0-71,0 0 30,0 0-18,-11 5 213,11-5-250,-11 10-31,2-3 11,4 0-21,-4 3 21,1 1-33,0 2-6,0-2-34,3 0-12,0-1-1,2 2 2,0-2-21,3-10 7,-2 19-17,2-19 9,0 17-17,0-17 13,5 12-21,-5-12 19,12 7-32,-12-7 27,14 6-11,-14-6-1,18-2 5,-10-2-2,2-1-1,-1 1-10,0-3 5,1-3 18,4-11-14,-7 9-7,-3 2 14,0-1-1,0 0 29,-2 1 5,0 0 15,-2 10-19,1-16-2,-1 16-10,-1-13-1,1 13-19,-4-8 0,4 8-9,0 0 11,-9-7-9,9 7 3,-10 3-12,10-3 17,-13 11-22,13-11 17,-13 10-19,8-2 17,5-8-8,-8 12 1,8-12 3,-5 12-6,5-12 4,-4 10-5,4-10 3,4 12 8,-4-12-3,0 0 5,11 0-2,-11 0 3,11-6-2,-11 6-1,12-11-2,-6 3 8,-2-1-11,1-2 8,0 2-11,-4-1 11,2-1-12,-3 11 13,-1-26-10,1 26-16,-8-16 10,3 9-42,-1 2-21,-2-2-21,8 7-26,-15-7-31,15 7-44,-15-3-50,15 3-62,-14 0-59,14 0-28,0 0-283,-18 1-181</inkml:trace>
  <inkml:trace contextRef="#ctx0" brushRef="#br0" timeOffset="4957.1919">25245 2966 470,'6'-6'449,"-6"6"-75,0 0-61,5-7-45,-5 7-1,0 0-17,0 0-26,-2-10-10,2 10-19,-8-5-22,8 5-15,0 0-22,-19-1-10,1 4 91,18-3-123,-18 6-13,6-1-8,2 4-16,-1-1-4,-1 1-8,3 1 4,0 1-10,-1 0-7,4 3 1,-2-2 3,3 3-7,0 1-6,1-2 3,1 2-50,1-4 54,2 1-4,2 0-5,1 0-2,1-1 2,1 0 9,3-2 6,-1 1-7,7-3-1,-3-1-50,5-1 62,0-2-59,0-2 44,3-2-39,20-5 45,-19 0 1,1-4-55,-1 0 68,-2-3-65,-1-2 52,-1-5-14,-2-2 3,-4 1-15,-3-1-16,0-1 12,-4 3-9,-3 1 3,-3 0-8,-2 2 12,1 0-6,-5 1-2,3 3-4,-6 1 2,1 1 1,-2 2-3,1 1-35,-1 0-52,1 2-35,0 3-73,1 1-68,11 1-60,-21-1-87,21 1-49,-14-1-408</inkml:trace>
  <inkml:trace contextRef="#ctx0" brushRef="#br0" timeOffset="5376.1876">26512 1884 413,'2'-14'380,"-2"14"-79,0 0-35,-2-15-43,2 15-1,0 0-11,-5-13-9,5 13-26,0 0-23,-8-7-24,8 7-8,0 0-6,-16 0-2,7 5-4,2 0 2,-1 2-13,-2 5-19,1-2 19,-1 3-9,-3 3 7,3 5-23,1 2 15,-3 4-17,1 1 5,-1 2-14,2 6-5,-1 2-17,1-2 3,-5 35 15,10-37-37,1-1-1,-3 1 10,5-2-13,-1-3 0,1-2-6,0-1 0,2 1 3,0-4-14,0-3-41,-2 0-38,0-1-44,1-2-19,1 0-37,-8 12-257,6-20 165,-6 1-30,4-3-43,4-7-32,-13 8-295,13-8-179</inkml:trace>
  <inkml:trace contextRef="#ctx0" brushRef="#br0" timeOffset="5515.1929">26126 2541 224,'0'0'471,"-4"-10"-44,4 10-74,0-10-47,0 10-12,6-12-46,-6 12-16,11-13-45,0 5-11,-1-1-50,21-8 75,-13 10-131,2-2-37,1 1-65,3 3-79,-2-1-71,-1 2-75,4 0-74,-6 3-441,2-1-290</inkml:trace>
  <inkml:trace contextRef="#ctx0" brushRef="#br0" timeOffset="5730.9285">26723 2644 26,'0'0'637,"8"11"-196,-8-11-101,6 8-58,-6-8 24,5 8 25,-5-8-1,2 12 2,-2-12-3,2 14-36,-2-14-22,-2 23-44,2-8-30,-2 2-64,-5 24 75,5-19-114,-2 4-23,0-3-15,0 1-24,2 0-38,0 1-53,1-2-72,-1 1-89,0-4-109,2-1-95,2 2-87,-2 1-505,0-7-623</inkml:trace>
  <inkml:trace contextRef="#ctx0" brushRef="#br0" timeOffset="6222.4908">28215 1729 387,'4'-12'358,"-4"12"-21,1-15-41,-1 15-10,1-13-9,-1 13-34,0-13 111,0 13-238,0 0-12,-8-5-14,8 5-1,-9 5-17,4 1 18,-3 4-6,-1 1 21,0 5-11,0 3-14,-1 3-11,2 2-3,-3 3-6,2 2 5,1 2-5,0 1-6,-1 4-10,0-4 1,2-1-17,2-1 18,-1 1-19,2-7 0,1 2-6,-4-1-7,5 0 0,0-2-9,0 1-52,0-7-44,1 3-47,-5 16-278,4-21 108,-1 1-61,-4-2-74,3-4-287,-1-2-234</inkml:trace>
  <inkml:trace contextRef="#ctx0" brushRef="#br0" timeOffset="6376.4863">27833 2331 301,'0'0'695,"-10"-7"-145,10 7-116,0 0-69,-6-7-59,6 7 274,2-12-306,-2 12-23,8-12-36,-8 12-41,13-13-45,-6 6-25,5 2-44,0-4-61,2 2-67,0-1-84,0 3-85,1-1-47,1 0-73,1 0-41,17-3-855,-15 4 166</inkml:trace>
  <inkml:trace contextRef="#ctx0" brushRef="#br0" timeOffset="6649.0227">28295 2201 331,'0'0'501,"0"0"-159,15 0-18,-15 0-12,13 1-8,-13-1-7,16-1-16,0 1 222,-16 0-309,22 0-19,-22 0-60,18 4-4,-6-1-29,-1 1-8,-3 1-11,2 4 4,-2 2 40,-3 1 37,-1 4 10,-3 2-22,-2 1 21,-3 4 10,-9 28 118,6-23-113,-3-2-15,0-1 2,3-2-12,-2-3-26,4-1-47,1-1 4,2-1-21,2-2 12,6-1-32,6-1 14,4-2-35,10-4-86,4-2-116,9-5-163,9-3-224,0-4-291,12-12-477,1-5-947</inkml:trace>
  <inkml:trace contextRef="#ctx0" brushRef="#br0" timeOffset="7575.8863">25114 3437 566,'0'0'538,"0"0"-75,0 0-96,0 0-24,0 0-71,-11 1 173,11-1-275,0 0-44,0 0-12,0 0-42,0 0 8,0 0 5,15 1 18,-2-2-3,1 0-10,3-1-12,3 1-14,2-1-11,-1 1-15,6 0-8,0 1-3,0-3-22,0 1-32,-3 2-46,3-2-74,-2 0-48,0-1-104,-1 1-50,-1-1-60,2-2-451,-1 0-409</inkml:trace>
  <inkml:trace contextRef="#ctx0" brushRef="#br0" timeOffset="7953.9855">26597 3317 197,'-13'4'501,"13"-4"-69,-12 4-82,12-4 6,-8 5-19,8-5 7,0 0-33,-13 3-4,13-3-45,0 0-36,0 0-35,-10 4-33,10-4-23,0 0-35,0 0-3,0 0 18,0 0-4,8 4-12,-8-4-16,19 1-10,-3-2-18,0 1-3,4 0-15,3-3-7,33 2-23,-30-2-89,4 1-49,-1 0-56,4-2-56,4 1-46,-3-1-98,1 1-55,1-3-76,8 0-329,-2-2-392</inkml:trace>
  <inkml:trace contextRef="#ctx0" brushRef="#br0" timeOffset="8338.9875">28225 3125 231,'0'0'428,"0"0"-70,0 0 6,0 0-37,0 0 23,0 0 292,0 0-348,0 0 8,0 0-5,0 0-2,0 0-28,0 0-6,0 0-38,0 0-28,13 5-17,-13-5-19,12-2-14,-12 2-21,21-1-5,-6 1-14,25-2 95,-11 1-120,8 0-20,2-2-20,2 1-30,8 0-86,-7 2-105,7-3-162,-8 3-173,0 0-276,1 0-522,1-6-917</inkml:trace>
  <inkml:trace contextRef="#ctx0" brushRef="#br0" timeOffset="9880.6453">25382 951 98,'0'0'224,"0"0"-80,-1-13 41,1 13-61,0 0 52,-1-14-59,1 14 62,0 0-50,-3-13 34,3 13-19,0 0 3,-4-19 121,4 19-165,0 0 4,-5-12-43,5 12 21,0 0-30,-7-9 6,7 9-39,-8-5 15,8 5-20,0 0-9,-12-3 8,12 3 16,-13 0-20,13 0 18,-17 5 13,9 2-2,-4-2-3,2 2 10,-2 3 15,-1 3-7,0 0 16,-3 2-7,3 2 18,-2 2-7,1 3-16,0-1-8,3-1-2,2-1-3,0-1-1,-4 20 57,10-19-62,0-4 7,3-1 1,3 1-8,2-1-6,1-1 0,3-1 6,3-3-9,1 0 0,2-3-4,3-3 2,-2-1-7,0-2-3,2-3-4,22-10 19,-21 3-46,3-5 18,-2-2-6,0-1 6,-4-3-11,-1-3 14,-1-1-25,-4 1 31,-2 2-35,-8 2 17,0 4-20,-4 2-26,-2-2-43,-5 5-50,-2 3-50,-3 3-55,-1 1-94,-6 5-129,-2 5-364,-9-1-371</inkml:trace>
  <inkml:trace contextRef="#ctx0" brushRef="#br0" timeOffset="10474.4168">26323 810 461,'5'-14'703,"-5"14"-357,7-12-12,-7 12-19,4-11-46,-4 11-81,5-6-35,-5 6-47,0 0-2,0 0 6,9 11-13,-7 1-20,2 3-5,-4 11-11,2 6-5,0 4-11,-2 8-25,0 4-66,-2 3-36,0-1-70,2 2-43,-4 1-97,1 0-101,1-4-356,-2-1-258</inkml:trace>
  <inkml:trace contextRef="#ctx0" brushRef="#br0" timeOffset="43774.904">28418 3785 403,'-9'3'865,"9"-3"-559,0 0 8,-14 4-22,14-4 26,0 0-10,0 0 1,-15 0 8,15 0 5,0 0-28,-13-7-26,13 7-33,-6-5-38,6 5-45,-7-9-13,7 9-30,-4-9-40,4 9-9,-1-13-4,1 13-16,3-14-11,-1 4-4,3 2-2,0 0-16,2-1 1,2 2-6,-1 1-19,-1-1 0,4 3-9,-1 0-1,8 2-1,-18 2 18,19 1-4,-8 2 2,-3 1 7,2 0-4,0 2 2,-3 2-1,1-1 6,-1 0-3,-1 0-6,-2 0-1,2 1 16,-6-8-4,7 13 0,0-3 11,-7-10 4,4 9-5,-4-9 15,0 0 4,7 10 15,-7-10 14,0 0 12,0 0-4,7 6-7,-7-6-36,0 0-8,6-14-4,-2 4-7,1 0-3,2-1 2,0-1-5,-1 2 1,1 1-10,0 1 3,-2-1-7,4 2 4,-1 1-3,-1 2-4,3 1 1,-10 3 7,16-6-4,-16 6 6,17 1-4,-17-1 8,27 12-14,-20-5 7,1 0-30,0 1-17,-1 0-14,-2-2-26,0 4-57,-1 0-43,-4-10-31,5 19-34,-5-19-27,4 19-23,-4-19-28,-2 15-34,2-15-22,-7 17-1703</inkml:trace>
  <inkml:trace contextRef="#ctx0" brushRef="#br0" timeOffset="43966.0297">28667 3517 513,'0'0'253,"0"0"-341,0 0-128,0 0 69</inkml:trace>
  <inkml:trace contextRef="#ctx0" brushRef="#br0" timeOffset="52685.1195">20144 9078 196,'0'0'189,"0"0"-41,0 0 8,0 0-8,0 0-8,0 0 11,0 0-27,0 0 20,0 0-48,0 0 32,4 8 7,-4-8-80,0 0-7,0 0-3,0 0-13,0 0-7,0 0-2,0 0-4,0 0-3,0 0-1,0 0-8,0 0 2,0 0-3,0 0 11,0 0-19,0 0 7,0 0-52,0 0 13,0 0-44,0 0 13,0 0-23,0 0-26,0 0-17,0 0-68,6 6-219,-6-6 118</inkml:trace>
  <inkml:trace contextRef="#ctx0" brushRef="#br0" timeOffset="53929.1302">25198 3442 484,'0'0'876,"0"0"-583,0 0-57,0 0-47,6-6-31,-6 6-9,0 0-7,0 0-11,0 0-12,0 0-17,0 0-11,5-9-25,-5 9-17,0 0-5,0 0-17,0 0-4,0 0-18,11-4-30,-11 4-53,0 0-50,16-1-59,-16 1-67,15-1-84,-5-2-350,-10 3-197</inkml:trace>
  <inkml:trace contextRef="#ctx0" brushRef="#br0" timeOffset="54467.1192">25568 1407 47,'0'0'105,"0"0"55,0 0-76,0 0 17,0 0-68,0 0 52,0 0-31,0 0-57,0 0 60,0 0-46,0 0 26,0 0-61,0 0 54,6 7-37,-6-7 25,0 0-54,0 0 19,0 0-84,0 0 17,0 0-89</inkml:trace>
  <inkml:trace contextRef="#ctx0" brushRef="#br0" timeOffset="54859.1246">27191 1884 134,'0'0'219,"0"0"-61,0 0-43,0 0-22,0 0-16,0 0-16,0 0-29,0 0-51,0 0-37,0 0 29,0 0-221,0 0 79</inkml:trace>
  <inkml:trace contextRef="#ctx0" brushRef="#br0" timeOffset="57237.1161">28442 871 208,'-8'-11'375,"3"0"-52,-2 1-67,4-1-30,0 0-61,2-1-6,1 0-23,3 1-2,-1 0-29,3-1-7,3 0-14,-1 2-13,2 0-31,0 2-7,4 1 11,-3 3-1,1 1-23,-11 3-16,18-2 20,-18 2-21,18 7 9,-13 1-18,-4 4 29,-4 3-23,-24 42 95,-3-16 27,-5 1-26,-4 1 19,1-5 13,8-8-27,3-2-32,3-4 6,8-4-11,3-3 32,8-2 45,6-3 7,8-2-17,13-1-25,24-2-31,15-4-45,27-5-159,36-4-124,19-4-276,10-3-488,7-10-626</inkml:trace>
  <inkml:trace contextRef="#ctx0" brushRef="#br0" timeOffset="67407.1226">8671 14517 52,'0'0'201,"0"0"-46,0 0-37,0 0-23,0 0-17,0 0-18,0 0-10,0 0-12,0 0-7,0 0-6,0 0-3,0-10-6,0 10-5,0 0-2,0 0-2,0 0-5,0 0 5,-3-12-8,3 12-6,0 0-1,0 0-7,0 0-6,0 0-14,0 0-33,0 0-33,0-12-128,0 12 74</inkml:trace>
  <inkml:trace contextRef="#ctx0" brushRef="#br0" timeOffset="319390.8272">3258 3904 35,'0'0'307,"0"0"-87,0 0-50,-11 5-28,11-5-12,0 0-8,0 0 2,-9 3 131,9-3-120,0 0-15,0 0 6,0 0-14,0 0-21,0 0-16,0 0-2,0 0-28,0 0-12,0 0-7,0 0-37,0 0 26,0 0-7,0 0 0,12-3-4,-12 3 4,27-2 4,-8 2-16,1-1-18,8 1 33,2 0-6,8 0-2,7 1 8,9-1-2,4 2 1,5-2-4,15 3 5,4-3-26,6 0 26,107-3-5,-86 0 23,27 0 7,3-4-29,5 0 30,5-2-9,3-1-3,4-2-3,2-1 5,3-1-2,3 0-3,3-3 3,3 2 5,-2 1-4,1-3 3,171-13 20,-175 15-26,0-1 0,-4 2-3,-3-1-4,0 3-1,-4-2-2,-2 2 1,-4 0 7,-5 0 3,0-1-4,-3-1-3,-2 2 3,-1-3 6,-5 4 5,118-17 27,-132 14-30,-21 4-4,-2 0 0,-4-1-6,-2 3-4,-8 1 8,-8 0-12,-13 1 5,-6 1-4,-5 1 0,-9 0-7,-5 1-5,-6 0 5,-4 2-4,15-3-14,-23 1 9,-3 2-36,-1-1-44,-13 2-67,14-1-125,-14 1-141,0 0-338,0 0-264</inkml:trace>
  <inkml:trace contextRef="#ctx0" brushRef="#br0" timeOffset="320506.2329">1409 5620 517,'0'0'402,"-11"-3"-73,11 3-65,-9-5-46,9 5-40,-11-6-35,11 6-15,-9-10-9,9 10-19,-4-10-12,4 10-36,-1-15 11,1 15-23,1-14 11,3 5-37,1 1 13,1-1-1,4 3-11,1-2-8,-1 2 4,2 3-11,1 0-18,2 2 27,-1 1-23,2 2 32,0 3-30,0 0 20,-1 2-20,-1 0 22,13 10-7,-18-7-15,2-3 24,-1 3 1,-4-3 1,1 1 17,-7-8 18,8 14 21,-8-14 9,6 13 12,-6-13-3,0 0 22,0 11-9,0-11 11,0 0-12,0 0 56,-15-7-100,11-2-18,-2-4-5,2-1-4,-1-3 13,0 2-1,3-2 4,0 0-20,2 2 3,-1 1-11,1 0-1,1 3-9,1 0 1,2 0-14,8-3-5,-12 14 6,15-5-4,-15 5 7,19 0 0,-9 1 8,0 4-8,1 2 3,2-1-1,1 5 5,-4-2-1,1-1-1,1 1-24,-2 1-19,-2-3-41,10 10-142,-11-10 80,-1-2-42,-6-5 25,10 10-19,-10-10 0,9 3-93,-9-3-29,10-3-23,-10 3-7,8-13-208,-6 2-47</inkml:trace>
  <inkml:trace contextRef="#ctx0" brushRef="#br0" timeOffset="320734.9242">1814 5134 122,'-1'-34'588,"-2"4"-55,1 4-91,1 2-8,-3 7-51,3-2-74,-2 4-75,2 2-43,-1 2-59,2 11-17,-2-15-35,2 15-15,0 0-17,0 0 4,6 15-14,-3-1 6,2 5-15,1 6 1,1 1-4,-1 5 1,1 0-7,2-1 3,0 2-13,8 28 19,-8-31-48,-2-2-50,1-1-24,-1-4-48,0 0-10,-2 0-66,0-3 1,-3-2-53,3 0 4,-3-3-33,1-1-74,-3-13-221,-3 18-107</inkml:trace>
  <inkml:trace contextRef="#ctx0" brushRef="#br0" timeOffset="321155.4664">1737 5366 574,'-19'-17'985,"13"10"-630,0 1-77,-1-1-57,1 0-37,6 7-18,-14-12-5,14 12 0,-8-12-9,8 12-13,-7-10-29,7 10-26,-5-12-15,5 12-12,1-15-14,7-6 25,-1 6-53,6-1 2,-2-2-8,4-2-6,2-1-10,0 0 10,1-1-3,1 0-8,0 0 13,0 3-13,0-2 9,-2 2-10,2 1 17,-5 5-7,1-1 1,-3 1-10,0 2 5,-3 4-21,2-2 14,-2 4-12,0 1 14,-9 4-16,16-2 12,-16 2 3,17 5 13,-10 2-14,0 3 15,3 2 2,-3 5-1,6 20 4,-7-16-7,-1-1 5,-1 2 0,0-1 0,1-1-14,-3-2 13,2-1-14,1-2 15,-2-2-7,-1-1 10,1-3-11,1 0 14,-4-9-12,6 10 13,-6-10-3,18-4-17,-11-2 10,1-2 1,2 0-6,0-2-3,0 4 0,2-2-14,-4 3 8,3 0 2,0 3-3,0-1-7,1 3 15,2 0-11,-2 3 12,17 5-77,-13-4-2,-2 4-9,1-2-50,0 1 1,1-2-51,0 0 4,1-2-73,1 0-52,2-2-114,0-2-157,1-4-96</inkml:trace>
  <inkml:trace contextRef="#ctx0" brushRef="#br0" timeOffset="321409.0087">2892 4480 106,'-1'-19'687,"1"1"-183,-1 7-123,0-1-79,-1-1-70,2 13-58,-2-14-40,2 14-32,0 0 55,-9 10-104,6 3-5,2 5-2,-3 9-13,4 7 24,3 9-20,-2 6 7,4 1-11,1 2 6,1 0-20,3-1 16,-3 0-19,4-2 8,-2-1-20,12 40-32,-12-48-14,1-4-56,-2-2-7,-2-5-67,-1-2-20,1-5 8,-3 0-37,-1-6-9,0 1-22,-2-3-47,-3-2-156,3-12 67</inkml:trace>
  <inkml:trace contextRef="#ctx0" brushRef="#br0" timeOffset="321781.0091">2854 5293 488,'0'0'455,"-12"-9"-85,12 9-72,-8-10-79,8 10-17,0-26 78,3 16-180,4-3 6,0-3-30,3-3 26,4-1-12,1-4 22,6-3-1,1 0 31,1 2-12,-3 4-7,1 3-34,0 2-6,-4 2-31,2 4 2,-2 3-20,-1 2 5,-2 2-21,0 1 10,-1 4-11,-2 1 14,3 3-10,-3 3 10,2-2-4,-2 4 0,0 0-9,-1 3 6,-2-3-12,0 0 8,2 1-11,4 12 10,-6-13-53,-3-3-20,1 0-39,-6-8-26,8 14-14,-8-14 28,6 8-44,-6-8-60,0 0 12,0 0-25,0 0 41,0 0-31,1-11 11,-5 0 13,-8-26-179,2 10 192,-2-8 27,1-2 68,-3-1 93,3 1 98,-2-1 42,3 2 84,2 6 2,-2 1 26,3 2-31,1 4-9,0 3-45,2 3-22,-1 0-42,-1-9 41,3 14-146,1 4-63,2 8-26,-3-12-16,3 12-21,0 0-74,3-10-17,-3 10-42,0 0-56,10 6-326,-10-6-142</inkml:trace>
  <inkml:trace contextRef="#ctx0" brushRef="#br0" timeOffset="322131.0087">3273 4560 419,'0'0'544,"4"-14"-67,-4 14-113,4-10-61,-4 10-80,0 0-56,2-10-50,-2 10-14,0 0-41,0 0 11,13 6 51,-13-6-80,6 16 12,-2-6-28,1 4 20,-1 0-20,1 0 0,1 3-2,-2-1 3,1 1-2,0 0-3,0-2-6,0-1-4,2 2 1,-2-6-3,7 13 19,-4-14-16,2 0 3,-1-1-2,0-1-13,2 2-7,-1-3 0,-1 3-1,2 0 1,0 0 12,-2 0-14,1 0 14,-3 3-7,0-4 14,-1 4-1,3 9 72,-7-12-36,1 2-21,-3-11 13,-2 19-16,2-19 11,-3 20-26,-2-11-35,0-3-73,5-6-46,-10 11-104,10-11-46,-12 2-116,12-2-397,-11-7-334</inkml:trace>
  <inkml:trace contextRef="#ctx0" brushRef="#br0" timeOffset="322462.128">3596 4679 357,'0'0'523,"11"-8"-144,-11 8-75,8-5-82,-8 5-4,0 0-27,7-7 23,-7 7-20,0 0 4,0 0-30,8-5-19,-8 5-47,0 0-8,0 0-31,0 0-14,1 13-7,-1-13-7,0 12 1,0-12-8,0 19-4,0-19-3,1 19-4,2-9-2,1 11 13,-4-21-25,5 18 5,-5-18 1,4 14 2,-4-14 6,6 12 10,-6-12 14,10 7 10,-10-7 8,10 4 3,-10-4 6,13-4 2,-13 4-54,16-9 70,-4-8 56,-7 7-103,-3 0 36,0-3-14,-4 0-16,0-2-3,-3 1-10,0 2-11,0-1-10,0 3-6,-1 1-26,1 0-61,-2 4-37,7 5-52,-12-8-6,1 9-257,11-1 146,-11 7-28,11-7-34,-9 12-57,9-12-327,-4 14-238</inkml:trace>
  <inkml:trace contextRef="#ctx0" brushRef="#br0" timeOffset="322844.6715">3731 4741 245,'0'0'461,"3"-10"-105,-3 10-78,1-14-59,-1 14 17,3-17 4,-3 17 40,1-12-32,-1 12 12,1-17-20,-1 17-39,1-12-45,-1 12-33,3-12-33,-3 12-9,6-7-32,-6 7-8,9-7-21,4 7 14,-13 0-19,16 3-11,-7 1-1,0 1 0,1-1-3,-1 4 3,0-3-4,-1 1-1,0 1 1,-2 0 3,1 2-3,-2-2 8,1 0-1,-6-7 7,10 15 22,-10-15 13,7 9-9,-7-9 111,0 0 0,5 6 1,-5-6-79,0 0 31,0 0-64,1-13 34,-1 13-48,1-19 33,-1 7-46,2-2 32,0 3-8,2-13 17,-3 13-37,2 2-8,-1 0-5,-2 9-3,4-17-2,-4 17-3,6-12-8,-6 12-44,10-7-34,-10 7-16,8-6-5,-8 6-18,0 0-17,15 0-54,-5 4-275,-10-4 206,9 9-61,-9-9-20,10 9-39,-10-9-354,10 7-252</inkml:trace>
  <inkml:trace contextRef="#ctx0" brushRef="#br0" timeOffset="323600.6712">4231 4400 408,'0'0'479,"3"-14"-78,-3 14-119,0 0-36,0-12-74,0 12-14,0 0-45,-8-6 13,8 6-26,-8 6 18,8-6-30,-11 14 2,2-2-25,3 0 10,-2 4-24,0 2 5,-7 19 31,10-16-62,1-4 10,1-2-15,0-1 5,0-1-5,1-2 3,1-1-5,1-10 2,0 19 3,0-19 12,3 10 0,-3-10 1,0 0 6,11 4-4,-1-12 14,-10 8-31,14-13 15,-9 4-3,0-1 10,0 0-8,0 1 8,0-1-2,0 3 3,-5 7-15,6-15-8,-6 15-22,6-10-8,-6 10-15,0 0 14,0 0-19,0 0-29,12 5-19,-12-5-50,5 13-12,-5-13-42,5 12 8,-5-12 10,9 11 19,-9-11 20,12 6-9,-12-6-16,15 1 20,-15-1-40,16-5 21,8-8-107,-12 5 162,-2-3 16,0-1 21,2-2 9,-1-3 14,-4 0 7,2-2 0,-3 0 27,0 0 43,-3 2 61,0 2 42,-1 0 60,1 5-46,-2-1 1,-1-4 38,0 15-149,0 0 7,0 0-26,0 0 25,-12 4-12,12-4 21,-8 17-34,5-8 20,-2 2-31,3 1 14,1-1-19,1-11 16,-2 22-20,2-22 25,2 21-19,-2-21 15,3 18-24,-3-18 19,9 16-13,-9-16 22,8 10-23,-8-10 14,14 0-24,-14 0 18,23-5-26,-10-1 15,0-3-20,2 1 10,-1-3-20,15-16 1,-15 13 22,-1 0-27,-2 0 20,-1 3 4,-1 0 19,-2 5-23,-1-2 13,-6 8-21,10-9 23,-10 9-18,0 0 15,10 3-22,-10-3 20,5 11-15,0 7 16,-3-5 6,0-2-13,2 1 16,-2 0-16,1-3 14,-1 2-18,2-2 19,0 0-15,0-1 16,-4-8-11,11 9 7,-11-9-16,15 1 11,-4-4-18,9-9-4,-9 2 22,0-2-19,0-4 16,1 0-15,-3-2 14,1-1 0,-2 3 62,1 2-1,-3 2 9,-1 0-38,0 3-21,-1 1-75,-4 8-14,7-7-32,-7 7-299,7 12-60,-7-12-259,0 19-231</inkml:trace>
  <inkml:trace contextRef="#ctx0" brushRef="#br0" timeOffset="324094.2996">2819 6341 496,'1'-27'459,"-2"1"-69,-2-1-57,1-2-28,-2-3-37,-2 3 18,1 3-41,1 5-25,-2-1-41,2 4-2,0 4-39,-1 0-33,-1-3 36,6 17-85,0 0-18,-5 11 0,3 5-8,2 9-52,0 8 65,3 12-59,-1 4 59,2 4-12,1 0 2,4 8-10,-1-11 0,-1-2-4,4-4-9,0-1-56,-1-3 27,1-2-90,1-2 13,-2-6-122,0-2 7,0 0-85,-2-6-21,-2-2-35,-1-3-92,-3-1-179,-2-3-136</inkml:trace>
  <inkml:trace contextRef="#ctx0" brushRef="#br0" timeOffset="324262.8293">2730 6973 520,'0'0'739,"-19"2"-204,19-2-18,-11 3-168,11-3-15,0 0-121,-4-5 186,9-15-213,3 7-53,8-7 79,5-7-54,4-3 25,5-2-54,6-7 14,3 3-62,-1 0 14,-7 8-50,1 1-8,-2 3-80,0 2 0,-4 2-104,15-9-194,-24 18 79,-5 1-44,2 3-21,-6 1-10,1 2-13,-9 4-26,14-6-409,-14 6-305</inkml:trace>
  <inkml:trace contextRef="#ctx0" brushRef="#br0" timeOffset="325829.4613">3472 6700 241,'1'-10'611,"-1"10"-129,0 0-100,1-13-71,-1 13-63,0 0-53,-1-12-24,1 12-5,0 0 147,0 0-189,-2-10-21,2 10-15,0 0-71,-8 7 80,8-7-37,-8 16 58,3-3-53,-2 5 63,0 1-39,1 3 30,0-1-68,-1 4 18,0 1 15,-5 25 50,7-27-70,0-1 11,0-2-13,3-2-7,-1-2-16,2-2-3,1-4 5,1 3 22,-1-14-13,9 14 7,-9-14-8,17 2-12,-4-4-30,3-5 24,29-15-18,-15 2-3,2 0 19,1-4-10,1-2-3,-1 3-5,0-2-40,-3 3 4,-2 0-105,-5 2 1,-4 5-103,-3 1 27,-4 4-35,-1 0-34,-5 4-19,1-2-5,-7 8 17,4-9 24,-4 9 29,0 0 16,-8-8 23,8 8 24,-15-2 19,15 2 26,-18-3 21,6 2 23,0 0 23,1-1 48,-2-1 23,0 0 47,-9-3 214,10 2-92,1 1 38,2 0 18,9 3-18,-16-5-22,16 5-39,-12-5-24,12 5 31,0 0-5,-11 8 84,11-8-72,-4 16 47,3-5-73,1 3-24,1 19 73,0-16-128,2 4-13,-1 1-36,2 3 22,0-1-33,0 1 10,0 1-46,3 1-45,-3-2-76,1 1-32,0-4-122,0 2-19,1-4-104,1 3-33,3 11-2047</inkml:trace>
  <inkml:trace contextRef="#ctx0" brushRef="#br0" timeOffset="326431.0028">3930 5741 205,'-3'-20'718,"0"3"-135,-4-17 251,3 17-536,2 0 6,-2 3-80,1 2 31,1 1-94,2 11 6,-5-16-85,5 16 31,0 0-61,0 0 50,3 12-38,0 13 88,4 16-4,-1 9 13,2 17-61,2 5-20,-3 4-4,3 2-16,2 0-10,-1 0-11,-1-6-9,4-5-28,-2-6-11,-1-3-13,0-12-56,-1-2-27,3-3-69,-3-2-32,2-6-115,10 20-396,-11-36 337,1-3-52,-3-5-394,0-4-363</inkml:trace>
  <inkml:trace contextRef="#ctx0" brushRef="#br0" timeOffset="326629.5421">4207 5553 355,'4'-25'817,"-3"3"-274,0 5-66,3-9 18,-4 26-312,1-10-31,-1 10-83,0 0 38,4 14-55,0 1 46,0 6-54,0 4 56,3 8-75,1 6 48,1 4-63,3-2 52,1-1-88,1 1 7,12 36-209,-10-38 19,-4-3-38,1-2-7,-3-4-39,-4-2-130,2-2-194,-6-4-128</inkml:trace>
  <inkml:trace contextRef="#ctx0" brushRef="#br0" timeOffset="326946.5394">4260 6171 435,'0'0'773,"-4"-12"-143,4 12-183,-1-14-59,2 3-136,3 0-7,4-5-111,-1-3 21,3 1-85,2-2 40,0-4-75,1 1 37,2-2-93,-1 4 6,1-2-49,-1-1-39,3 2-10,-2 0-17,1 1-3,0-1-7,11-15-116,-14 21 132,-4 3 82,0 2-42,-1 1 63,-1 2-57,-7 8 73,10-9-9,-10 9 125,10 2 15,-10-2 5,13 13-22,-7 0-13,1 1-4,1 4-3,8 24 94,-6-16-105,2-1-64,-2 1 60,3-2-59,0 0 57,-2 0-57,3-2 45,-1-1-62,-2-1 54,0-3-59,0 0-1,-1-2-24,-3-1-45,0 1-34,3 12-177,-7-15 52,-3-12-52,-1 21-90,-5-11-351,6-10-234</inkml:trace>
  <inkml:trace contextRef="#ctx0" brushRef="#br0" timeOffset="327076.5421">4618 5836 442,'5'-23'704,"0"-3"-95,5-1-173,-1-2-53,5 2-136,3-6 6,3 1-103,0 3 22,21-20-52,-25 30-231,-1 5-40,-2 4-140,-1 5-42,-1 2-118,-11 3-239,15 6-198</inkml:trace>
  <inkml:trace contextRef="#ctx0" brushRef="#br0" timeOffset="327544.5427">3646 7865 190,'-5'-24'676,"2"0"-151,-3 2 0,0 0-115,0 2-24,1 3-102,1 1 2,0 3-112,0 2 14,2 1-103,2 10 30,-5-12-73,5 12 32,-4 12-53,4 2-1,0 12 1,4 9 51,2 11-61,0 5 48,5 14-53,0-2 50,3 4-58,2-2 3,1 3 3,2-2 4,0-3 0,0-2 3,1-2 6,-1-2 41,2-3-93,0-1-6,-5-10-96,1 0 4,-3-4-100,1-2-2,-6-8-103,-2-2-35,-2-4-50,-1-6-334,-6 0-268</inkml:trace>
  <inkml:trace contextRef="#ctx0" brushRef="#br0" timeOffset="327708.5413">3622 8876 547,'-7'-7'817,"0"1"-90,1 0-185,0-12 230,5 5-498,4 0-51,2-6-42,3 0-22,5-7-37,4-4 21,3 1-47,2 0 7,2 0-52,1 1 21,1 0-78,-1 2-66,0 2-126,1 1-88,27-22-792,-30 27 81,-3 2-594</inkml:trace>
  <inkml:trace contextRef="#ctx0" brushRef="#br0" timeOffset="328077.5385">4163 8519 1020,'0'0'523,"0"0"-91,0 0-76,4-8-68,-4 8-61,-2-12-14,2 12 14,-1-12 11,1 12-34,1-12 27,-1 12-74,-1-10-2,1 10-64,0 0 0,1-12-45,-1 12 18,0 0-43,11-7 19,-11 7-43,14 0 30,-14 0-38,19 5 51,-8-3-48,-1 3 0,0 2 1,1-2 5,-1 3-3,-1-1 35,-1-2-36,6 7 31,-14-12 9,11 9-25,-11-9 33,8 4 28,-8-4-6,0 0-27,7-5-14,-7 5-20,2-20-11,-2 8 39,1-3-6,0 3 47,-1 0-27,1-1 10,4-6-5,-1 10-51,1-1 20,3 5-34,1 0 15,3 3-54,0 0 2,2 4-88,1 4-10,2 2-40,0 1-71,1 4-82,2 2-56,-2 2-5,-3-1-55,8 16-1739</inkml:trace>
  <inkml:trace contextRef="#ctx0" brushRef="#br0" timeOffset="328862.4297">4065 7246 300,'-10'-22'354,"-1"4"-123,-13-23 131,10 20-242,1 3 28,-1 3-32,0-1 65,-2 0-90,-4-1 47,-2 4-72,-1-1 58,-1 0-61,-2 3 57,-3 0-77,-2 3 49,0 1-64,-2 0 60,-3 2-44,3 0 39,-3 3-46,-1 0 54,-2 1-67,2 1 46,-1 1-57,1 1 44,1 3-57,-1 3 46,-2 0-59,-1 5 49,1-1-6,4 2-5,-1 3-3,-31 27 7,37-18-21,0 3 0,2 3-1,1 2-2,-2 9-3,3 2 3,0 2-1,6 3 5,1 1-7,1 5-49,4 2 63,3 2-3,1 6-2,4 0-3,1 72 6,7-67-3,2 0-2,5 2-50,3 0 63,2 2-53,4 0 59,1-1-56,4-1 60,2 0-5,2-3-5,2 1-52,2-4 58,4-3-56,0-1 61,42 55-68,-36-62 23,1-4 14,3-1-8,3-2 60,1-2-67,3-2 53,3-1-58,-2-1 55,5-3-54,0-2 55,2-2-57,2-3 57,-2-4-55,2-1 14,63 14 2,-63-28 13,-9-6 38,0-3 26,-2-6 74,0-5 33,1-5 35,6-7-30,-2-7 13,-2-5-37,-2-5 23,-1-3-40,-6-8-32,1-3-20,-4-7-23,30-70 34,-42 57-74,-3-4-46,-7-1 16,-4-3-44,-4-2-18,-4-1 1,-4-2 23,-6-2 5,-2-1 2,-5-2 7,-1-1-4,-8-16-39,-4 2 42,-1 1-34,-40-95 24,26 101 14,0-1-3,-5 3 0,-2 5 11,0 3-1,-2 5-29,7 17 55,1 5 8,0 6 2,-1 5-7,2 6 6,7 10 30,-2 5-41,1 1 28,-29-7-14,31 23-42,3 3 33,0 4-28,5-1 25,-5 6-47,2 1-28,2 1 21,1 3-84,2-2 20,3 4-84,2 2 8,3-2-92,1 2 42,2 0-91,3 1 23,0 1-54,2 1-46,2-3-380,-1-1-297</inkml:trace>
  <inkml:trace contextRef="#ctx0" brushRef="#br0" timeOffset="332720.0191">2171 1589 677,'0'0'353,"-5"-8"-72,5 8-72,0 0-56,-1-12-24,1 12-25,0 0-19,6-12-1,-6 12-45,9-5-2,-9 5-13,14-1-6,-14 1-5,21 1-23,-10 2 18,4 1 2,-1 4-4,-1-2 3,1 2-10,0 0 14,-2 2-12,-2 0 6,1 0-15,-2 1 22,-2-5-18,0 0 17,-1 1-30,-1 0 56,-5-7-1,12 15 145,-12-15-46,4 9 30,-4-9 11,0 0-6,0 0-30,0 0-19,0 0-43,0 0-8,-4-11-5,4 11-12,-3-20-28,3 7-2,0 0-7,2 0-9,1-11 0,0 14-3,2 1-12,-1-1-7,1 3-7,1 0-9,-6 7 15,14-8-4,-14 8 7,15 0-2,-15 0 0,19 4-16,-9-1-4,-1 2-11,1 0-24,7 7-91,-8-5 54,-1 0-19,0-1-14,0 1-55,-2 0-25,-6-7-11,14 7-24,-14-7 10,11 5-62,-11-5-171,13-5 37</inkml:trace>
  <inkml:trace contextRef="#ctx0" brushRef="#br0" timeOffset="332890.1342">2646 1247 633,'1'-16'567,"0"3"-127,-1 13-100,0-21-81,0 21-71,1-15-48,-1 15-38,0 0-4,0 0-22,0 0-13,12 9-11,-9 1-13,3 5-6,0 4 7,-1 1-12,4 4-8,-2 2-5,2 1 16,0 0-20,10 28-77,-10-28-15,-2-5-46,0 0-11,-1-1-68,-1-1-18,-1-1-74,0-2-21,0-2-217,-3-5-43</inkml:trace>
  <inkml:trace contextRef="#ctx0" brushRef="#br0" timeOffset="333344.6698">2619 1502 461,'-6'-8'575,"1"1"-121,5 7-97,-14-15 190,14 15-351,-5-10-34,5 10-29,-7-7 5,7 7-24,0 0-18,-6-9-26,6 9-8,0 0-16,-3-10-2,3 10-18,0 0-8,6-15-1,0 8-25,2-2-25,1-1-4,3 0-14,4-2-14,0-3-11,4-1 21,-1-5 1,1 3 10,3-1 4,-2-1 19,5-4-9,-1 0 9,-1-1 6,-4 4 3,-1-1 3,15-19-8,-17 22 19,-4 1 34,-2 2 32,-1 2 40,-1 4 11,0-2 5,-3 4-46,0 1-14,-1 0-19,-5 7-23,10-11-1,-10 11-1,0 0-13,11 6 2,-6 11 3,-4-3-3,2 2 1,-2 2-8,-1 2 4,1 1 10,0 3-11,1 1 4,-2-1-6,3 0 6,-1 0 1,-1-7-3,0 3-1,0-4-9,1-2-13,0 9 25,-1-13-3,-1-10 17,4 12 15,-4-12-16,0 0-1,10 4-13,-10-4-9,14-7 1,-14 7 5,14-6-17,-14 6-7,18-5-24,-18 5 4,18-2-4,4 5-118,-9 1 22,0 1-30,3-1-23,-2 2-22,4 0-29,-2-2-3,2 1-134,-1-3-238,0-1-130</inkml:trace>
  <inkml:trace contextRef="#ctx0" brushRef="#br0" timeOffset="333626.6694">3974 501 331,'1'-11'578,"1"-2"122,-2 13-479,0 0-45,0 0-45,0 0-7,-4 15-30,1-1-17,2 6-25,0 6 3,1 9-3,0 4-10,1 9-15,0 4-5,1 4 4,0-2-5,4 55 0,-2-56-7,0-2-2,1-3 5,-1-2-3,1-4-19,-3-6-27,1-2-13,-2-3-31,1-3-35,-2-5-14,0-2-30,-2-1-53,0-3-30,-2 0 5,-1-3-16,-4-2-173,1-4 115</inkml:trace>
  <inkml:trace contextRef="#ctx0" brushRef="#br0" timeOffset="333869.6756">3841 1448 228,'-11'-2'415,"11"2"-68,-15-9-33,3 2 148,12 7-300,-7-10-24,7 10-35,-2-11-13,6 2-19,1-1-16,4-1-1,3-4-11,2 2 26,4-4 2,3-1 0,2 0-1,-1 4-19,4-3 9,24-10 28,-29 17-63,0 1-6,0 2 5,-4 2-16,1 2-6,-3 1-1,-1-1 0,-2 3 1,2 3-1,-1 2 17,-1 2-7,0-2-7,-2 4 1,1-4 8,7 15-23,-9-11 13,-3-2 10,-1 3-18,1-3-6,-1-1-22,-5-6-16,10 13-18,-10-13-7,6 9-4,-6-9-12,6 6-18,-6-6-128,0 0-199,0 0-166,0 0-113</inkml:trace>
  <inkml:trace contextRef="#ctx0" brushRef="#br0" timeOffset="334091.6714">4176 926 174,'-8'-7'388,"8"7"-112,0 0-50,-10 5-51,10-5-34,-7 11-35,7-11-29,-5 13-13,5-13-11,-5 9-10,5-9 1,-1 5 38,-2 5-55,3-10 16,0 0 20,0 0-27,0 0 14,13-3-19,-13 3 19,6-16-37,-3 7 41,-2-1-11,0-3-18,-1 2-1,0 11-22,0-23 9,-1 3-70,1 20-6,0-14-155,0 14 3,-4-8-50,4 8 25,0 0-155,0 0 144</inkml:trace>
  <inkml:trace contextRef="#ctx0" brushRef="#br0" timeOffset="334524.2114">4313 773 200,'7'-14'552,"-7"14"-105,3-11-101,-3 11-69,5-7-40,-5 7-40,0 0-55,2-7 49,4-2-138,-6 9-5,0 0 4,0 0-22,9 9-18,-5 1 4,0 5 0,2 3 4,0 5 0,-1 5 7,0 6-11,0-2-2,-1 3-4,1-2 6,-1 1-5,-2-3-4,2 1 0,-1-6-4,-1-2 13,0-2-17,0-2 6,-1-3-6,1-1 9,-1-3 2,0 1 6,1-4 4,-1 1-1,-1-11 2,5 15 2,0-5 9,-5-10-18,7 5-10,-7-5-12,12 2 11,-12-2-14,12 3-1,-12-3 0,14 4-8,-4 0 7,-10-4-10,14 6 9,-14-6 0,15 8-4,-15-8 7,16 14-5,-16-14 7,6 12 10,-6-12 11,5 12-4,-5-12 2,-2 15-4,2-15 1,-5 14 9,5-14-1,-9 15-14,9-15-35,-9 9-34,9-9-45,-11 5-127,11-5-494,-14-4 152,14 4-97</inkml:trace>
  <inkml:trace contextRef="#ctx0" brushRef="#br0" timeOffset="334782.2135">4547 1114 160,'12'3'330,"-12"-3"-85,6 14-45,-3-4-44,0 0-27,0 2-27,1-1-21,2 12 56,-2-11-84,0-2-6,1-1-8,0 2-15,1-2 18,-1 0-9,1-3 16,2 0 0,-8-6 23,16 6 12,-16-6-16,18-3-1,-9 0-4,0-2 0,5-7 38,-10 0-75,-2 2-3,-1-3-28,-1 0 7,-1-2 0,-1 3-15,-1-1 9,-2 2-8,3 1-20,-2 2-83,4 8-20,-7-9-38,7 9 7,0 0-25,0 0 39,-15 1-71,15-1 5,-5 9-98,5-9 225</inkml:trace>
  <inkml:trace contextRef="#ctx0" brushRef="#br0" timeOffset="335097.233">4671 1199 503,'0'0'390,"0"0"-94,0 0-55,7-8-24,-7 8-34,0 0-4,6-9-34,-6 9-30,0 0-24,9-5-25,-9 5-22,0 0-5,19 0 6,-19 0-43,15 8 13,-7 1-10,-1-4 11,4 5 0,-3-1-14,0 0 4,1-1 6,-2 0-5,-1 1-2,-6-9 1,11 12 5,-11-12-24,7 11 21,1-2 88,-8-9-21,6 6 40,-6-6 19,0 0-26,0 0-14,0 0-33,0 0-15,8-9-12,-8 9-6,2-17-16,0 8-5,-1-3 3,1 2-15,1 0-2,-3 10 1,7-18-7,-7 18-16,7-13-22,-7 13-7,7-10-21,-7 10-16,13-2-2,-13 2-12,13 2-17,-13-2-58,17 7-36,-8-2-51,1-2-67,2 1-219</inkml:trace>
  <inkml:trace contextRef="#ctx0" brushRef="#br0" timeOffset="335389.2131">5214 1001 377,'0'0'314,"-5"-9"-98,5 9-21,0 0-50,-15 0 1,15 0-63,-14 9 15,5-3-32,-5 14 52,6-10-70,1 1-6,2 1 3,0 1-15,1-4-28,1 2 24,0-2-30,3-9 21,-4 15 8,4-15-20,-4 12 39,4-12-3,0 0 8,5 9-26,-5-9 19,0 0-26,12-2 18,-12 2-27,10-10-8,-10 10 7,11-9 35,-5 3-39,-6 6 7,9-9-15,-9 9 6,10-4-15,-10 4 24,0 0-33,14-1 16,-2 9 2,-4-2-13,-1 2-20,1-3-29,3 2-45,-2-1-23,1-2-38,0 1-54,3-3-238,-1 1 53</inkml:trace>
  <inkml:trace contextRef="#ctx0" brushRef="#br0" timeOffset="335608.2128">5514 886 64,'-5'-14'453,"5"14"-149,-5-7-78,5 7-23,0 0-56,-13 3-6,13-3-31,-10 9-16,4 0-17,1 1 21,0 3-42,1-3 29,0 4-56,1-2 26,0 13 14,0-11-40,3-3 6,0 1-12,3-2-25,-2 1-15,1-1-24,4-3-11,-1 1-30,1-2-19,4-2-36,-10-4-35,18 3-15,-6-4-37,1-4-184</inkml:trace>
  <inkml:trace contextRef="#ctx0" brushRef="#br0" timeOffset="335912.748">5649 923 429,'0'0'391,"5"-13"-105,-5 13-67,0 0-25,3-10-80,-3 10 102,-6 6-129,6-6-31,-5 15 13,5-15-43,-4 21 29,2-8-30,0-1 11,2 2-27,0-1 27,0 1-5,1 0-12,0-2 1,2-2 2,1 2-3,0-2-7,-1-2-5,5-2-6,-2 1-2,3-4-51,-9-3-5,23 0-62,-10-3-22,2-3-2,-1-2 28,2-1 18,1-2 7,-2-2 11,-1 0-1,0-2 51,10-16 55,-13 19 83,-2 0 32,-1 3-35,-1 1-13,-1-1-34,-6 9-13,9-10-22,-9 10 18,0 0-21,0 0 11,14 3-5,-14-3 24,4 16-36,-3-6 3,2 16 41,-2-10-50,-1-3 4,1 0-54,-1 0-6,2-2-51,-2-11-10,1 21-1,-1-21-8,1 13-37,-1-13-77,0 0-200,0 0 101</inkml:trace>
  <inkml:trace contextRef="#ctx0" brushRef="#br0" timeOffset="336037.753">5895 796 223,'-3'-19'622,"2"2"-107,-2-11 296,2 15-530,0 3-70,1 10-56,-1-20-56,1 20-90,-2-14-88,2 14-67,0 0 29,0 0-114,0 0-46,0 0-378,5 10-165</inkml:trace>
  <inkml:trace contextRef="#ctx0" brushRef="#br0" timeOffset="336393.7505">4427 1731 268,'-29'13'283,"-1"0"-63,1 0 8,1-2 0,2 0 19,4 0-21,3-3 0,0 1-44,5-3-19,0 1-73,2-2 17,3-1-38,-7 4 37,16-8-61,0 0-7,3 10 28,-3-10-10,29 1 14,5-3 21,14-5 29,19-6 11,10-2-13,7-1-9,3-4 1,4 0-7,19-4-2,-2-1-9,89-18 99,-108 22-92,-1 2-59,-3 0 56,-1 0-14,-3 0 21,-5 2 2,-4 0-6,-7 2-1,-12 3-6,-7 0-15,-4 3-15,-9 4-16,-9-2-7,-1 2-12,11-3 3,-19 4-82,-5 1-117,-10 3-164,0 0-209,8 7-751,-8-7-896</inkml:trace>
  <inkml:trace contextRef="#ctx0" brushRef="#br1" timeOffset="889607.1697">24777 7599 24,'-2'-12'503,"2"12"-80,-4-11-158,4 11-3,-5-11-110,5 11 36,-6-9-67,6 9 78,-8-9-70,8 9 40,-7-8-72,7 8 31,-8-6-69,8 6 37,-8-4-72,8 4 42,0 0-60,-13-1 41,13 1-55,-12 5 49,7 1-60,-4 3 53,0 3-41,2 6 12,-4 0 11,0 9 19,1 2 9,-1 5 7,-8 49 125,9-39-119,3 1 37,0 4-63,3-4 45,0 2-61,2-1 49,-1-2-61,2 0-1,-2-5 7,3-3-6,-1 1-11,1-1 17,0-2-16,-1 0 18,-2 32 5,2-39-9,-1-1-1,-1-2-3,0-1-25,1-1-21,-2-4-20,-1-1-19,-1-3-42,-2-1-59,0-1-46,-2-3 5,-3-1-7,0-1 24,-1-6 17,0 0 38,-1-2 34,-2 0 41,2-4 60,-1 0 49,-2 0 35,4 0 27,-1 1 29,0-1 35,1 2 21,3-2 19,-1 0 8,3 2-6,0-1-14,9 4-15,-21-9 63,21 9-141,-9-5-39,9 5 6,0 0-32,-4-12 15,10 7-27,3-5 15,5 0-23,4-2 19,6-4 5,7-2-8,-1 0-1,3 3-6,1-2-2,34-14 3,-40 20 35,0 0-62,0 3 50,-5 1-58,-2 1 48,-4 2-48,0-1 42,-2 1-36,-1 3 32,-2-1-58,-12 2 56,21 2-45,-12-1 60,-1 5-37,0 0 33,-3-1 8,-1 5 11,2-1-11,-4 2 17,2 1-39,-2 1 23,2-2-35,-2 5 27,-2-4-29,2 2 25,-1-2-30,0 1 25,1 0-67,-1 0-25,0 9-233,-1-22 89,1 20-18,-1-20-14,2 14 2,-2-14-21,0 0-36,0 0-65,0 0-351,0 0-223</inkml:trace>
  <inkml:trace contextRef="#ctx0" brushRef="#br1" timeOffset="889869.1799">24778 8162 507,'-7'-11'535,"2"1"-75,5 10-158,-9-9-8,9 9-112,-12-7 6,12 7-89,-10-1 29,10 1-66,0 0 29,-17 0-71,17 0 44,0 0-65,-11 4 38,11-4-55,0 0 51,0 0-55,0 0 55,-8 5-50,8-5 32,0 0 21,5-11-60,-5 11 59,8-12-58,-7 2 55,3 0-54,-2-1 78,0 0-46,-2 11 84,2-19-41,-2 19 49,4-14-67,-4 14 38,0-13-69,1 2-33,-1 11-15,0 0-83,0 0 36,0 0-96,-5-5 19,5 5-61,0 0-10,-4 9-53,4-9-353,0 0-156</inkml:trace>
  <inkml:trace contextRef="#ctx0" brushRef="#br1" timeOffset="890308.1765">24986 7974 507,'0'0'446,"0"0"1,0 0-109,7-7 27,-7 7-110,0 0-10,0 0-101,6-7 15,-6 7-82,0 0 28,0 0-70,6 9 44,-6-9-60,7 16 57,-4-2-41,1 4 65,1 3-69,0 5 47,0 3-59,0 2 50,-1 1-55,0-1-5,0 0 1,-2-1 1,2 1-3,0-3-9,-2 0 18,-2-5 3,2 2-7,-1 13 12,-1-23-12,1 0 6,-1-3-2,2-1 3,-2-11-8,3 13-35,-3-13-34,9 3-10,-9-3-3,13-1 28,-13 1 8,14-3 5,-14 3 3,15-4 4,1 4-26,-16 0 25,14 0 1,-14 0 0,13 4 17,-13-4 4,9 7 26,-9-7 10,6 10 15,-6-10 8,1 11-3,-1-11-1,-3 11-3,3-11-7,-4 9-6,4-9-4,-7 9-11,7-9-64,0 0-87,-13 2-132,13-2-41,-8-7-97,8 7-448,-5-15-391</inkml:trace>
  <inkml:trace contextRef="#ctx0" brushRef="#br1" timeOffset="890524.1756">25447 8057 494,'9'-11'423,"-4"2"-91,1-3 155,-6 12-196,0 0-53,0 0 63,-11 14-62,2-1 41,0 4-82,-4 9 36,1-3-83,-1 3-8,1 3 2,1-3-12,5 1-49,-4 1 8,2-6-29,3 1 19,3-1-40,-1 1-5,2-4-9,2 0 24,2-2-63,1 0-16,1-2-73,1-2-31,4-1-65,0-3-58,4 0-80,0-4-86,-1-2-549,1-3-557</inkml:trace>
  <inkml:trace contextRef="#ctx0" brushRef="#br1" timeOffset="891127.1727">25699 8320 159,'0'0'750,"-5"-10"-213,5 10-22,-5-9-116,5 9-9,-6-11-102,6 11 8,-6-11-100,3 2 99,3 9-190,0 0-23,-2-13 28,2 13-77,0 0 39,2-9-70,-2 9 48,0 0-64,13 4 62,-13-4-69,12 8 55,-5-1-60,1 0 4,-1 2 3,7 14-3,-7-14 17,-1 5 1,-2-3 6,-2 0 1,4-1-29,-4 0 29,-2-10-21,4 17 28,-4-17-18,2 14 35,-2-14-1,2 12 58,-2-12-17,0 0 33,-4 8-48,4-8 23,0 0-51,-12-7 34,12 7-46,-6-17 20,2 5-16,3-2 3,-2-1-7,3 0-1,0 1-5,2-1-7,2 1-1,0 1 1,-1-1-6,11-4-7,-4 9 1,-3 2 1,3 2 2,-10 5-1,19-2 1,-19 2 2,19 0-1,-9 3 3,0 3 2,1-1 5,-4 2-21,4-2-27,-4 3-39,-1 1-17,7 6-154,-8-10 116,2 4-15,-7-9-6,6 10 17,-6-10 27,7 8-18,-7-8-70,0 0-4,0 0-8,8-6 51,-8 6-31,4-19-21,0 5-6,-2-3 18,3-3 58,1-2 99,4-4 83,-1 1 29,-1 4 90,3 1-36,-1 1 31,1 3 21,1 1 37,-2 3-54,0 3 70,4 1-39,-2 3 51,2 2-56,-14 3 42,38 9 88,-24 2-140,0 3-12,-1 1-23,-3 4-19,0 2-10,-4 3-27,-1-3 5,-3 4-36,0-2 18,-4 3-37,0-4 5,-2 2-13,2-2-28,-3 2-52,-5 16-222,4-22 17,-1-3-101,3-3-52,-3-1-660,7-11-699</inkml:trace>
  <inkml:trace contextRef="#ctx0" brushRef="#br1" timeOffset="891445.1677">26488 8054 122,'0'0'905,"11"2"-311,-11-2-75,13 0-172,-13 0-25,16-2-118,-16 2 14,23-2-95,6-1 91,-12 0-121,2 3-131,-2-1-28,2 0-124,-1 2 3,1 1-59,-2 3 52,-2 1-7,-3 3 59,-3 2 3,-3 1 55,-2 2 20,-4 4 128,-2-1-8,-4 4 67,-3 1 65,-3 0 108,-1 0 10,-1 0 58,3-5-2,0-1 6,0-4-62,4 1-34,0-4-65,3-1-43,-2-1-37,6-7-31,0 0-91,8 9-64,26-19-421,-3 1 110,9-8-246,10-9-611,2-3-834</inkml:trace>
  <inkml:trace contextRef="#ctx0" brushRef="#br1" timeOffset="892167.17">27451 6716 759,'-6'-14'473,"2"-2"-88,-1 2-39,1 2-41,-2-1-57,0 4-50,1 0-38,-1 1-38,6 8-28,-14-7-23,14 7-12,-20 3-12,9 1-8,-2 7 2,-19 25 90,13-5-107,0 0 53,3 9-47,1 2 13,-2 13 62,2 5-67,1 5 64,3 3-60,1 4 64,2 3-50,2 3 7,3 0 7,1 3-15,2 3 20,5 1 17,1 1 27,2 0-4,2 1-9,1-2-12,5 1-28,4 14 4,-4-15 10,-1 2-31,2-3 19,-2-1-9,-1-1-4,-3-1-27,0-4 17,-4-2-21,-1 63 20,-8-81 0,-2-6-17,-3-2 38,-2-1 0,0-8 11,-4-3-8,-1-5 15,-1-6-23,1-4 11,-1-7-20,-2-3 2,0-6-61,-1-5-94,-5-7-10,-24-33-320,27 9 184,6-8-18,0 0 45,6 1 39,4 5 27,2 3 16,2 5-8,4 2-13,0 3 17,5 2 25,2 5 23,-2 3 15,2 6 22,-11 3 15,27 5 27,-13 7 44,1 6 20,0 7 14,0 11-5,-2 6 41,3 13 60,-3 11-20,-3 5 42,-6 5-38,0 7 32,-6 2-3,-2 5 21,-3 4 22,-7 16 24,-15 104 241,14-125-319,3-4 28,1-3-80,3-2-10,0-2 26,8-1-71,-2-5 26,9-1-48,4-6 40,4-3-63,6-5 48,4-7-85,2-4 5,7-5-52,33 14-225,-27-35 44,3-6-98,2-6-92,-4-8-169,-1-3-178,9-11-427,3-10-829</inkml:trace>
  <inkml:trace contextRef="#ctx0" brushRef="#br1" timeOffset="893280.1689">28614 6699 560,'-7'-10'433,"2"0"-86,0 1-82,-1 3-48,2-2-41,4 8-37,-13-10-23,13 10-25,-12-5-14,12 5 4,-18 5-7,8 2 2,0 4 5,-2 4 15,-1 8-5,1 2 5,2 4-58,0 5 53,0 4-39,2 4 53,2 0-65,1 4 45,1 0-68,3 1 50,-1 1-65,2-1 50,0-1-56,2 0 56,-1-2-63,-1 32 21,2-39-5,0-1-62,-2-3-40,1-4-37,-2-2-20,-1-1-19,0-2-3,-2-4 2,-1-3-2,-1-1-14,-2-5-26,-2-3-13,-3-1-36,2-4-3</inkml:trace>
  <inkml:trace contextRef="#ctx0" brushRef="#br1" timeOffset="893536.1682">28297 7640 919,'-18'-6'202,"3"0"11,0-1 71,1 0-44,2-1 76,-1 1-55,2 2 10,3-1-108,-1-1 26,9 7-91,-9-14 34,9 14-80,0-14 52,4 6-74,3-1 50,2-2-68,7-2 54,0 1-60,9-2 51,2 0-51,6-4 63,1 1-54,0 2 55,0 0-62,-4 6 52,-3 0-63,-3 0 60,19-2-25,-26 6-42,-1 3 62,-2 0-47,-1 2 74,0 0-28,-1 2 74,-2 1-60,-1 3 48,3 1-37,-5 1 9,1 4-12,-1-1-10,0 0-3,-2 1-12,3 14 12,-3-13-37,-2-3-3,0 2-9,0-1-41,0 0-61,-3-11-54,4 18-60,-2-7-35,-2-11 18,4 13-60,-4-13-35,0 0-43,7 8-87,-7-8-395,0 0-384</inkml:trace>
  <inkml:trace contextRef="#ctx0" brushRef="#br1" timeOffset="893781.1698">28712 7211 850,'-4'-8'629,"4"8"-208,-5-11-31,5 11-154,0 0 1,-9-7-98,9 7 27,0 0-92,0 0 37,0 0-74,-8-4 45,8 4-70,0 0 50,0 0-65,0 0 40,0 0 6,0 0-55,0 0 55,4-12-65,-4 12 55,6-14-59,-3 5 52,0-1-57,-2-1 4,2-1 9,-3 12 2,0-23 6,0 23 47,0-20-60,0 20 54,0-16-80,0 16 22,0-12-88,0 12-16,0 0-24,0 0-16,0 0-26,0 0-10,0 0-48,-10 5-60,10-5-276,0 0-103</inkml:trace>
  <inkml:trace contextRef="#ctx0" brushRef="#br1" timeOffset="894072.1686">28847 7014 431,'0'0'562,"9"-8"-61,-9 8-154,7-7-22,-7 7-129,0 0 10,9-3-57,-9 3 1,0 0 29,9 11 12,-9-11 21,6 18-91,-5-5 33,3 3-85,-2 20 73,1-13-62,-2 0-62,1 0 49,-1-1-62,1-4 54,4 3-65,-3-5 51,6 2-66,-2-1 42,6-2-60,2 1 40,1-4-62,3 2 56,0-2-55,13 13-25,-17-13 68,-3-1-42,-2 0 63,-2 0-51,-3-1 68,-2 1-48,-3-11 54,-3 19-58,-1-9 59,-2-2-53,-1-1 59,-3 0-59,3-2 25,-2 0-121,-1-2-19,10-3-132,-18 4-18,18-4-59,-13-4-126,13 4-219,-10-8-201</inkml:trace>
  <inkml:trace contextRef="#ctx0" brushRef="#br1" timeOffset="894270.1731">29211 7106 466,'14'-18'726,"-3"2"-214,-1 1-38,0 4-160,-2 0-25,-8 11-90,9-10 50,-9 10-11,2 12 301,-5 0-307,-1 4-20,-3 5-47,1 6-4,0 2-55,-2 2 5,3-1-43,0 2 8,3-2-35,0-1-27,2-2-54,2-1-71,1 1-79,2-3-8,2-2-94,2 0-6,2-3-121,0-2-45,3-2-92,0-4-273,-1-3-365</inkml:trace>
  <inkml:trace contextRef="#ctx0" brushRef="#br1" timeOffset="894610.174">29454 7345 925,'-1'-12'729,"-1"1"-172,2 11-45,-1-16-161,1 16-15,0-15-119,0 3 109,0 12-165,1-12-97,-1 12 41,0 0-79,7-7 44,-7 7-63,0 0 58,13 5-69,-6 1 51,-1 1-66,2 0 57,-2 2-58,-1 0 55,-1-1-58,1 2 56,-1 1-52,-2-1 50,2-1-53,-4-9 61,4 16-56,-4-16 58,2 14-27,-2-14 84,0 0-37,2 13-10,-2-13-9,0 0-11,0 0-15,0-14-6,0-9-15,2 6-3,2-2 1,0 0-10,1-1 11,2 2 14,-2 2 3,2 2-7,-1 1-18,1 4 10,1 3 3,-8 6-2,16-10 10,-16 10-9,16 2 12,2 10-1,-8-6 29,0 2-104,-1 4-15,2 0-119,-2 0-7,0 0-74,0 1-91,1-3-94,-3 1-100,1-4-284,0 0-394</inkml:trace>
  <inkml:trace contextRef="#ctx0" brushRef="#br1" timeOffset="894920.1693">29789 7276 1087,'0'0'748,"4"-11"-189,-4 11-46,12-19 273,-6 11-432,0-1-48,4 1-69,-1-1-47,0 1-38,2 0-32,2 0-59,-2 1-69,4 0-68,-2 0-52,2 0-29,-1 1-96,2-1 29,-1 1-72,11-6-223,-14 6 312,0-2-27,-3 1 80,0-2-11,0 0 78,-4 0-33,0-1 139,-1 1 38,-1 1 138,-3 8-4,7-12 84,-7 12-64,5-11 32,-5 11-98,4-10 22,-4 10-86,0 0 27,0 0-53,6-5 10,-6 5-2,2 9-4,2 1 47,-1 1-68,1 4 40,0 2-72,2 3 9,-1 2-106,-1 0 30,-1 1-94,1 22-139,-3-27 91,-1 1-18,0-2-35,0-3-18,-1-2-11,1-12-15,-1 18-42,1-18-348,0 0-199</inkml:trace>
  <inkml:trace contextRef="#ctx0" brushRef="#br1" timeOffset="895091.1716">30212 7050 743,'10'-13'587,"-1"1"-63,1 4-100,0 2 3,1 4-85,-11 2 6,26 2-69,-14 5-37,5 3-17,-3 4-20,-1 3-34,0 6 4,-3 2-54,0 2 1,-3 0-47,-3 0 13,-3-1-39,0 1-12,-2 0-85,-2-1-88,-1-1-55,-1-1-177,-10 21-727,6-27 52,0-1-659</inkml:trace>
  <inkml:trace contextRef="#ctx0" brushRef="#br1" timeOffset="895286.1702">30580 7171 2394,'6'-8'730,"4"2"-149,3 2-114,2 0-104,0-1-78,2 0-60,-1 0-46,1-1-33,0 1-29,0 0-35,0 2-69,5-1-52,0-1-116,0-1-44,20-1-519,-19 4 258,-4-1-59,-3 0-118,-1-1-260,-2-1-460</inkml:trace>
  <inkml:trace contextRef="#ctx0" brushRef="#br1" timeOffset="895477.1739">30880 6907 663,'-8'-6'706,"0"0"-161,8 6-99,-11-6-102,11 6-28,0 0 38,-12 3-18,12-3-7,-7 12-79,5 11 173,2-7-275,1 3-4,1 3-49,1 1 3,1 2-33,2 3-3,1 1-65,0-1-8,1-1-69,1-1-10,0-6-105,0 1 18,3-4-25,2 0-45,15 6-386,-14-16 252,3-3-11,0-4-51,3-5-340,0-4-303</inkml:trace>
  <inkml:trace contextRef="#ctx0" brushRef="#br1" timeOffset="895682.1652">31285 6709 690,'1'-19'802,"1"3"-195,-2 16-149,2-19-101,-2 19-67,0 0-64,0 0-39,0 0-41,-5 19-16,-2 15 129,6-9-142,-1 1 23,0 9-63,1 0 30,1 0-69,0 1 40,0-1-81,1 0 19,1 1-108,-1-2 23,-1 1-45,-1-7-33,1-2-28,-3 1-39,-2 20-290,1-29 180,-1-3-3,0-1-34,-3-2-42,2-4-224,-3-3-137</inkml:trace>
  <inkml:trace contextRef="#ctx0" brushRef="#br1" timeOffset="895905.1688">31157 7271 941,'-9'-6'445,"1"2"-10,2-3 10,6 7-59,-11-9-43,11 9-35,-8-10-92,8 10 37,-4-11-94,4 11 28,0 0-88,3-18 41,2 8-86,3 4 42,3-3-72,0-1 48,7-2-68,22-10 53,-14 10 2,2 0-54,-2 2 49,1 0-60,-4 3 45,-1 2-50,-3 2 53,-1 0-52,0 0 59,-4 1-41,-1 2 44,-13 0-39,22 2 34,-11 1-41,6 8 45,-10-4-16,-2 2-34,1 0 13,-4 0-63,1 0 8,-3-9-62,1 18-56,-1-18-59,-1 22-39,1-22-67,-3 18-1,3-18-47,-2 12-17,2-12-38,0 0-1420</inkml:trace>
  <inkml:trace contextRef="#ctx0" brushRef="#br1" timeOffset="896041.1718">31500 6945 373,'3'-33'617,"3"3"-91,-1-20 279,-1 31-522,-2 1-81,2 1-29,-1 3-92,0 3-49,0 0-66,-3 11-3,5-10-78,-5 10-55,0 0-119,0 0-128,0 0-223,11 1-149</inkml:trace>
  <inkml:trace contextRef="#ctx0" brushRef="#br1" timeOffset="896309.1722">31604 6762 903,'0'0'477,"0"0"-94,0 0-59,0 0 14,7 7-24,-7-7 2,1 10-40,-1-10-27,2 21-28,-2-8-45,-2 2-73,2 0 24,0 1-64,0 0 30,0 18 7,0-16-95,2-4 51,1 4-62,0-4 55,-1 0-64,2 1 60,0-1-12,1 1-9,0-1-8,3 0-1,-2 5-2,0-2-5,1-1 3,-1-1-8,5 13 3,-5-15-3,-4-2 2,1 1-6,-2 0 7,-1-12-2,-1 19-19,-2-8-19,-1-4-18,4-7-17,-9 11-47,9-11-62,-12 4-91,12-4-49,-12-1-77,-1-14-500,9 1 133,0 0-277</inkml:trace>
  <inkml:trace contextRef="#ctx0" brushRef="#br1" timeOffset="896479.1703">31749 6745 222,'6'-10'689,"-2"2"-162,-4 8-71,9-8-21,-9 8-17,0 0-17,1 14-23,-1-14-42,-5 24-47,1-10-19,1 5-60,-2 0-4,-4 26 105,5-22-199,-1 1-14,2-1-26,1 0-10,1 0-21,1-5-29,-2 1-92,4-1-7,3 18-288,-2-20 112,4-3-69,-1 0-86,3-3-133,3-3-523</inkml:trace>
  <inkml:trace contextRef="#ctx0" brushRef="#br1" timeOffset="896834.1709">31922 7054 596,'-1'-16'1398,"1"16"-858,-1-15-99,1 15-49,0-21-30,0 21-23,0-18-7,0 18-25,-3-17-27,3 17-47,-1-14-48,1 14-48,4-10-27,-4 10 42,0 0-101,10-3-11,-10 3-7,6 10-2,-1-2-12,-1-1-4,1 3-4,-1 1-1,0-1-2,-2 3-1,0-2-4,0 0-2,-2-11-10,1 19 4,2-2-18,-3-17 23,1 14 11,-1-14-4,1 10-1,-1-10 10,0 0-19,0 0 17,0 0-7,0 0-1,0 0-17,0 0 16,-2-9-3,2 9 1,4-21-2,1-2 8,-3 13 2,2-2-10,-1 0 8,0 4-20,1-1 18,0 1-11,-4 8 7,8-14-8,-8 14 2,12-6-1,-12 6-2,12-3-8,-12 3-54,13 0-28,0 7-248,-6 0 34,-1 0-16,1 0-61,0 0-115,-1 1-66,-1-1-510,0 0-695</inkml:trace>
  <inkml:trace contextRef="#ctx0" brushRef="#br1" timeOffset="897035.1706">32177 6986 361,'2'-12'898,"-2"12"-194,3-11-111,-3 11-99,7-16 358,-7 16-461,7-13-49,-7 13-41,8-13-50,-2 6-25,0 0-44,3 0-37,-3-1-37,2 3-25,1-2-9,1 1-19,0 0-35,0 2-56,0 1-36,9-2-203,-19 5 74,20-2-67,-20 2-40,19 2-44,-19-2-41,18 5-47,-18-5-29,15 5 1,-15-5-412,11 6-437</inkml:trace>
  <inkml:trace contextRef="#ctx0" brushRef="#br1" timeOffset="897449.1678">32431 6872 116,'0'0'657,"3"-13"-126,-3 13-55,0 0-26,3-13-37,-3 13-9,0 0 11,3-12-33,-3 12 303,4-12-410,-4 12-78,0 0-14,5-8-55,-5 8-2,0 0-43,7-7 2,-7 7-39,0 0 10,13-2-31,-13 2 13,0 0-28,15 3 17,-15-3-28,22 12 28,-15-4-11,1-2-6,2 4 0,-1-1-5,-3 1 3,2 1-31,-2 1 20,-1-1-1,-1 1-15,0-1-10,-3 0-5,0 1-5,-2 1-12,0-2 6,-6 11-58,3-12 53,-2 1-6,1-1-19,0-2-18,-1-1-11,-1 0 7,7-7 5,-12 9 8,12-9 2,-10 3 14,10-3 16,0 0 19,-11-4 21,11 4 24,-3-15 99,3 15-26,1-11 16,-1 11 4,2-11 2,-2 11 0,3-10-3,-3 10-5,5-7-4,-5 7-8,8-7-21,3 5 36,-11 2-63,14 0-7,-14 0 10,27 12 22,-18-8-39,-1 3-6,2 1-5,1-1-17,-2 1-31,0 1-42,-1-1-31,-1-1-49,0 0-42,1 0-56,-8-7-95,11 13-15,-11-13-20,9 9-22,-9-9-1087,13 0-133</inkml:trace>
  <inkml:trace contextRef="#ctx0" brushRef="#br1" timeOffset="897665.1688">32779 6679 893,'2'-9'678,"-2"9"-111,4-15-105,-4 15-69,5-8-33,-5 8-25,0 0-11,14-1-23,0 13 270,-6-2-290,3 4-39,-1 4-7,5 6-37,-2 2-30,5 8-31,-4 2-25,-3 3-19,-1 2-14,-3 0-17,-5 5-11,-3-2-33,-3 0-35,-2-4-42,-20 40-224,10-43 42,-3-4-70,-3-3-104,-2-3-87,2-7-128,-1-6-669,-4-5-903</inkml:trace>
  <inkml:trace contextRef="#ctx0" brushRef="#br1" timeOffset="898177.1707">32179 5620 301,'0'0'881,"-13"5"-219,13-5-78,0 0-100,-15 1-50,15-1 262,-10-4-399,10 4-51,-6-7-44,6 7-42,-5-12-35,5 12-26,0-12-23,0 12-13,1-11-11,-1 11-21,6-9-9,-6 9-2,9-5-13,-9 5 0,20 2-28,-12 3 12,0 0-12,-1 2 8,3 2-15,-3 0 14,-1 1-17,1-1 16,-4 1-15,2 0 23,-2-1-9,1-1 18,-4-8-14,3 15 19,-3-15-13,3 16 16,-3-16 17,0 0 2,0 0 32,0 0-23,0 0 14,0 0-28,-9-11 14,9 11-25,0-25 11,3 9-5,0-1-1,2-4 4,1 4-14,2-3 15,5-10-10,-5 19-22,0-1 18,1 3-25,2 2 16,0 2-21,0 2 25,-11 3-31,24 1 35,-10 3-20,0 1 23,-1 4-17,1 2 0,-3-2-53,2 4-18,10 15-224,-15-15 47,1-1-75,-1 3-73,-2-4-57,-1 3-107,3-6-417,-3 1-575</inkml:trace>
  <inkml:trace contextRef="#ctx0" brushRef="#br1" timeOffset="898498.9275">32573 5468 518,'0'-18'863,"0"18"-169,1-19 300,-1 19-634,1-10-64,-1 10-47,0 0-30,2-12-58,-2 12-32,0 0-39,0 0-20,3-9-10,-3 9 10,0 0-13,13 4 15,-13-4-9,15 8 16,5 7 60,-8-6-89,0 0 8,2 1-21,3 3 13,-3 1-25,2 0 7,2 6-19,0-1 13,-2 3-18,0 1-1,0 3 0,-2 0 0,-3 1-3,-1-1-1,1 20 12,-9-22 0,-1-4 25,-4-1 29,1 3 9,-3-2 37,-3-2-26,1-1 16,-1 0-39,-2-2 15,0-3-41,1 0 19,-1-2-41,0-1-41,1 0-114,-9 3-660,18-12-65,-16 4-562,16-4-1032</inkml:trace>
  <inkml:trace contextRef="#ctx0" brushRef="#br1" timeOffset="899740.4554">8714 9218 465,'0'0'514,"-8"7"-117,8-7-91,0 0-58,-10 6-37,10-6-21,0 0 2,0 0-12,-7 5 13,7-5-7,0 0-22,0 0 88,0 0-154,0 0-12,0 0 11,11 6 14,0-8-2,8 2-9,7-1-18,10-2-11,4 2-8,11-3 2,5 0-49,16-2 25,4 2-22,9-3 31,104-10 37,-87 8-51,18-3-2,0-2-2,-1 0 0,-2-2 3,-19 5 10,-3-2 11,-2 0 7,-6 3 2,-5-3-4,-6 4-10,-5 1-12,-17 0-8,-3 3-4,22-2 8,-45 3-25,-1 1 0,-7 1-5,-2 2 3,-1-3-17,-4 2-58,0 0-61,-13 1-39,17 2-19,-17-2-195,9 7-154,-9-7-660,-5 12-804</inkml:trace>
  <inkml:trace contextRef="#ctx0" brushRef="#br1" timeOffset="901385.4519">32841 5416 224,'0'0'464,"0"0"-45,0 0-59,0 0-18,0 0-30,0 0-26,0 0-22,0 0-25,10-6-12,-10 6-27,0 0-10,10-4-14,2-2 103,-12 6-164,16-5-21,-5 2-9,1 1-7,2-1-14,-2 1-14,3 0-13,-2 1-9,-13 1-10,25 1-5,-13 2-27,-1 1 14,-2 2 18,-1 4 57,-3 2 3,-3 4-7,-4 3 47,-5 10-26,-5 2-8,-6 4-1,2-2 22,-2-1 12,0-2 2,4-6-11,1-1-20,4-6-8,0 1-7,2-5-8,0 2-6,3 7 130,7-13-42,4 0-24,4-2-7,11-1-39,11-1-18,4-3-13,13-2-27,1-3-70,6-3-80,0 1-82,-3-3-69,-1 1-132,-5 2-167,-6 3-207,22-2-2910</inkml:trace>
  <inkml:trace contextRef="#ctx0" brushRef="#br1" timeOffset="903404.4524">29101 8486 272,'0'0'228,"0"0"-33,0 0-28,0 0 9,0 0-32,0 0 34,0 0-50,0 0 57,0 0-42,-2-12 71,2 12-56,0 0 54,0 0-71,0 0 55,-6-9-65,6 9 43,0 0-72,0 0 43,-7-8-67,7 8 35,0 0-73,-9-4 45,9 4-68,0 0 43,-12-5-63,12 5 51,0 0-64,-12-2 66,12 2-78,-17 5 31,17-5 22,-16 7-59,6 2 9,0 2 56,-2 1-55,1 5 63,-3 4-51,1 3 66,-3 1-44,4 4 60,0 6-31,0 0 60,5-4-65,-2-2 56,-4 34-23,9-34-52,2-1 56,-2-3-67,3 1 52,-1-1-63,1 0 4,0-1 2,-1 2 10,-1-2-3,2-1-6,-2 0-60,1-1-7,-1-4-20,-2 2-27,1-3-35,-2 1-34,-2 0-31,1-4-32,-1 0-16,-2-4-6,1 0-11,-1-1-41,-5-4-343,1 0-173</inkml:trace>
  <inkml:trace contextRef="#ctx0" brushRef="#br1" timeOffset="904710.9845">28574 9206 56,'-6'-7'575,"6"7"-165,-11-10 7,11 10-125,-8-9 20,8 9-82,-5-11 21,5 11-80,0 0 38,0-15-78,11 1 132,-3 6-125,3 0-72,4-2 46,3 0-71,4 0 53,5-2-52,4-1 43,6 0-63,2-1 52,-1 3-69,1-1 52,0 3-60,-7 1 54,-2 1-61,0 0 52,-5 0-55,-4 4 51,-2-1-26,-2 1 57,-2 0-41,-2 0 70,-3 2-52,1-2 63,-11 3-52,17-4 43,-17 4-47,13-2 32,-13 2-47,11-3 32,-11 3 11,0 0-62,11-3 23,-11 3-21,0 0 23,0 0-41,0 0 43,0 0-38,0 0 31,0 0-32,0 0 30,0 0-28,0 0 22,0 0-25,0 0 25,0 0 3,0 0-19,0 0 19,0 0-5,0 0 11,0 0-6,0 0 10,0 0-11,0 0 11,0 0-14,0 0 13,0 0-6,0 0-3,0 0-1,0 0-1,0 0-11,0 0 1,0 0-4,0 0-3,0 0-3,0 0 4,0 0 1,0 0 3,0 0 0,0 0-3,0 0-5,-9-2-12,9 2 11,0 0-2,0 0-1,0 0 7,0 0-14,0 0 3,0 0 2,0 0 3,0 0-7,0 0 2,0 0-4,0 0 6,0 0-8,0 0 9,0 0-5,0 0 2,0 0-3,0 0 3,0 0-2,0 0 3,0 0-1,0 0 6,0 0-9,0 0-1,0 0 3,0 0-5,0 0 5,0 0-8,0 0 9,0 0-3,0 0 2,0 0-3,0 0 1,0 0 7,0 0-1,0 0 7,0 0-5,0 0 6,0 0 0,0 0-2,0 0-11,0 0 12,0 0 0,0 0-8,0 0 6,0 0-5,0 0 1,0 0-3,0 0 2,0 0-3,0 0 3,0 0-4,0 0 1,0 0-2,0 0 1,0 0 1,0 0 0,0 0 2,0 0 3,0 0-7,0 0 9,0 0 3,0 0 2,0 0 24,0 0-17,0 0 1,0 0-3,0 0-2,0 0-4,0 0 5,0 0-3,0 0-3,0 0-4,0 0-5,0 0 1,0 0 1,0 0-2,0 0-1,0 0 3,0 0-1,0 0-2,0 0-7,0 0 5,0 0-1,0 0 5,0 0-2,0 0 3,0 0-4,0 0 3,0 0 4,0 0-1,0 0 1,0 0-2,0 0 3,0 0-14,0 0 1,0 0 6,0 0 2,0 0-2,0 0-1,0 0 0,0 0-1,0 0-2,0 0 4,0 0-1,0 0 0,0 0-1,0 0 4,0 0-14,0 0 18,0 0 7,0 0-1,0 0 0,0 0-4,0 0 1,0 0-4,0 0 1,0 0-4,0 0-1,0 0-3,0 0 3,0 0 2,0 0-7,0 0-8,0 0 12,0 0 1,0 0-3,0 0 1,0 0-4,0 0 2,0 0 2,0 0-3,0 0 1,0 0 2,0 0-4,0 0 2,0 0-1,0 0-6,0 0 7,0 0 1,0 0 0,0 0-2,0 0 1,0 0-1,0 0 2,0 0-1,0 0-3,0 0 2,0 0 1,0 0-2,0 0-15,0 0 20,0 0 7,0 0 0,0 0 1,0 0-1,0 0-4,0 0-2,0 0 4,0 0-5,0 0 1,0 0-2,0 0-1,0 0 1,0 0-1,0 0-9,0 0 2,0 0 8,0 0 0,0 0 2,0 0-6,0 0 0,0 0 4,0 0 0,0 0 0,0 0 0,0 0-1,0 0 3,0 0-3,0 0-7,0 0 10,0 0 0,0 0-4,0 0 2,0 0-3,0 0 1,0 0 1,0 0 0,0 0-8,0 0 1,0 0 10,0 0-3,0 0-20,0 0 15,0 0 9,0 0-2,0 0-2,0 0 1,0 0-2,0 0 3,0 0-10,0 0 4,0 0-4,0 0-22,0 0-31,0 0-39,0 0-44,0 0-43,0 0-71,0 0-38,0 0-152,0 0-23,0 0-50,0 0-70,0 0-644,0 0-843</inkml:trace>
  <inkml:trace contextRef="#ctx0" brushRef="#br1" timeOffset="905624.523">28996 8577 6,'0'0'429,"1"-15"-87,-1 15-55,4-14-8,-4 14 13,5-13 65,-5 13-50,4-12 32,-2 0 252,-2 12-337,3-12-6,-3 12-17,2-10-27,-2 10-33,0 0-43,1-10-36,-1 10-25,0 0-20,0 0-10,0 0-11,0 0-5,0 0-29,-1 23 35,0-6 0,-2 9 10,0 6 1,-1 9 54,-2 2-39,1 6 12,-2 0-34,1 1-4,1 1-1,-1 0-2,0-2-24,4-2 21,-1-1-32,3-10 31,0-1-5,0 27 8,0-36-15,2-3 3,-2-2-5,0-3 0,0-2 5,0-1 1,1-3 6,-1 0 10,0-12 29,0 15 5,0-15-10,0 0-10,0 0-10,0 0-8,3-10-8,-1-3-9,1-6-34,-2-5 7,1-10-13,2-2-28,0-9 23,0-4-17,-1-1 39,1-4-26,-1 0 6,1-1 16,-2 2 5,-1 2 13,2 5 54,-2 9 24,-1-23 66,0 35-94,0 6-18,0 1-20,1 5-22,-2 3 1,1 10-1,0 0 2,0 0-12,0 0 23,-4 21 2,3 2 1,0 5 13,0 5-14,-2 3 10,3 0-14,0 0 5,0 1-1,1 0 2,-1-3-2,2-3-2,-1-3 1,0 1 6,0-5-25,-1 0 24,3-4-17,-2-1 22,-1-2-16,0-3 19,1 9 31,-1-23 31,0 19 46,0-19 6,2 14-13,-2-14-30,0 0-13,0 0-30,0 0-14,0-21-17,1 3-66,1-9 21,1-6-30,2-10 4,-1 1 6,7-42-23,-7 50 72,0 3 20,-2 9 0,1 0-7,-1 5-11,0 2-6,-2 15-4,4-13 4,-4 13 1,0 0 2,1 10 0,-2 3 2,-2 10-5,2 2 12,-2 7-4,-1 2 1,2 0 1,-2 0-1,1-1-11,0-1 14,2-1-8,-2-4 5,2 0-57,-2-1-30,2-2-52,0-2-41,-1-3-47,1-1-50,1 0 25,-3 8-307,2-15 233,1-11-10,-2 12-113,2-12-536,0 0-576</inkml:trace>
  <inkml:trace contextRef="#ctx0" brushRef="#br1" timeOffset="905862.5225">29099 8636 373,'3'-12'591,"-1"3"-115,-2 9-30,3-14-126,-3 14-4,-1-11-88,1 11 45,0 0-51,-15-4 7,15 4-8,-21 6-3,6 0-16,-1 4-5,-5 2-29,-2 3-18,-1-1-18,1 3-3,-25 19 92,24-19-149,3 0-11,0 0 8,2-2-44,4-1 5,-1 1-5,3-3-15,3 0-70,1 0-55,1-2-3,2 1-118,-1-2-10,4 2-133,0-3-43,2 9-1120,1-17-143</inkml:trace>
  <inkml:trace contextRef="#ctx0" brushRef="#br1" timeOffset="906338.5241">28838 9506 283,'-3'12'617,"3"-12"-174,0 0-15,-4 10-106,4-10 19,0 0-89,0 0 48,-2 12-63,2-12 42,0 0-73,0 0 173,0 0-193,-2 10-77,2-10-10,0 0-3,0 0-7,0 0-8,0 0-7,0 0-6,0 0-3,0 0-1,0 0 6,4 11 3,-4-11 6,0 0-2,0 0-1,0 0-4,0 0-2,0 0-9,0 0-8,0 0-6,16-2-7,-16 2-2,16-4-1,-5 0-5,7 0-2,-1 1-4,7-4 1,1 2 4,6-1 7,37-7 68,-32 6-63,1 2-6,-2-1-6,0 0 0,0 3 0,-2-1 1,-5 1 0,-2 0-1,-2 1 25,-3 0 7,-3-1 14,0 2 10,-4 0 13,0-1-12,8 0 112,-22 2-92,17-1-33,-17 1 22,15-2-35,-15 2 17,13-3-36,-13 3 14,0 0-37,15-2 23,-15 2-34,0 0-3,13-2-59,-13 2-37,0 0-60,10-3-361,-10 3 160,0 0-91,0 0-18,0 0-104,0 0 3,0 0-68,-4-10-577,4 10-815</inkml:trace>
  <inkml:trace contextRef="#ctx0" brushRef="#br1" timeOffset="910514.5212">31234 8688 286,'0'0'309,"0"0"-5,-11 5-29,11-5 0,0 0 5,0 0 21,-16 2-22,16-2-19,0 0-15,-14-5-17,4 1 200,10 4-236,-8-8-13,8 8-52,-9-12 61,9 12-67,-9-14 20,9 14-72,-6-13 37,6 13-69,-4-14 40,4 14-58,-2-14 37,2 14-62,3-13 40,5 1-9,-8 12-49,11-7 46,-11 7-54,13-5 58,-13 5-57,16 3 51,-7 2-51,0 2 53,1 1-51,-1 3 58,-2 1-53,1 0 51,-1 3-53,-1-1 57,5 17-34,-7-16 26,0 0-14,-1-1 1,0-2 2,-2-1-43,-1 1 45,1-1-32,-1-11 56,0 17-33,0-17 65,-1 12-20,1-12 34,-2 10-30,2-10 6,0 0 20,0 0-62,-4-10 15,8 1-27,-2-1 20,3-5-29,2 1 25,-1-1-30,3-1 22,0 1-32,-2 2 28,2-1-22,2 5 19,-2-3-33,2 4 34,7-2-28,-18 10-2,18-1 36,-18 1-36,18 7 36,-8-3-29,-1 6 33,0-3-5,0 3 0,1 2 2,-2-2-7,0 2 0,2 2 0,-2-2 0,1 1-11,8 8-115,-6-9-19,-3-2-64,2 0-46,1-2-70,0 1-47,2-4-110,-1 2-58,1-6-408,-2 2-515</inkml:trace>
  <inkml:trace contextRef="#ctx0" brushRef="#br1" timeOffset="910709.5238">31808 8707 8,'0'0'839,"0"0"-232,2-17 298,-2 17-568,0 0-31,0 0-1,2-12-2,-2 12-8,0 0-33,4-10-37,-4 10-48,0 0-40,8-11-26,-8 11-21,12-5-30,-12 5-28,17-5 27,6-2-2,-12 3-81,4 0-45,-1 2-41,2-1-52,0 0-35,-2 1-56,0 0-21,1 0-64,-3 2-3,2 0-48,-2-3-1,-12 3-422,24 0-343</inkml:trace>
  <inkml:trace contextRef="#ctx0" brushRef="#br1" timeOffset="910933.5226">32067 8669 393,'-8'5'348,"-3"2"219,11-7-293,-12 7-18,12-7 28,-10 7-17,10-7 6,-6 5-20,6-5-12,0 0-29,-12 5-13,12-5-17,0 0-12,0 0-21,-7 5-13,7-5 6,0 0 81,0 0-143,15-2-15,-15 2-16,15-3-8,-4 0-9,0-1-10,0 1-23,4-2-42,-1 0-40,1 1-50,-1-1-37,1 1-67,-1-2-27,0 4-43,9-3-425,-10 2 322,-13 3-375,19-2-307</inkml:trace>
  <inkml:trace contextRef="#ctx0" brushRef="#br1" timeOffset="911153.5209">32035 8915 573,'-13'8'1115,"13"-8"-719,-9 7-51,9-7-54,0 0-4,-11 5-6,11-5-1,0 0-1,0 0-24,0 0-35,0 0-43,0 0-37,0 0-35,0 0-16,0 0-20,19-10 38,-19 10-76,17-6-41,-6 2-66,-1 0-71,0 0-80,1 0-53,1 2-81,2-5-75,0 3-59,1-2-447,0-1-523</inkml:trace>
  <inkml:trace contextRef="#ctx0" brushRef="#br1" timeOffset="911610.5269">32536 8537 934,'0'0'472,"4"-11"-80,-4 11-44,5-12-35,-5 12-36,9-13-25,-2 6-20,0 0-26,-1 2-7,2 0-23,0-2-14,0 2-27,0 1-29,-8 4-21,20-10 29,-20 10-70,11 0 16,-11 0 3,8 5 24,-8-5 4,2 12 2,-2-12-9,0 20-24,-2-6 31,-3 2-31,0-1 22,-3 4-16,0-1 15,2-2-41,-6 16 67,5-18-54,3 1-28,-2-3 19,2-2-24,2-1 22,-1 1-18,3-10 25,0 16-6,0-16 34,4 11-11,-4-11 21,14 9-28,-14-9 14,23 0-36,15-4 29,-15-1-29,2 0-34,6-2 23,2-1-27,3 3 23,-1-2-32,1 2 22,-2 1-25,0-1 26,-6 3-26,-2-1 30,0 0-29,-7 1 26,0 0-33,11 0-6,-17-1 1,-13 3-49,21-1-7,-21 1-64,16 0 19,-16 0-38,11 3-26,-11-3-54,0 0-66,0 0-62,1 11-63,-1-11-53,-8 7-95,8-7-389</inkml:trace>
  <inkml:trace contextRef="#ctx0" brushRef="#br1" timeOffset="912104.5229">31741 8740 603,'0'0'443,"0"0"-69,0 0-74,-10-4 14,10 4-7,0 0 6,10-6-14,-10 6-18,16-6-16,-5 2-13,17-6 192,-12 5-252,3-1-18,0 0-12,1-2-3,4 1-9,-2 1-20,2-1-20,-1-1-40,1 2 0,-3 2-14,2-1-15,-4 0-27,-1 3-35,-2-3-41,15 0-240,-20 3 66,-11 2-77,23 1-33,-23-1-45,19 4-89,-19-4-29,14 7-390,-14-7-464</inkml:trace>
  <inkml:trace contextRef="#ctx0" brushRef="#br1" timeOffset="912305.5205">31921 8913 571,'-11'8'699,"3"0"-152,2-2-109,-3 3 304,9-9-369,0 0 0,0 0-24,9 7-27,-9-7-43,16-2-41,-2 0-33,3-1-31,24-8 107,-17 6-179,7-3-19,-1 1-16,3 0-20,-1 2-55,22-6-193,-29 6 27,1 1-65,-6 2-49,-2-1-38,-3 2-17,-1 1-1,-14 0-25,21 1-10,-21-1-1,12 6-88,-12-6-285,0 0-264</inkml:trace>
  <inkml:trace contextRef="#ctx0" brushRef="#br1" timeOffset="912471.5223">31954 9094 102,'0'0'603,"0"0"-146,-9 5-131,9-5-48,0 0-76,0 0-17,0 0 1,0 0-199,0 0-101,14-5-106,-14 5-407,10-3-137</inkml:trace>
  <inkml:trace contextRef="#ctx0" brushRef="#br1" timeOffset="914420.5241">29294 10338 436,'12'-1'862,"-12"1"-481,0 0-10,0 0-27,11-4-74,-11 4 49,0 0-54,0 0 59,8-5-63,-8 5 28,0 0-54,0 0-3,6-6-38,-6 6-1,0 0-25,3-11 141,-3 11-170,0 0-10,0 0-15,-4-9-20,4 9-22,0 0-11,-7-5-14,7 5-8,0 0-11,-10-7-5,10 7-6,-10-5-2,10 5-6,-9-3 0,9 3-7,0 0-2,-14-2-1,14 2-1,0 0-2,-16 1-3,16-1 1,-11 4 0,2 2-1,1 0 1,-2 2 4,-1 2-2,-1 1 0,1 3 2,-3 3-2,-10 17-1,13-15 2,-1 3 0,2 0 5,1 0 1,1-3-2,2 3-8,0-3 10,3 0-7,1-2-1,1 0 3,1 0 13,1 0-7,1-2 6,1-1 2,9 12 22,-4-15-12,1-1-11,4-1 11,-2-3-6,3-2 10,0-1-7,-1-3 6,4-2-4,2-2 4,2-2-10,-1-4 10,4-2-10,-3-3-5,3-2 2,27-29 4,-30 20-9,-3 4-3,-1 0 5,-5-1 29,0 0 6,-5 2 3,0 1-9,-4 0-1,0 2 14,-2 0-1,-2 1-2,-2 1-12,1 0 11,-2 2-19,-1 2 7,-1-2-20,-2 3 4,2 0-41,-1 3 39,1-1-12,-3 2 5,3-1-11,-2 3 7,2-1-9,-3 1 3,9 5-10,-11-8 12,11 8-3,-12-7 10,1 2-1,11 5-13,-11-3 10,11 3-9,-11-4 8,11 4-9,-11-3 9,11 3-9,-10-1 9,10 1-8,0 0 2,-14-1-9,14 1 16,0 0-31,0 0 38,-8-2-7,-4 1-8,12 1 7,0 0-8,0 0 8,0 0-8,0 0 10,-13-2-10,13 2 10,0 0-13,0 0 12,0 0-5,0 0 9,0 0-12,0 0 12,0 0-16,-11-2 13,11 2-8,0 0 8,0 0-1,0 0-4,0 0-7,0 0 0,0 0-5,0 0 0,0 0-1,0 0 6,0 0-6,0 0 7,0 0-5,0 0-2,0 0 9,0 0-4,0 0 7,0 0-4,0 0 5,0 0-7,0 0 10,0 0-12,0 0 11,0 0-4,0 0 9,0 0-8,0 0 3,0 0-4,0 0 7,0 0-6,0 0 0,0 0 2,0 0-4,0 0 5,0 0-10,0 0 8,0 0 0,0 0 8,0 0-11,0 0 4,0 0-5,0 0 8,0 0-4,0 0 4,0 0 1,0 0-8,0 0 8,0 0-4,0 0-2,0 0-15,0 0 20,0 0-7,0 0 8,0 0-9,0 0 5,0 0-6,0 0 7,0 0-7,0 0 7,0 0-6,0 0 3,0 0-3,0 0 6,0 0-12,0 0 16,0 0-8,0 0 4,-9-3-7,9 3 5,0 0-8,0 0 6,0 0-3,0 0 4,0 0-5,0 0-1,0 0 3,0 0-1,0 0 0,-11 2-2,11-2 12,0 0-11,0 0 2,0 0 0,0 0 2,0 0-2,0 0 3,0 0-3,-12 4 1,12-4-1,0 0 0,0 0-3,0 0-6,0 0 12,0 0 0,-10 4-2,10-4 0,0 0-2,0 0 2,0 0 0,-10 2 3,10-2-2,0 0 2,0 0-2,-9 4-1,9-4-6,0 0 2,0 0 7,0 0 3,-8 8-3,8-8-1,0 0 1,0 0-1,0 0 1,-10 3 0,10-3 1,0 0-2,0 0-7,0 0 1,0 0-15,-7 6-20,7-6-15,0 0-14,0 0-10,0 0-3,0 0-7,0 0 4,0 0 8,0 0-9,0 0-11,0 0-12,0 0-12,0 0-10,0 0-8,0 0-188,0 0 165,-9 4-95,9-4 19,0 0-80,0 0 10,0 0-79,0 0 24,-8 7-26,8-7-64,0 0-309,-10 8-279</inkml:trace>
  <inkml:trace contextRef="#ctx0" brushRef="#br1" timeOffset="915765.5223">31606 10160 372,'0'0'458,"-9"4"-35,9-4-79,0 0 5,-14 5-15,14-5 293,-12 1-351,12-1-15,0 0-26,-14-2-28,14 2-17,0 0-67,-12-7 35,12 7-88,-3-8 35,3 8-70,-2-11 43,2 11-69,3-14 49,2 7-65,6-7 25,-5 8 22,1 0-59,1 0 51,0 2-64,1 0 56,-9 4-59,15-5 54,-15 5-55,18 4 57,-9 0 3,0 2-33,0 3 15,-2 2 3,2 0 2,5 19-2,-9-15-7,0 2 2,-1-2-1,0 2-2,1 0-31,-3-2 38,-1 1-6,1-4 9,-1 2 6,-1-3-7,0-11-6,0 22 13,0-22 12,-1 16 11,1-16 10,-2 15 6,2-15 0,-2 9-2,2-9-5,0 0-3,-7 10 0,7-10-2,0 0-8,0 0 0,-11-3 5,11 3-12,0 0-1,-5-9-10,5 9 0,-5-17 6,5 17-14,-1-10-3,1 10 1,-3-10-2,3 10-6,0-12-1,0 12 5,-1-11-4,1 11-1,0 0 6,0-15-3,0 15-1,0 0 0,0-12 1,0 12-5,0 0 4,-1-12 1,1 12-5,0 0 6,0 0-13,0 0 9,0 0-4,0-12 8,0 12 0,0 0 0,0 0-2,0 0-4,0 0 0,0 0 1,0 0-5,0 0-29,0 0-24,0 0-27,0 0-45,0 0-63,0 0-47,0 0-63,0 0-17,1-10-76,-1 10-33,0 0-43,0 0-429,0 0-470</inkml:trace>
  <inkml:trace contextRef="#ctx0" brushRef="#br1" timeOffset="916525.5247">31795 10149 58,'0'0'308,"0"0"-40,0 0-11,0 0 222,0 0-281,0 0 29,0 0-33,-9-2 21,9 2-36,0 0 13,0 0-14,-9-8 12,9 8-28,0 0 0,-11-7-18,11 7-6,-9-5-16,9 5-8,-14-4-14,14 4-11,-18-2-11,18 2-7,-24 2-4,9 2-4,-3 2-8,1 1-9,-3 4 11,3 2-33,-4 4 45,2 2-8,4 0-8,-1 1-15,4 0 9,-4 18 36,12-21-42,2-1-4,3 0 1,1 0-6,4-2-1,2 0-9,1-3 4,4 3-1,2-3-5,-1-2 1,2-4-4,2-1-3,1 1-2,0-5 2,20-2 1,-19-1-8,0-4-1,0 0-4,-2-5-3,-2-2 7,-1-1 2,0-6-4,-3-2-3,-4 2 0,-1 1-15,-3-2 18,-2 5 15,-2 0-26,-1 3 31,-5-10-20,2 12-22,-4 4 27,1 2-28,-1 0 7,0 2-83,-2-1 24,10 5-44,-14-5-35,14 5-33,-11-4-15,11 4-30,0 0 13,-11-3-25,11 3 3,0 0-26,6-6 23,-6 6-2,14-8 45,-5 3 17,1-2 47,2-1 14,0 0 46,3-4-12,0-2 83,3-3-15,0-2 53,-1-2 22,2 1 46,-2 0 54,12-13 292,-18 19-213,-1 2-18,-1 3-57,0-1-24,-1 4-43,-8 6 10,10-3 11,-10 3 19,9 5 11,-5 4 38,-2 1-76,2 6 27,-3 2-56,2 5 26,-2 29 47,0-24-97,0 0-6,1 0-9,-2 1-9,1-2-6,0 2-13,0-3-35,1-1-35,-1-1-37,-1-4-35,1 1-27,-1-2-57,2-1-5,-2-4-24,0-2 32,0 1 3,0-13-24,-2 16-64,2-16 2,-4 8-21,4-8-36,0 0-272,-8-3-133</inkml:trace>
  <inkml:trace contextRef="#ctx0" brushRef="#br1" timeOffset="918237.522">32017 10386 1039,'-6'-10'235,"-3"2"24,-2-12 336,3 12-285,-1-2 15,3 2-6,-2 0-6,3 0-11,-2-1-22,2 3-28,0-2-31,-1 2-35,6 6-27,-7-12-32,7 12-27,-9-9-18,9 9-20,-5-17 32,5 17-63,3-8-8,-3 8-3,8-12-5,0 4-6,3 0-13,3-2-6,1 1-19,4-2 1,0-1 3,7-2-1,-1 0 0,2-1-18,-1 3-12,1-3 52,-1 0-3,0 2-12,0 0 4,-1 2-6,-1-4 11,-3 5-5,-3-1 7,-2 0-6,-2 4 16,0-2-18,-3 1 28,-1 1-12,-1 2 37,0 0-9,5-5 36,-14 10-26,11-8-24,-11 8 16,8-6-24,-8 6 14,0 0-24,0 0 11,6-5-13,-6 5 14,0 0-17,0 0 17,-4 9-20,4-9 21,-6 12 4,1 5-2,1-5-1,-1 1-4,1 1-4,1 1-5,0 2 9,-1-1-35,2-1 41,-1 0-19,1 1 17,-1 1-17,2-4 17,-1 2-20,-1-4 21,3 4-17,-1-4 18,-1-1-19,1 1 13,1-11-12,-1 19 12,1-19-35,-1 14 51,1-14-19,0 12 20,0-12-18,0 0 16,-2 10-25,2-10 17,0 0-25,0 0 8,8-16-49,-8 16 22,10-16 24,-6 7-11,1 1 15,-5 8-17,9-14 17,-9 14-13,8-12 12,-8 12-22,8-8 26,-8 8-18,6-7 10,-6 7-5,0 0 16,14 0-19,-14 0 13,0 0 1,12 8-3,-12-8 13,7 7-13,-7-7 5,9 9-2,-9-9 11,9 10-19,-9-10 21,10 10-17,-10-10 19,10 7-16,-10-7 15,13 9-16,-13-9 2,13 5-1,-13-5 15,12 6-17,-12-6 14,12 3-29,-12-3 29,11 1-10,-11-1-9,14 0 11,-14 0 14,15-4-18,-15 4 17,17-10-18,0-2 6,-9 5-3,-1-3-23,2 0 14,0 0-24,-1-3 21,-2 2-6,0 1 12,0-1 2,0 3 1,-2-1-5,-1 1 8,-3 8-1,5-14 1,-5 14-2,3-17-4,-3 17-3,0 0-2,-6-10 13,6 10 4,0 0-6,0 0 1,-17 1 1,17-1-11,-11 6 12,11-6-11,-12 8 6,5-1-3,7-7 14,-10 11-21,5-3 20,5-8-12,-8 14 11,8-14-7,-7 14 8,7-14-9,-3 13 10,3-13-17,-1 12 11,1-12 1,2 10 4,-2-10-4,6 10 1,-6-10-9,8 10 15,2 1-27,-3-3 19,1-3 8,-1 4-10,-2-1 6,1 0-29,-1 0 33,0 2-28,-1 0 23,-4-10 12,1 19-14,-1-7 13,-2-1-13,-2-1 14,-1 1-15,-4 8 31,5-10 2,-1-1-9,5-8 17,-9 12 10,9-12 20,-5 9-35,5-9 14,0 0-29,0 0 12,0 0-21,-3-9 15,3 9-26,6-19 16,0 6-25,12-27-38,-6 18 23,1-2-15,3 1 18,-1 0-24,1 1 21,-2 2-19,-1 3-32,0 1-19,-1 1-19,0 2-20,-3 2 0,2 1-3,-3 0 13,0 3 0,0 0 5,-2 0 17,1 1 14,-7 6 18,12-10 13,-12 10 13,9-8 7,-9 8 8,10-9 2,-10 9 11,6-8 9,-6 8 23,6-6 26,-6 6 15,6-8 14,-6 8 102,6-9-87,-6 9-18,0 0-9,0 0-14,0 0-10,0 0-7,0 0-2,0 0 6,-9 3 1,9-3 6,-11 15-6,4-7 12,2 1-25,0 1 18,-5 11-2,6-9-18,-1-2 15,1 0-25,1-1 22,0 0-16,3-9 10,-2 18-17,2-18 12,0 14-13,0-14 9,2 13-13,-2-13 4,8 8-15,-8-8 25,11 4-23,-11-4 18,18 0-17,-8-5 13,1 0-15,3-2 15,-2-1-21,0 0 16,1-3-15,-3 2 15,-1-1-23,0 2 20,-2 1-5,0 0 17,-7 7-18,12-13 1,-12 13 9,0 0-14,0 0 18,0 0-16,-7 6 18,7-6-15,-7 10 9,7-10-17,-7 14 26,7-14-23,-5 15 20,5-15-12,-4 12 12,4-12-14,-1 17 19,1-17-2,3 9-16,-3-9 16,0 0-21,12 9 19,-12-9-17,13 2 14,-13-2-14,20-2 14,-10 0-23,1-3 22,2 1-15,-1-3 13,1 0-18,-1-1 17,0 0-16,-2-1 12,0 2-38,-1-3 53,-2 3-28,0 0 25,-2 1-22,3-2 22,-8 8-20,9-13 16,-9 13-15,6-10 20,-6 10-14,5-8 6,-5 8-14,0 0-6,0 0 22,0 0-16,0 0 17,0 0-18,0 0 8,0 0-7,0 0 18,0 0-19,0 0 21,-4 11-25,4-11 20,0 0-11,0 0 15,2 4 1,5 3-19,-7-7 22,0 0-22,14 0 19,-14 0-49,14-1 53,-14 1-24,19-1 13,-19 1-13,21-3 16,-21 3-25,24 0 27,-24 0-21,23 3 16,-10-2-19,-3 2 20,2 1-20,-2 3 6,0 1 10,0 2 7,0 1 9,-1 0 4,-1 2-5,-1 0 13,-1 1 20,1-2-1,-2 2-2,0-3-12,-1 0-5,4 8 39,-4-11-31,-4-8 7,7 14 4,-7-14 13,3 10 11,-3-10 7,6 7-4,-6-7-13,8 6-16,-8-6-10,12-1-9,-12 1-9,19-5-15,-9 3-40,10-5-179,-20 7 17,17-3-80,-17 3-148,13-2-114,-13 2-126,13 0-583,-13 0-856</inkml:trace>
  <inkml:trace contextRef="#ctx0" brushRef="#br1" timeOffset="921222.5214">32006 6367 553,'0'0'383,"-5"10"-69,5-10-69,-5 7-27,5-7-12,0 0-8,-5 11 13,5-11 25,0 0 43,0 0 5,9 6-10,-9-6-1,30-2-22,-4-3-8,15-4-40,10-1-23,13-5-43,6 1 3,79-18 78,-72 17-143,3 1 4,0-1-20,1 4-16,-2 1-1,0-1-11,-6 2 6,-2 3 5,-14 1-11,-5 1-2,-4-2-8,-10 4 5,-8-1-1,-3 2 7,15-3 73,-23 3-34,-4 0-2,-4 0-6,2-1-22,-13 2-1,19-2-10,-19 2-7,14 0-26,-14 0-47,0 0-60,0 0-94,12 1-54,-12-1-120,0 0-98,-5 11-110,5-11-676,-9 7-870</inkml:trace>
  <inkml:trace contextRef="#ctx0" brushRef="#br1" timeOffset="923347.0633">32396 8572 148,'0'0'231,"0"0"-112,0 0-97,11 4-88,-11-4-80,0 0 40</inkml:trace>
  <inkml:trace contextRef="#ctx0" brushRef="#br1" timeOffset="924434.061">32647 8472 361,'0'0'426,"0"0"224,3-12-381,-3 12-17,0 0-13,1-11-17,-1 11-35,0 0-23,1-10-27,-1 10-23,0 0-19,0 0-20,2-13-14,-2 13-16,0 0 11,0 0 6,1-10 13,-1 10 8,0 0 11,0 0-4,0 0-12,0 0-11,0 0-9,0-13-10,0 13-17,0 0-8,0 0-1,0 0-7,0 0 6,0 0-2,-3 21 22,2-12 11,0 4 11,-2 4 14,2 2-1,0 6-4,0-1-11,-1 5-12,2-3-6,0 1 7,0 0-23,2-1 12,-1 0-9,0-1 6,-1-3-10,1-2 7,2-1-9,-3 0 8,1-5-10,-1 1 9,1-2 4,-1-2 11,0-11 17,2 19 57,-2-19 10,0 13 12,0-13-38,0 0 0,0 0-36,0 0 11,0 0 18,3-21-82,-1 4 24,0-5-32,3-8 18,-1-6-12,1-5 4,3-1-2,-2-2-22,0 1 23,1 2-21,-3 7 35,2 2-2,-2 6 30,-2 2-34,3-12 19,-3 21-30,0 3-35,-2 12 23,1-14-26,-1 14 30,0 0-23,0 0 23,-5 21-20,1-4 25,1 7-12,-3 5 10,0 3 8,3-1-27,-1 1 25,-3 31-11,5-36-13,-1 0 24,3-1-23,-1-3 7,0 0-3,-1-4 25,4-2-29,-2 0 22,0-3-18,0-2 29,0-1-19,0-11 34,1 18-10,-1-18 15,3 9-24,-3-9 16,0 0-29,7-5 18,-3-5-26,1-4 14,1-7-17,-1-3 17,2-7-9,-2-1 8,-1-2-1,1 3 21,-3 0 27,2 6-6,-3 1-9,2-10 11,-2 20-46,0 1-11,-1 13-5,0-13-1,0 13 3,0 0-4,-6 6 10,1 3 1,1 7 1,-2 5 2,1-1-2,-2 4 2,2 1 3,-1-2-4,-3 26-20,7-27 3,-1-1 17,1-2-18,-1-3 23,2 0-17,-1-2 17,1-2-20,0-2 30,1-10-23,-2 18 21,2-18-16,2 11 20,-2-11-19,0 0 12,0 0-21,11-11 21,-4-1-22,-1-6 16,1-5-8,1-8-6,1-7-2,0-1 8,1 0-4,-2 1 2,-2 7-7,-1 6 36,0 4-13,-1 2-3,0 4-24,-2-5-17,-2 20 26,0 0-1,0 0-1,-8 8 7,1 11 36,-2 5-40,-1 5 3,-4 5-2,3 1 4,-1 0 1,2-6-5,0 1-11,2-3 18,1-4-1,-4 18 12,7-22-5,-1-4-10,2 0-2,-1-2 8,1-3 1,3-10 7,-4 18 1,4-18-3,-1 10 3,1-10-4,0 0-2,0 0-1,7-13-5,-1 1-3,-2-5-8,3-6-2,1-2-1,1-2 3,-2 6-3,-1 1 14,-2 3-8,1 2-1,-3 1-11,3 6 2,-5 8 8,0 0-7,0 0-14,0 0-39,5 13-77,-9 16-328,1-7 68,-2 3-134,-2 5-117,1 0-813,-3 6-1086</inkml:trace>
  <inkml:trace contextRef="#ctx0" brushRef="#br1" timeOffset="925575.067">31964 10367 491,'12'-3'574,"-2"-1"-116,-10 4-82,14-7-37,-14 7-55,13-11 6,-13 11-15,8-14-11,-8 14-30,4-14-3,-4 14-16,1-17-42,-1 17-35,-5-15-42,-10 5 35,3 6-82,0 4-14,-7 0-7,-3 5-8,1 2-5,-5 4-2,1 0-3,1 2-8,5 0 2,4 1-8,0-1 12,3 4 1,5-4-3,3-2-2,3-1 7,5 2-2,3-3-1,6-1 0,5-3 3,7-1-5,4-2-5,9-2-6,2-2 15,12-5-13,5 0-3,12-5-25,0-1 27,2-3 12,-5-1-5,60-27 12,-71 18-20,-6 1-3,-12 4 37,-7-2 1,-10 4 33,-4 2-19,-10 3 17,-4 1-6,-5 1-8,-6 3-17,-9-2 2,-5 5-7,-12 1-3,-4 5-4,-68 10-1,38 2 0,2 3 4,1 2-2,3 2-2,6 0 0,11-3-6,6 2-1,5-3-8,9-1 2,2 0-4,9-4 3,2-1 3,8-1-2,5-8-5,1 12 2,-1-12 3,22 5-9,-6-5-11,4-3 2,6-2 2,4-1-17,0-4 25,-2 1-35,-1-1-17,-4-4-61,-7 1-86,-3-1-60,-4 1-101,-6-1-52,-9-10-1141,-7 9-151</inkml:trace>
  <inkml:trace contextRef="#ctx0" brushRef="#br1" timeOffset="926115.06">31582 9980 357,'0'0'574,"6"-12"-121,-6 12-50,7-12-66,-7 12-36,3-20-48,1 10-2,0-3 4,0-2 7,0 2-9,1-3-20,0 2-15,1-2-45,8-12 82,-7 15-166,2 2-19,0 0-17,0 4-31,0 3 12,1 1-19,-10 3 10,20 3-15,-9 1 9,1 3-6,-2 3 4,-1 0-6,1 1-3,-2 2-3,-1 0-1,-1 1 4,-1-1-6,1 0-41,-4-3 56,2 0-36,-1 0 18,-3-10 10,4 16 55,-4-16-7,3 12 59,-3-12 18,3 10 17,-3-10-7,0 0-29,0 0 59,0 0-114,6-5-30,-2-5 12,1-4-6,1-5-24,3-1 10,2-6-4,1-1-10,1 1 1,2 4-8,-2 1 4,-1 5-5,0 1-3,0 6-2,10-3-16,-22 12 20,20 0-5,-10 3 4,-1 3 0,0 4 1,0-2 1,-2 5-5,2 0 1,-3-1 6,1 0-3,-2 3-31,0-3-28,0 3-44,-1-3-25,2 9-275,-3-11 100,-1 2-44,-2-12-67,4 17-41,-4-17-55,5 13-30,-5-13-338,0 0-436</inkml:trace>
  <inkml:trace contextRef="#ctx0" brushRef="#br1" timeOffset="926295.0598">32155 9844 763,'0'0'717,"4"-11"-126,-4 11-101,4-9-68,-4 9-25,5-10-28,-5 10 6,5-11-42,6-3 244,-1 6-358,2-2-20,3-1-61,3-1-5,2 2-47,5-2 1,1 0-44,0 1-25,1 2-76,-6 2-32,2-2-65,-3 3-41,-1 2-70,-1 1-73,12-2-513,-16 5 361,-14 0-46,20 3-396,-20-3-506</inkml:trace>
  <inkml:trace contextRef="#ctx0" brushRef="#br1" timeOffset="926451.0611">32436 9818 79,'-9'9'648,"3"-4"-137,6-5-72,-9 10-26,9-10-15,-9 7-17,9-7 6,0 0-21,0 0-50,0 0-38,0 0-74,0 0-24,15-3-60,11-11 79,-12 7-124,4-3-47,5 1-42,0-3-55,2 1-79,-3 0-92,2 0-82,-2 2-106,-1 0-82,-2 1-517,-1-1-636</inkml:trace>
  <inkml:trace contextRef="#ctx0" brushRef="#br1" timeOffset="926674.0593">32356 9943 150,'0'0'1036,"0"0"-664,0 0-62,11-7-42,-2 4-38,0-2-40,4 1-29,3-3-23,2-2-29,4 1-28,0 0-14,6-3-18,1 0-16,0 2-44,-1-2-66,-2 1-85,-2 2-78,0 1-95,-3 0-418,0-1-262</inkml:trace>
  <inkml:trace contextRef="#ctx0" brushRef="#br1" timeOffset="926995.0661">32978 9643 250,'0'0'624,"0"0"-99,-2-12-56,2 12-39,0 0-47,0 0-54,-2-13-12,2 13-54,0 0-58,0 0-37,0 0-32,0 0-8,-12 6-4,6 4-6,-1 0-27,0 4 3,-6 18 68,8-15-109,-1 0 9,4-2-9,0-1 7,2-1-17,0 0 11,3 0-5,2 1 27,1-5-18,2 3 8,3-6-18,3 0-10,1-1-9,3-3 19,17-4 7,-16-4-20,-1-2 0,0-3-7,-4-1-15,0-4 6,-4-3-5,-2-1-1,-4-3-8,-4 5-4,-3-1-7,-4-2-5,-2 6-32,-4-2-51,-3 4-63,-4 5-130,1 4-153,-2 3-224,-6 2-624,-1 4-892</inkml:trace>
  <inkml:trace contextRef="#ctx0" brushRef="#br1" timeOffset="932532.0617">16928 9175 311,'0'0'513,"0"0"-116,0 0-102,0 0-52,0 0-54,0 0 93,0 0-164,0 0-12,0 0 43,-14-3-9,14 3-19,-9-10-1,9 10 60,-9-15-22,2 3-31,0-1-30,-2-5-18,0-1-12,-2-7 39,1-4-80,-17-43 43,12 30-73,3-3 0,-6-8-2,1-3 2,-1 1 1,2 0-3,-1 1 47,4 9-57,-1 2 58,3 1-44,-1 3 50,1 2-60,5 7 53,-1 4-56,2 1 52,2 4-58,1 3 54,2-1-60,2 1 54,1 2-54,1-1 51,1 4-51,0 0 54,1-1-57,3 3 55,1-1-55,3 0 53,2 0-51,2 2 52,32-16-27,-20 16-24,7-4 51,2 1-34,6 0 36,-1 0-56,4 1 58,-1-1-56,5 0 52,0 1-50,9-4 53,0 2-51,-1-1 3,2-1 4,1-1 3,67-18 0,-63 17 13,2 0-8,3-2 52,0 0-62,1-1 54,1 1-51,0-1 46,1 0-51,0-1 53,1-2-55,0 2 55,2 0-52,-1-1 50,1 2-58,-1-2 57,1 1-57,-1 2 55,-1-3-54,-2 3 51,-2-1-55,-1 0 56,-2 1-51,-2 2 53,0-1-50,-2-1 52,1 3-59,-1-1 59,-2 1-55,0-1 50,56-15-31,-71 18-19,1 4 52,-2-1-55,0-2 8,-3 2 12,3-1-1,-3 1-2,2 1 3,0-2 2,-1 0 50,3 0-54,1 0 47,-1 2-57,1-3 53,49-12-27,-46 14-29,-3-2 55,3 3-56,8-4 59,-11 2-63,1 1 56,1-3-55,7 0 49,-1-4-54,0 2 50,3-1-7,-1 1-11,1-4-4,1 1-12,-1-2-6,-1 4 2,1-5 3,-3 2 5,1 0 0,-2 3-51,-1-3 66,-7 5-51,-1 0 60,3 2-52,-2-1 61,2 1-54,7-3 53,-9 2-41,11-1 70,39-12-10,-49 15-52,0 0 58,-2 0-56,-1 1 59,-3 1-58,0-1 53,-4 2-49,-5 2 42,0-1-54,-3 2 56,-1-1-59,-4 4 54,-2-3-56,1 3 55,22-7-26,-24 6-27,-1 0 60,0 1-52,0 0 55,-4-1-48,5 0 57,-6 2-53,2-1 67,-1 0-54,-2 1 66,0-2-44,-3 4 54,3-3-58,-4 1 49,0 0-54,-2 0 41,2 1-56,-2-2 47,0 1-57,-9 4 51,18-7-53,-10 2 57,-8 5-50,15-8 53,-15 8-55,12-6 53,-12 6-50,11-6 36,-11 6-34,13-10 59,-13 10-4,8-4-33,-8 4 37,0 0-29,9-6 31,-9 6-28,0 0 26,0 0-27,10-7 19,-10 7-32,0 0 13,0 0-24,0 0 11,8-5-20,-8 5 17,0 0-2,0 0-21,0 0 19,0 0-17,7-6 20,-7 6-22,0 0 21,0 0-17,0 0 12,0 0-21,0 0 20,0 0-22,0 0 24,8-5-23,-8 5 4,0 0 5,0 0-23,0 0 23,0 0-24,0 0 23,11 4-18,-11-4 17,6 7-22,-6-7 20,11 11-15,-5-4 6,1 1 4,1 1 3,0 0-3,2 1 4,-1 0 5,1 2 4,2 0-7,0 1 3,2 0 3,-2-1 3,0 3-4,3-3 4,-4 3-10,3-3 5,-2 2-2,-1-3 3,-1 0-5,-1-1-2,10 9 12,-11-9 1,-2-2-15,0-2 23,-1 2-23,2-1 20,-7-7-22,8 12 17,-8-12-20,7 9 22,-7-9-17,8 10 19,-8-10-19,6 7 15,-6-7-16,9 13 19,-9-13 0,0 0-14,5 9 19,-5-9-14,0 0 10,5 8-13,-5-8 20,0 0-18,4 10 14,-4-10-7,0 0 15,0 0-11,6 10 11,-6-10-8,0 0 11,0 0-13,5 8 0,-5-8-2,0 0 1,5 9-7,-5-9 9,0 0-9,5 10 4,-5-10-5,4 8 5,-4-8-9,5 8 11,-5-8-17,6 7 11,-6-7 5,6 12-9,-6-12 4,7 5-45,-7-5-27,0 0-72,6 9-31,-6-9-160,0 0-45,7 8-114,-7-8-119,0 0-571,0 0-789</inkml:trace>
  <inkml:trace contextRef="#ctx0" brushRef="#br1" timeOffset="932944.0639">23044 6629 543,'0'0'708,"0"0"-199,0 0-19,0 0-120,0 0 24,-10 4-47,10-4 28,0 0-56,0 0-4,0 0-59,0 0-26,0 0-52,0 0-25,0 0-41,0 0-9,0 0 61,6 6-91,-6-6-8,11 6-16,-11-6 1,16 5-16,-7 0 3,2 0-1,-1-1 11,0 0 0,6 0 0,-4 1 0,3 0-3,1-3-2,0 3 3,19-2 37,-14-3-43,-2 0-8,2-1-1,4-3-7,-2-1 1,1-1-3,4-5-2,-1 0-2,-2-2 7,-2-4-5,2-4-3,-1-4-2,-1-4-6,-3 3 26,-5-1 12,-1 2-1,-1 1 3,-3 0 35,0 5 3,-2 0-12,-3 5-18,1 0-13,-1 2-11,0 1-37,-1 1-61,-4 10-74,5-15-119,-5 15-96,3-9-164,-3 9-832,-12 9-63,4-4-1019</inkml:trace>
  <inkml:trace contextRef="#ctx0" brushRef="#br1" timeOffset="935172.067">29113 11951 549,'-6'-8'490,"6"8"-119,0 0-88,-8-8-63,8 8-49,0 0-42,0 0-22,0 0-13,-6 8-4,6-8-2,4 21 7,-2-7-12,2 4-9,1 1-60,3 3 54,-3 1-60,1 2 57,1-2-53,-2 0 46,0 0-47,0-2 50,-1 0-53,-2-3 67,1 15 30,-6-20-69,1 0 67,-3-1-63,-3-1 67,0-4-70,-3 0 56,0-6-60,-1 0 52,-3-3-67,0-3 51,-3-7-60,2-2-1,-2-6 48,2-4-55,-10-44 25,20 35 17,6-1-67,4-2 51,6-5-57,5 2 53,6 2-63,10-5 48,3 3-59,-4 9 53,5 3-59,-2 3 38,1 6-60,0 2 59,-6 9-70,-4 2 50,-3 3-53,1 2 52,-6 3-45,1 4 59,-6 3 12,-3 1 2,-1 3 4,-6 1-56,-3 2 68,-6 2 1,-2 5 5,-4-1 16,-6 4 21,-4-1 5,-29 23 57,26-28-67,4-2 65,-1-2-41,3-2 39,3-4-65,2 0 43,4-2-68,0-1 45,4 0-60,2 0 49,2 0-58,4-8 56,1 14-62,3-5 53,13 9-13,-4-9-45,3 1 3,3 2 7,-1 0 49,2-1-43,0-1 41,0 3-61,0-3 26,1 0-90,-1 1 30,-1-1-82,-3-2 26,2 1-86,-2-2 17,-2-2-106,1 0 7,-2-3-49,1-1-472,-3-2-330</inkml:trace>
  <inkml:trace contextRef="#ctx0" brushRef="#br1" timeOffset="935521.6081">29655 12143 358,'0'0'591,"0"0"-92,0 0-170,2-10-7,-2 10-117,0 0 16,0 0-60,0 0 54,0 0 127,0 0-237,3-10 33,-3 10-77,0 0 47,0 0-72,9-4 52,-9 4-66,11-5 43,-11 5-62,16-7 50,-5 1-58,-1 1 51,1-3-65,1 0 63,-1 0-66,-1 0 59,0-2-65,-2 0 55,-2 0-11,-1-1-11,0 2-8,-2 0-2,-3 9-1,0-17-2,0 17 0,-6-15 0,6 15 0,-10-8-2,10 8 11,-26-1-36,15 5 62,-2 1-24,0 3 52,2 2-43,-3 2 56,3 4-60,0-2 52,3 0-54,1 0 51,4 1-60,-1 0 8,3-2-4,1 0 4,2-1 0,8 12-7,-1-14-46,2-1-45,1-2-44,3-2 6,0-2-108,4-1 17,-1-2-62,4-4 34,1-1-8,1-3-1,4-1-51,-2-3-323,-1-3-142</inkml:trace>
  <inkml:trace contextRef="#ctx0" brushRef="#br1" timeOffset="935736.6037">30141 11892 49,'7'-15'655,"-3"5"-159,-4 10-95,3-17-58,-3 17-47,-9-15 207,9 15-280,-15 0 0,2 4-8,-1 0 27,-2 6-71,-1 0 31,0 3-66,1 2 41,-3 1-75,4 0 24,5-1-65,0 2 28,3-3-49,1 0 27,3 13 6,4-15-67,3 0-2,3-1-23,2-1 9,2-1-90,2-2 4,1-1-111,2-3 15,1 0-52,1-1-74,-2-4-45,3 1-38,-3-3-65,1-2-321,-2-1-309</inkml:trace>
  <inkml:trace contextRef="#ctx0" brushRef="#br1" timeOffset="937152.6">30253 11887 52,'0'0'317,"-11"-5"-46,11 5-63,0 0 16,-8-6-49,8 6-26,0 0-1,0 0-5,-10-4 7,10 4-1,0 0-8,0 0-6,-7-6-15,7 6-13,0 0-1,0 0 0,-5-6-5,5 6 10,0 0 2,0 0 2,-5-9-6,5 9-5,0 0 91,0 0-103,-4-11-7,4 11 6,0 0-6,0 0-4,0 0-62,0 0 53,-4-11-57,4 11 52,0 0-61,0 0 53,0 0-63,0 0 52,0 0-63,0 0 35,0 0 18,-3-9-68,3 9 57,0 0-54,0 0 54,0 0-57,0 0 57,0 0-56,0 0 56,0 0-42,0 0 40,0 0-54,0 0 56,0 0-52,0 0 63,0 0-48,0 0 64,0 0-47,0 0 57,0 0-45,0 0 62,0 0-48,0 0 47,0 0-42,0 0 47,0 0-54,0 0 37,0 0-42,0 0 28,0 0-1,0 0-50,0 0 33,0 0-40,0 0 34,0 0-39,0 0 36,0 0-41,0 0 27,0 0-12,0 0 36,0 0-21,0 0 28,0 0-26,0 0 29,0 0 14,0 0-41,0 0 26,0 0-20,0 0 17,0 0-22,0 0 15,0 0-21,0 0 12,0 0-15,0 0 11,0 0-25,0 0 17,0 0-22,0 0 17,0 0-23,0 0 16,0 0-17,0 0 21,0 0-25,0 0 28,0 0-26,0 0 22,4 10-16,-4-10 19,4 10-23,-4-10 22,8 13-20,-3-5 23,1 0-20,7 12 12,-4-11 7,1 1-23,0 0 23,0-2-17,1 1 17,-1 0-15,2-2 17,-1 1-22,-1-3 19,1-3-20,0 2 17,0-2-21,-11-2 21,20 3-24,-3-6 3,-8-1 14,-2 0-22,0-3 19,-2 0-23,1-5 14,-2-1-40,0 0 37,-2-1-33,-1 1 46,1 0-29,-1 1 36,-1-1-29,0 1 23,0 12-20,-1-32 9,1 32 26,0-15-27,0 15 27,0-16-33,0 16 34,0-11-35,0 11 32,2-13-32,-2 13 35,4-9-35,-4 9 33,5-10-33,-5 10 26,9-7-27,-9 7 36,9-5-30,-9 5 28,11-3-57,-11 3 60,15 3-36,-4-1 39,-1 1-37,4 4 36,-2 0-37,2 1 38,0-1-40,-1 4 34,-1-1-34,-1 1 37,9 11-25,-14-8-10,2-2 40,-6 0-38,1 0 40,-2-1-35,-2-1 14,-1 1-10,0 0 37,-2-2-36,0 0 35,-1-2-16,5-7 40,-9 12-26,9-12 19,-3 2 2,-11-1-45,14-1 7,-5-9-52,5 9 23,-3-20-88,3 9 16,1-2-58,2-1 77,1 0-40,0 0 70,2 1-42,0 2 62,0 0-44,1 0 63,10-6-44,-9 9 9,1 1 54,0 3-54,-2-1 60,-7 5-59,16-6 53,-16 6 4,15-4 1,-15 4-2,13 0 6,-13 0-6,0 0-4,15 4 11,-15-4-1,7 5 1,-7-5-7,0 0 1,10 6-6,-10-6 4,0 0 0,10 4 2,-10-4 3,0 0-1,0 0-40,14 0 42,-14 0-38,10-4 46,-10 4-59,13-11 57,0-4-29,-6 6-29,0 0 54,-2 0-58,0-1 60,-1 1-53,0 1 48,-4 8-54,6-12 33,-6 12-38,0 0 55,2-10-56,-2 10 58,0 0-54,0 0 54,-10 9-50,10-9 54,-7 13-56,7-13 56,-7 16-1,3-8-4,4-8-7,-3 14 0,3-14-2,-3 13 4,3-13-1,1 12-1,-1-12 1,4 7-2,-4-7-4,4 4 24,11-3-81,-15-1 57,18-6-58,-9 1 44,3-1-75,0-1 48,3 0-1,-2-1 8,-1 1 0,2 1 6,-4 1 2,2 2 2,-12 3-1,17-3 0,0 3-6,-17 0 16,14 5 4,-14-5-8,14 5 11,-14-5 4,12 5-1,-12-5 6,14 4-4,-14-4-2,18 3 3,-18-3-1,21-1-1,-9-1-15,4-2-11,16-5-17,-17 3 25,0 0 2,1 0 4,-1 1-2,-1-3 4,1 2 2,-3-1 0,2 2-2,-4 1-2,-1-1-2,-9 5-3,18-4 3,-18 4-8,14-1-39,-1 6-210,-13-5 80,11 9-109,-11-9-42,12 14-67,-12-14-391,11 12-324</inkml:trace>
  <inkml:trace contextRef="#ctx0" brushRef="#br1" timeOffset="938510.6038">31698 11435 533,'0'0'465,"0"0"-75,14 11-108,-9-2-29,0 4-52,1 2-22,1 2-43,7 23 183,-8-17-148,-1-1-34,3 1-12,-4-1-33,1 0 0,-1-1-23,-2-1 8,-1-3-17,-1-2 14,0-1-10,-1-2 7,-3 0-19,1-3 2,-4-1-23,-8 1 33,15-9-34,-19-1-18,10-2 5,-1-6-10,0-2 7,0-3-16,0-6-14,2-6-52,-1-1-15,6-4-13,-1-2 7,4-1 3,0 2 28,4 1 0,8-25-32,-6 34 68,3 1-17,2 3 23,1 3-15,0 2 21,-1 5-11,-1 2 12,-10 6-14,17-4 31,-17 4 4,13 7 48,-13-7 6,7 18 16,-7-18-5,-3 38 117,1-24-48,-2 2-11,0-2 10,-1 0 7,0 1-26,1-1-85,0-1 45,1-4-21,1 3-5,1-2-4,1-10-8,1 16-10,-1-16-9,8 12-3,7-6 6,-15-6-94,20 0 32,-6-2-1,1 0-12,2-3-9,-1 1-15,3-5-7,1 1 11,0-1 13,-3 1 10,-2-1 11,1 2 6,-5 2 12,-1 0 8,7-4 7,-17 9 8,0 0 15,11-3 7,-11 3 12,0 0 6,0 0-41,-5 9 66,5-9-61,-4 9 49,4-9-65,0 0 54,-4 11-62,4-11 56,0 0-60,0 20 41,0-20 11,5 6-50,-5-6 52,10 3-58,-10-3 53,14 0-50,-14 0 44,22-4-51,-11 0 40,3 0-72,0-3 26,0-3-26,1 1-19,-1-2-6,8-12-96,-12 13 97,-4 0 21,-2 2-2,-4 8 20,2-13-2,-2 13 10,-6-8-3,6 8 19,-15-2 16,15 2 29,-20 7 2,6-3 8,0 4 7,-1 2 0,-14 14 34,17-9-48,1-1-8,3-2-4,2 2-6,1-1-1,3 1-5,1-3-11,2 0-15,2 1-16,1-2-13,2-2-19,1 1-4,3-1-31,-2-2 9,15 2-83,-11-7 100,1-1 27,0 0-5,0-1 40,-1 1 7,1-3 40,-13 3 15,23-4 26,-23 4 14,19-3 11,-19 3 3,14-3-3,-14 3-4,14-1-5,-3 0 54,-11 1-85,0 0-12,14-2-7,-14 2 1,13-1 1,-13 1-8,14-2-8,-14 2-4,21-6-6,-9 4-15,4-2 17,-1-3-4,5 0-9,1-1 5,42-25-10,-44 21-26,2-4 2,0-5-40,-5-1-34,-1-2-41,1-8-14,-5 3-4,-4-2 24,0 3 23,-5 5 57,0 2 46,-4 2 20,0 2 6,-1 2 7,-7-6 12,4 15-7,6 6-7,-17-4-2,17 4-7,-17 6 8,8-1-2,0 4-4,1 2 0,1-1-6,2 0 0,2 2-6,2-2 4,1-10-6,1 20 1,6-3-26,0-9-15,1-1-14,1-2 0,1-2-1,4 1-1,-2-3-8,2-1-3,0-1 5,0-1 9,0-3 7,1 0 0,-4 0 6,1-2 4,-1-2 2,3-6-17,-7 8 62,-7 7 8,6-10-2,-6 10 6,0 0 18,0 0 3,0 0 1,0 0 0,-10 10-3,5-2-10,1 1-1,1 0-2,-1 0-4,2 2-3,-1 6 7,3-17-17,0 16-9,0-16 18,4 13-18,-4-13 2,9 9-5,-9-9 5,14 5-21,-14-5 11,18 0-26,-6-3-42,1-3-10,1 1 2,2-5-33,19-15-197,-17 7 123,0-3-5,2-5-35,1-6 8,-4-1-18,2-2 76,-2-1 50,1 3 150,-1 2 80,-5 6 67,-3 6 11,1 2-37,-4 5-15,0 4 39,2 3 218,-8 5-216,5 8-22,-5-8-26,0 24-18,-3-6-6,0 6-26,-2 7-1,-2 1-33,1 7 6,-3 1-41,4-6 19,-1-2-20,2-1-19,0-4-34,-3 28-122,3-33-9,1 2-59,1-7-57,0 0-67,0-2-42,-1-4-72,3-11-101,-4 18-296,4-18-400</inkml:trace>
  <inkml:trace contextRef="#ctx0" brushRef="#br1" timeOffset="939044.6054">32768 11390 313,'0'0'769,"-8"-7"-202,8 7-120,-5-7-97,5 7 150,2-9-309,-2 9-7,11-7-13,-3 2-12,3 1-17,4 0-21,1-3-12,7-1 2,1 2-10,6-2 8,2 2-14,0-1-6,-1 2-12,-4 1-10,22-2 28,-29 5-60,-1 1-13,-2 3 8,-2 0 21,-2 3 10,-2 1 11,-1 2-6,-4-1-4,-2 2-7,0 2 11,-1-2-29,-2 0 9,-1 2-28,1-1 18,-1 10 1,0-21-33,-1 16 18,1-16-33,0 15 16,0-15-29,0 13 25,0-13-30,0 0-3,3 10-37,-3-10 9,0 0-24,9-4 26,-9 4-2,11-13-11,0-10-76,-3 9 75,-1-4-18,1 1 43,0-1-16,-1 0 39,-1 4-11,1 1 43,-2 0-25,0 3 23,0 1-30,-1 0 27,-4 9-29,6-12 34,-6 12-28,3-5 12,3-1 24,-6 6-32,0 0 30,0 0-26,10-3 38,-10 3-24,0 0 35,0 0-23,10-3 33,-10 3-37,9-4 35,-9 4-45,11-6 35,-11 6-45,18-10 14,-18 10 11,11-6-30,-11 6 28,9-5-33,-9 5 32,0 0-30,13-3 31,-13 3-34,0 0 50,14 3-36,-14-3 46,11 5-25,-11-5 44,15 5 1,7-1 41,-7-4-61,0 2-7,4-2-14,1-2 4,0 2-17,1-3-43,0 3-54,0-2-90,-2-1-68,-3 2-73,1 1-110,-6 0-10,-11 0-76,14 6-352</inkml:trace>
  <inkml:trace contextRef="#ctx0" brushRef="#br1" timeOffset="939350.6085">31115 12195 393,'-39'12'382,"7"-1"-71,4-2-43,7-1-45,6-3 1,3 0 11,12-5 19,0 0-17,0 0-18,14 0-62,10-7 44,18-5 2,19-7 12,113-34 302,-64 18-268,11-2-13,10-1-26,11-1-13,6-1-30,5 3 30,3 0-16,2 1 21,1 3-26,-2 4 33,-4 0-26,-9 7-17,-7 2-24,-11 6-25,60-5 38,-109 14-101,-17 2-10,-5 1-31,-15 1-60,-2 1-67,-38 0 7,0 0-59,0 0-20,0 0-88</inkml:trace>
  <inkml:trace contextRef="#ctx0" brushRef="#br1" timeOffset="939800.6042">30047 12714 209,'-15'1'828,"4"1"-179,11-2-136,-18 4-129,18-4-78,0 0-64,-11 3-49,11-3-16,0 0 6,24-7-1,-2 2 1,67-19 85,-21 4-183,9 0 20,30-7-5,5-1-63,13 1 38,5-2-56,5 3 41,7 4-15,-1 0-4,1 1 6,0 1 10,-4 1 17,-7 4 17,-4 1 10,85-9 116,-123 15-121,-8 0-15,-10 3-14,-17 0-8,-6 1-14,-11 1 7,-8 2 11,-3-2 19,-4 1 5,-3-1-8,-2 2-17,-4 0-16,-2 0-10,-11 1-37,20-7-128,-20 7-14,0 0-67,0 0-114,-5-7-97,5 7-152,-17-5-187,5 4-424,-6-1-796</inkml:trace>
  <inkml:trace contextRef="#ctx0" brushRef="#br1" timeOffset="942351.6077">27586 6854 93,'-14'-8'284,"14"8"-40,-10-4-50,10 4-1,-7-10-42,7 10 24,-12-12 134,12 12-194,-6-10 44,6 10-17,-4-10 19,4 10-44,-3-12 9,3 12-33,-4-11 9,4 11-21,-3-14 16,3 14-16,-4-12 4,4 12-24,-5-11 1,-1 3 11,6 8-58,-9-9 7,9 9-22,-11-3 12,11 3-16,-19 5 0,5 0-1,-3 2 17,1 3-20,1 2-3,-2 0 3,2 3 0,-5 5 6,6 2-3,-1 2-35,-3 7 59,0 2-46,5 4 54,-2 2-2,3 2 9,-2 4 6,1 3-3,1 9 11,1-8 23,0 10-9,3-8-47,2 3 60,2-1-45,2 2 52,3 57 11,2-46-82,3-2 55,0 1-53,0-2 59,1-2-52,-1-8 50,-1 1-59,-1-1 62,1-1-66,0 0 8,-3 3 3,0-2 1,-2-2 53,0-2-64,-4 45 59,-1-50-14,0-3-47,1-7 50,-3-3-54,1-1 57,1-7-59,-1-1 51,-2-3-38,4-2 69,-3-3-30,1-1 17,-2-3 3,1-1 11,7-9-7,-24 7 40,15-11-78,0-6-17,0-6-23,-2-2-18,2-9-5,3-1-30,1 3 34,2-1-26,3 2 36,0 1-45,3 0 19,1 4-10,3-2 3,2 4-1,-3 4-8,4 3 7,-1 1-1,2 6 20,-11 3-10,22 0 6,-8 8 12,0 4 4,2 9 3,-3 3 3,0 10 54,-2 5-52,-4 6 46,-5 4-38,0 5-1,-10 72-18,1-54 39,-2 1 6,-2 2 0,-2-3 3,1 1-3,-1-1 7,1-2 9,-1 0-1,-1-4-22,1-1 53,-1-1-29,-1 0 2,1-4 21,-2-1-34,-11 57 30,14-70-27,3 1-3,0-2-6,3-1 0,1-1-6,0-4-2,2-6-26,4-6 25,0-1-23,4-3 23,2-1-21,2-3 28,1-4-26,7-1 20,-1-4-26,4-3 22,4-2-24,0-1 24,0-2-9,4-2 45,0-1 1,0-2-1,0 1-2,-2-1 6,-5 1 5,3 0 27,-5 1 9,-1-2 20,1 2 10,6-4 155,-12 5-143,-1-3 9,-11 3-6,16-2-20,-16 2-27,14-2-16,-14 2-5,12-2-21,-12 2 1,11-3-14,-11 3-7,0 0-8,10-1-7,-10 1-29,12-3-167,-12 3 6,0 0-53,0 0-99,7-6-82,-7 6-118,0 0-34,2-12-152,-2 12-655,-3-15-967</inkml:trace>
  <inkml:trace contextRef="#ctx0" brushRef="#br1" timeOffset="944647.6085">27798 5706 207,'0'0'131,"0"0"-172,7-7-60,-7 7 33</inkml:trace>
  <inkml:trace contextRef="#ctx0" brushRef="#br1" timeOffset="952351.7036">31527 9172 461,'-17'-3'387,"-14"-1"255,15 2-368,2 1 0,0-1-6,0 2-15,2-2 5,12 2-9,-22-3-38,22 3-31,-11-2-23,11 2-6,0 0-5,11-8-1,8 6-13,14-5-20,70-8 66,-28 7-95,9-1 7,7-1 3,10 2-28,22-1 6,-18 2-23,1 2 3,-1 3-12,-1-1 39,-4 3-26,-3-1 23,-5 1 7,-5 1-3,-9 0-1,43 2 68,-70-2-72,-11-1-4,-8 0 7,-5 3 22,-3-3 24,-2 0 20,-5 0 13,0 0-22,-2 0-17,-15 0-33,22 0-3,-22 0-32,15-3 2,-15 3-21,10-4 19,-10 4-24,0 0-15,0 0 10,0 0-20,0 0 27,2-8-19,-2 8-8,0 0-5,0 0 5,0 0-33,0 0-6,0 0-58,0 0-37,0 0-32,0 0-240,-2-11 178,2 11-24,0 0-38,0 0-53,0 0-42,0 0-20,0 0-41,0 0-11,0 0-62,0 0-370,-16 0-451</inkml:trace>
  <inkml:trace contextRef="#ctx0" brushRef="#br1" timeOffset="952821.7013">29975 9199 111,'0'0'472,"0"0"-71,0 0-146,0 0-4,0 0-107,0 0 61,0 0-61,0 0 76,0 0-50,0 0 58,0 0-59,0 0 43,0 0 97,0 0-217,-11-1 30,11 1-68,0 0 42,0 0-79,0 0 51,0 0-81,0 0 18,0 0-113,0 0-21,0 0-137,0 0 0,0 0-43,0 0-72,0 0-342,0 0-226</inkml:trace>
  <inkml:trace contextRef="#ctx0" brushRef="#br1" timeOffset="953554.7099">31295 10386 579,'0'0'469,"0"0"-76,-12 3-111,12-3-35,0 0-57,0 0 19,0 0 0,0 0 30,0 0-10,14 6-13,5-6-21,9-2 1,10-2-26,14-2 16,15-3 16,9 2-7,7-5 5,7 3-22,5 0-6,8 0 2,21 0-31,83-3 135,-102 7-136,-4 0-29,-3 2 28,-2 1-22,-9 0 25,-3-1-36,-7 1 12,-16 2-16,-8-2 7,-4 1-4,-11 1 0,-7-1 8,-4 1-8,-5-1 1,17 0 96,-24 1-112,-1-1 0,-14 1-15,24-1-2,-24 1-2,27-2 52,-27 2-81,13-1-16,-13 1 2,0 0-12,12-2 2,-12 2-13,0 0-2,0 0-2,10-3 0,-10 3-4,0 0 8,0 0 1,0 0-11,0 0 0,0 0 10,0 0-14,0 0-15,10-1-23,-10 1-30,0 0-39,0 0-37,0 0-52,0 0-29,0 0-431,0 0 216,0 0-107,-8-9-44,8 9-99,-16-6-669,5 4-967</inkml:trace>
  <inkml:trace contextRef="#ctx0" brushRef="#br1" timeOffset="954807.2411">29011 10826 281,'-13'3'298,"13"-3"-84,-11 5-1,11-5-40,-13 2-6,13-2 3,-11 3 5,11-3 6,0 0 1,-14 4 2,14-4-17,0 0-6,-14 2-7,14-2 43,0 0-61,-5 1 177,-7 3-183,12-4 1,0 0-5,0 0-10,0 0-11,-12 3-16,12-3-7,0 0-11,0 0 1,0 0-19,0 0-15,0 0-3,-9 3-14,9-3-1,0 0 18,0 0-24,0 0-4,0 0 0,0 0-4,0 0 1,0 0-1,-9 6-1,9-6 0,0 0 5,0 0-1,0 0-6,0 0 5,0 0-5,0 0-10,0 0 22,0 0-8,-5 6 0,5-6 5,0 0 1,0 0 11,0 0 8,0 0 5,0 0 1,0 0-1,0 0-6,-10 3-5,10-3-3,0 0-4,0 0-8,0 0 5,-13 0-42,13 0 33,0 0-29,0 0 35,-16-3-35,16 3 36,0 0-34,-14 3 35,14-3-33,0 0 38,-19 1-31,19-1 35,-10 1 0,10-1-5,-20 4 14,20-4-16,-12 3-6,12-3-1,-12 2-8,12-2 4,-11 3-2,11-3 10,-10 2-7,10-2-3,-10 4-1,10-4-1,-10 3-11,10-3 6,-10 5 1,1 2 3,9-7 2,-9 4-1,9-4 5,0 0-1,-10 7 4,10-7 1,0 0 1,0 0 5,-5 9 9,5-9 26,8 8 37,3-4 12,7-2-1,8 1 1,59 1 89,-28-4-96,18-4 8,2 1 10,6-2 8,3-1-6,2-2-17,-2 1-11,-3 1-10,-2 0-12,-7-2-19,-15 5 10,-3-1-21,-7 2 0,-11-1-11,25 1 16,-37 2-6,-5-2 7,-3 1 23,0 0 1,-4 0 35,-2-1-26,-12 2 21,19-2-43,-19 2 26,14-3-34,-14 3 13,0 0-9,10-4-12,-10 4-8,0 0 16,0 0-38,-4-10-30,4 10-38,0 0-84,0 0-74,-10-4-58,10 4-53,0 0-68,-11-2-84,11 2-7,0 0-115,-13-2-17,13 2-657,0 0-887</inkml:trace>
  <inkml:trace contextRef="#ctx0" brushRef="#br1" timeOffset="956931.6784">28387 7995 294,'0'0'247,"-16"1"-26,16-1-46,-17 2 31,4-2 156,13 0-192,-13 0 31,13 0-22,0 0 6,-16 0-33,16 0-2,0 0-31,-13-2 4,13 2-22,0 0 12,0 0-23,-13 0 10,13 0-8,0 0 6,0 0-12,0 0-1,0 0 0,-13 2-6,13-2-3,0 0-3,0 0-4,0 0 6,0 0-3,0 0 1,0 0-5,0 0-3,0 0-3,0 0 1,-11 1-4,11-1 76,0 0-75,0 0-46,0 0 41,0 0-43,0 0 51,0 0-54,0 0 45,0 0-40,0 0 35,0 0-48,0 0 40,0 0-42,0 0 40,0 0-44,0 0 38,0 0-1,0 0-43,0 0 38,0 0-31,0 0 36,0 0-33,0 0 32,0 0-37,0 0 38,0 0-38,0 0 34,0 0-34,0 0 29,0 0-31,0 0 30,0 0-37,0 0 29,0 0-38,0 0 45,-12-3-35,12 3 33,0 0-39,0 0 40,0 0-39,0 0 40,-12-3-45,12 3 30,0 0-27,0 0 39,0 0-34,0 0-3,0 0 43,-9-4-38,9 4 31,0 0-28,0 0 27,0 0-37,0 0 37,0 0-35,-10-3 39,10 3-40,0 0 38,0 0-37,0 0 38,0 0-24,0 0-16,0 0 39,-11-1-39,11 1 40,0 0-39,0 0 36,0 0-38,0 0 43,0 0-43,0 0 39,0 0-35,0 0 38,0 0-38,0 0 42,0 0-25,0 0-15,-11-4 30,11 4-34,0 0 39,0 0-47,-10-7 42,10 7-39,-10-8 36,4 2-39,-1-1 37,0 2-44,-2-3 39,3 3-35,-1-2 40,0 1-33,-1-1 35,2 3-40,6 4 44,-10-12-44,3 6 43,7 6-42,-8-8 40,8 8-45,-8-7 34,8 7-50,-7-6 46,7 6-67,0 0 43,-6-8-54,6 8-52,0 0 90,-8-8-51,8 8 48,0 0 2,0 0 3,0 0 1,-7-6 6,7 6 5,0 0 4,0 0 9,0 0-3,0 0 7,0 0 2,0 0 5,-4-2-6,4 2 10,0 0 0,0 0-2,0 0 2,0 0 0,-6-7-4,6 7 5,0 0-6,0 0 4,0 0 0,0 0 2,0 0 6,0 0-4,0 0 4,0 0-5,0 0 3,0 0-8,0 0 5,0 0-3,0 0 3,0 0 0,0 0-5,0 0-14,0 0-32,0 0-38,0 0-45,0 0-55,0 0-51,0 0-28,0 0-282,0 0 275,0 0-4,2 12-49,-2-12-216,7 8-53</inkml:trace>
  <inkml:trace contextRef="#ctx0" brushRef="#br1" timeOffset="957699.6776">27781 8104 163,'-19'-1'179,"19"1"-47,-16 0-16,16 0-15,-18 0-10,18 0-12,-15 0-3,15 0-15,-19 0-7,19 0-6,-13-1-5,13 1 0,-16 0-9,16 0-5,0 0-2,-18 0 5,18 0 1,0 0 2,-16 1 4,16-1 31,-13 0-31,13 0-7,0 0 0,0 0-27,-14 0 18,14 0-2,0 0-4,0 0 0,0 0-5,0 0 3,-11 1-22,11-1 28,0 0-22,0 0 30,11 6 21,-11-6-34,20 2 37,-3 1-16,3-1 21,8-1-23,10 1 34,14 0-34,7 0 23,24-4-40,10 2 26,8-3-29,9 1 20,29 0-23,11-2 34,3 0-27,7 0 40,-1 1 1,1-2 34,0 0-6,-1 0 18,-7 1 5,-9-2 15,-6 4 0,-10-4 14,-24 4-17,-3-2 17,-8 1-13,-6 1-1,-6-1-6,51-3 97,-78 5-108,-6-2 18,-7 0 1,-5 1-3,-6 0-6,-1-2 4,-4 1-9,-2 2-13,-5-3-16,1 3-15,-4-1-16,-1 1-13,-2-1-35,-11 2-68,29-3-402,-29 3-4,15 0-102,-15 0-15,10 5-401,-10-5-583</inkml:trace>
  <inkml:trace contextRef="#ctx0" brushRef="#br1" timeOffset="969071.678">26573 5899 219,'-16'-13'251,"-4"3"-78,-5-4-18,-1 2-34,-4 0 7,1-1-28,-43-6 104,32 12-123,-1-3-41,-2 5 21,-4 0-24,2 4 7,1 0-25,-8 3 24,0 3-33,-4 2 24,4 3-29,-12 3 22,-1 4-27,3 2 24,-1 3-18,2 2 31,-2 2-26,1 2 40,-1 3-25,2 2-7,0 2-7,2 0-25,2 2 47,5 3-4,0 1-2,0 1-1,4 0-8,2 3 31,1 1-9,3 0 10,-35 51 27,41-48-27,2 2-10,3 1-60,1 1 72,1 3-61,5 0 61,-1 2-68,3 3 57,3 1 0,2 2-3,2 0-11,2 0 4,3 1-66,2 0 62,1 1-48,3 2 12,3 1 1,0-1 53,2 4-63,-1 1 61,1-1-65,1 2 57,-1-2-57,-1 3 12,-1 0 3,1-2-1,-2 2 3,2 0-2,-2-2 3,0 72 41,2-74 6,0 0-58,2-2 6,-1-1 6,3 1 1,-2-1 4,4 2 4,-1-2 3,3 2-2,0-1 55,1 0-66,3 1 3,2-2-1,1-1 2,21 68 3,-19-68-3,4-2 13,2 0-10,1 0-2,0 0-1,-3-2 4,6 0-7,1-2 0,0 0 4,1-3-3,1 2 6,3-3 7,0-2-7,1 0 1,38 53-5,-34-54 2,1 0 1,1-1-1,-1-1-3,1-1 1,0-1 3,1 2-3,1-5 4,1 3 0,2 0 23,0-1-28,4 0-14,-1-3 23,1 2-15,2 0 10,1-1-3,-1 1-1,2-2 1,1 0-1,-3 0 0,3 0 7,0-1-1,0 0 46,0-1-59,2 1 0,-2-2 1,4 1 0,-1-2 1,3 0 2,60 38 3,-60-43 1,1 1-1,-2 1 7,-1-3-7,3 0 5,-1 1 51,1-2-65,0-2 53,2 0-60,-1 1 55,5-4-60,-1 0 62,-1 0-63,3-3 62,70 26-1,-70-30-31,4 0 53,0-1-59,4-1 52,-1-4-56,2 3 55,1-3-61,2-1 65,1 1-65,-2 0 54,4-2-58,0-1 56,0 1-54,3-1 46,1-2-59,-1 1 56,4-1-57,0-2 55,-3 1-57,1-3 62,0 1-61,1 0 58,-1-1-55,2-1 54,0-2-53,0 1 50,1-1-55,-1-1 55,-1-2-54,90-2 38,-89 0 29,1-2 0,-2-2-8,1-1 0,0 2 5,0-2-5,-3-1-1,-1 0-3,0 0-7,-1-3-3,0 2 10,-2-1-21,-2-3 13,0 1-17,75-14 14,-75 12-5,-6-3-6,2-2 6,-4-1-5,3-2 10,-2-2 8,0 0 43,0-3 2,-1-1-7,2 0 11,-4 0 8,-2 0-5,-2-1 54,-4 4-8,57-27 50,-63 24-113,2-1-16,-4-1 10,2 3-29,-1-3 12,-2 0-25,-1 1 18,1-2-27,-1 1 15,-1 0-23,2-1 2,-2-3-16,2 2 20,1-2 0,59-35-1,-54 34-3,-2-3 22,-2 1-23,1 0 23</inkml:trace>
  <inkml:trace contextRef="#ctx0" brushRef="#br1" timeOffset="970223.6765">33694 5719 4305,'-67'-15'-24,"-1"0"23,0 1-22,1 0 22,0 2-18,3 1 19,-1 0-5,11 1 5,-56-7-11,54 8-5,-9-1 1,9 3-7,-3 1-4,2 0 6,-2 1-4,-1 0-3,0-2 14,-1 4-7,-10-3 10,9 2-3,-8 0 10,10 1-5,-1-1 9,-60-1-2,59 2-4,1 3 10,-1-2-14,1 1 16,-1 1-9,1 1 6,1-1-11,-1 0 0,0 2 1,-1-2 7,0 0-9,0 0 9,-1 3-16,-3-3 13,3 0-22,-3 0 15,2 0-9,-2 0 2,2 0 6,-11 0-5,9 0 6,-9-3 2,10 3 1,-9-2 0,9 1 3,2 0-1,1 0 4,-1-1 2,1 1-3,-65 0-4,65-2 4,-2 2 2,-1 0-3,1 1-1,-11 0 1,-1-3-4,13 3 8,0 0 7,-11-2-63,-2-1 0,2 2 5,-3 0 9,3-2 7,-2 2 14,-73-3-17,73 1 23,0-1-1,1 2 8,-2-2-3,1 3 6,2-3-7,0 1 5,0 0 3,10 1 1,-9 0 2,8 3-1,0-2-3,-1 2 0,1 0 0,-9 1 0,-1 0-2,0 2 13,3 0-12,0-1 3,4 2-47,1 2 57,7-2-47,-7 3 56,-2 0-5,4 0-4,-2 2-4,0-1 1,0 1-2,3 0 4,-64 13-6,72-12-3,-5 1 8,8-1-6,1 2-2,2-2 2,-1 1-2,1-1 19,0 2-20,1-1 19,0 1-19,1-1 13,1 0-20,0 0 20,2 1-20,-43 8 10,49-10 9,5-2-21,2-2 20,1 3-17,4-5 16,4 1-13,0 0 13,6-2-20,1 0 13,1 0-31,3 0-21,1 0-56,1 1-16,0-1-76,1 2-61,2 0-120,-1 3-366,2-1-254</inkml:trace>
  <inkml:trace contextRef="#ctx0" brushRef="#br1" timeOffset="970822.6775">26328 11810 497,'0'0'470,"0"0"-177,0 0-9,0 0-123,0 0 25,-2 15-81,1-4 78,-3 8-26,-2 5 43,-1 8-57,-3 11 47,-1 3-50,-2 12 18,-3 3-16,0 5 43,1 1-89,-1 3 47,-2-1-86,2 0 41,3-3-72,-3-3 48,3-4-62,2-3-2,-12 38 22,11-50-19,1-3-15,1-2-41,2-7-1,0-3-127,1-7-5,2 2-111,-1-9 18,-1-1-77,0-4-510,0-3-404</inkml:trace>
  <inkml:trace contextRef="#ctx0" brushRef="#br1" timeOffset="971127.6787">25595 12750 852,'-9'-7'592,"1"2"-88,8 5-157,-12-5-40,12 5-114,0 0 32,-9 10-61,9-10 40,-4 22-68,4-8 38,4 4-72,-3 1-16,5 2-16,12 26 39,-7-22-74,3 0 0,3-4-4,4 0-3,6 0-12,-2-6-38,1-1 11,3-5-115,3-4-32,-3-4 22,5-3-58,2-4 10,2-6 19,0-6 8,35-27-61,-40 21 230,-3 0 3,-3 3 106,-6 5-20,-6 4 51,-2 1-74,-3 4 41,-10 7-72,12-5 45,-12 5-64,0 0 43,-6 17-62,-4-5 49,-1 8-61,-2 5 4,-10 7-44,3 2-25,-3 5-150,-4 9-85,1 0-147,-1 3-388,-2-3-381</inkml:trace>
  <inkml:trace contextRef="#ctx0" brushRef="#br1" timeOffset="972022.6763">25678 14202 612,'0'0'562,"0"0"-142,0 0-85,0 0-73,0 0-49,3 22-50,-3-11-30,0 7-27,0 1-20,2 5-14,0 1-64,-2 8 48,2-1-67,2 34 25,-3-32-37,1-3-5,1-2-8,-3-3-12,0-1-16,0-4-9,0-2-19,0-3 9,0-3 10,0-2-18,0-11 5,0 14-34,0-14 7,0 0-8,0 0 63,0 0-27,-12-7 21,8-2 28,0-2 45,2-3 52,1 1-32,-1-3 76,2 3-49,0-1 90,0 2-11,0-1-16,0 2-36,0 11-16,5-17-11,3 2 24,-8 15-51,12-10-2,-12 10-6,11-7-5,-11 7-1,17-5 1,-7 1 18,-10 4-2,18-5 1,-7 0-4,2 1-3,3-2-4,-4-1-4,6-1 2,17-18 14,-14 9-21,-1 2 4,0-4-9,-4 0 3,4 0 25,-4-1 31,-1 6 24,-4 2 23,-1-1 4,-1 4-23,-1 2-14,-8 7 0,12-7 13,-12 7 10,9 7-10,-9-7 67,4 18-66,-4-4 39,2 0-71,-2 5 38,0 0-64,0 2-1,-2 4 0,2 0 29,0-1-55,0 2 42,0-1-52,2 0 39,0-3-58,8 20-108,-6-26 28,3-1-27,2-3-47,3-2-33,-1-4-15,1-2-25,1-3-20,4-5-5,-1 0 5,-1-6 35,2-2 36,3-5 32,-3 1 50,-1 0 53,12-13 93,-18 17 122,-1 3 1,-4-1-13,2 3-14,-7 7-2,7-10 4,-7 10-49,0 0 72,0 0-67,0 0 41,0 0-70,0 0 61,2 12-60,-2-12 36,0 15-78,0-15 58,4 10-63,-4-10 48,9 13-59,-2-7 54,-7-6-62,13 9 56,-13-9-63,23 1 53,-10-3-61,1-2 55,1-3-55,-1 0 48,2-3-66,8-20-28,-13 14 44,-3-3 4,-4 0-1,-2 4 4,-1-2 11,-4 4 7,-1-1-1,-6 4-2,1 1 0,-4 3 1,0 2 7,0 3-5,-2 2-7,-2 2-31,-22 10-253,20-4 96,0 1-98,4 2-27,1 0-40,1 2-401,3-3-273</inkml:trace>
  <inkml:trace contextRef="#ctx0" brushRef="#br1" timeOffset="972435.6754">26679 14345 271,'11'-5'599,"-11"5"-141,13-6-83,-13 6-3,0 0-10,5 8-52,-5-8-32,-2 13-76,-1-2 33,-1-1-67,1 3 28,3 1-72,-2 0 32,0 3-73,4-1 39,0 0-71,1-2 34,1 3-59,1-3 11,3-1-16,1 0 53,3-4-73,1 0 44,1-3-84,4-2 14,-2-3-70,1-1 50,1-3-55,14-2-24,-21 2 107,1 1-54,-12 2 57,19-2-46,-19 2 59,16 1-48,-16-1 68,9 9-53,-9-9 64,10 9-48,-10-9 60,9 14-57,-9-14 69,13 11-52,1-2 76,-14-9-7,17 5-68,-5-6 54,-1-2-51,2-2 58,1-3-28,-1 0 65,1-4-28,-3-2 9,1 0 36,-4-1-29,-3-2 8,-1 2-23,-4-2 16,0 5-18,-2-2 10,0 3-36,-3 2 8,1-3-29,-3 5 2,2 0-82,5 7-23,-13-9-147,13 9-42,-9-5-55,9 5-92,0 0-101,0 0-599,0 0-731</inkml:trace>
  <inkml:trace contextRef="#ctx0" brushRef="#br1" timeOffset="972658.6791">27887 13912 150,'12'-3'829,"-12"3"-189,16 7-108,-10 3-28,-1 4-125,-1 6 12,-1 4-89,-2 5-25,1 41 187,-2-24-284,0 1-12,0-1-51,0 4-15,1-2-21,0 2 5,0-2-38,1 0 1,-2-2-64,3 1-2,1-2-91,-1-9-14,-2 0-50,0-4-62,-1-6-49,-1 1-36,1-8-58,-3-2-42,1 0-29,-6-6-428,2-4-432</inkml:trace>
  <inkml:trace contextRef="#ctx0" brushRef="#br1" timeOffset="972976.6822">27752 14783 141,'-13'-11'646,"2"1"-137,2 2-97,3-6-53,1 3-71,2 1-62,3-4-46,3 0-39,3-1-78,3-3 43,10-2-71,1-2 39,6-2-67,4-1 48,4-1-17,2 2-3,1 2-4,1 3-10,-1 2-5,0 5-4,-8 4-3,-5 3 8,-4 1 24,-2 6 55,-3 0 38,-4 3-34,1 2 60,-5 1-34,4 14 161,-8-11-145,2-1-65,-2 2 38,1 1-47,-3-3 18,5 1-49,-2-2 28,1 1-44,5-2 30,-1 1-39,1-5 9,4 0-14,0-4 27,1 0-40,22-12-57,-17 3 38,0-7-93,0-2 30,-3-3-76,-3-4 70,-3 2 18,-3-1 15,-2 5 21,-4 1 17,-5 1 11,-2 3 0,0 2-1,-6 1 3,-1 3 3,-14-5-88,12 11-65,0 0-97,2 4-159,-2-1-184,3 0-269,-1 2-422</inkml:trace>
  <inkml:trace contextRef="#ctx0" brushRef="#br1" timeOffset="973505.6776">29301 14050 351,'0'0'625,"10"-6"-170,-10 6-72,0 0-69,0 0-4,-6 10-45,-1-3 1,-2 3-35,-3 5-17,-2 0-9,0 2-25,-3 2-27,5-2-25,-2 0-25,4 2-18,-2 0-28,6-3-3,1 0-10,1 0-53,5 14 32,3-16 13,3 1-60,2-3 58,0 0-54,4 2 50,1-3-56,0 3 51,1-2-53,-3-2 60,-2 1-57,0-1 48,-1 2-49,-3-2 56,-3 0-45,-3 11 75,-6-9 15,-1 1-33,-3-2 37,-7 1-34,1-1 26,-3 0-42,-1 2 31,0-5-42,2-2 27,0 2-47,4-4 15,1-1-98,1-1-10,12-2-139,-17-2-7,17 2-77,-9-10-30,9 10-76,3-22-27,4 8-436,4-4-447</inkml:trace>
  <inkml:trace contextRef="#ctx0" brushRef="#br1" timeOffset="974305.2215">29277 14380 256,'30'-14'921,"-17"10"-514,-2 4-13,-11 0-7,16 0-56,-16 0-11,12 12-10,-12-12-79,8 17 31,-5-8-87,-3-9 26,5 18-75,-2-6 34,2 0-65,0 0 19,1-1-57,2-1 25,-1 1-48,2-2 31,2 0-49,0-2 35,2-3-41,-1 0 31,2-2-37,1-2 26,0-4-31,3-1 26,-1-3-46,0-4 21,-1-2-79,15-27-118,-18 16 72,-4-2 21,-2 4 22,-2 3 15,-1 0 13,-1 5 4,-3-2-3,1 4 20,-2 3 3,1 10 2,-7-14 6,7 14 2,-7-7 2,7 7 4,-12 5-5,12-5 21,-6 9 15,2 0 7,4-9 0,-6 17 3,6-17 20,-1 15 3,1-15-51,2 15 65,-2-15-49,5 14 61,-5-14-57,8 10 56,-8-10-74,20 5 46,-20-5-2,23-2-8,-11-3-10,1 0-5,3-6-7,0 0-15,1-4-41,1-5-18,1-2-21,3-6 4,-5 0 7,-2 3 16,-2 1 0,-3 1 14,0 4 21,-3 3 10,-2 4 1,-1-1 0,-4 13 2,1-13 3,-1 13 23,0 0 16,-13 0 22,4 4-4,-2 4-2,1 3-4,-3 4 8,2 1-2,-1 0-2,-8 21 30,13-19-96,0 1 44,0 0-40,3-4 49,1 0-51,3-1 49,0-2-51,2 0 49,2-3-54,3-1 51,-1-2-54,5-2 51,-11-4-73,23 1 35,8-9-61,-13 0 29,2-1-6,0-3 7,3-1 9,-5 1 6,0 2 6,-5-1 0,1 6 2,-2-3-1,-4 4 3,-8 4 40,16-3 19,-16 3-9,10 5 4,-10-5 8,6 10 1,-6-10-4,6 9-6,-6-9-5,5 12 2,-5-12-1,5 13-3,-5-13-2,7 10-13,-7-10 1,7 7 4,-7-7-4,17 4-3,-17-4-2,38-7-34,-22 2-27,1-4-14,2 0-5,-2-1 8,1 0 13,-4 2 15,0 1-2,-1 2 5,-3-2 6,-10 7 44,16-2 37,-16 2 0,14 1-1,-14-1-4,14 13 42,-14-13-46,9 12-3,-9-12-2,12 13 9,-12-13-11,14 9-10,-2-4 21,-1-3-33,4 0 24,1-2-17,4-3-4,3-1-7,1-1-13,5-5-3,34-16-53,-30 5-11,-1-1-48,-5 1-39,0-2 1,-7 5 43,-5 4 13,-1 0-19,-5 2-40,-2 5-67,-7 7-26,0 0-67,-3-10-35,3 10-88,-19 8-480,0-1-485</inkml:trace>
  <inkml:trace contextRef="#ctx0" brushRef="#br1" timeOffset="974868.2207">29001 14893 141,'-48'18'881,"13"-6"-208,8-2-135,4 0-108,4-3-51,6-2 19,6 2-23,7-7-36,11 5 322,11-6-380,16-3-6,17-1-34,21-7-13,10 0-41,9 0 17,27-5-57,5 1-21,4 0-30,0 1 19,0 1-53,-1 0 21,-2 1-41,-6 2 29,78-6 14,-107 9-75,-8 0 32,-7 2-43,-10-1 28,-15 2-23,-5 0 18,-12 2-32,-7-2 37,-4 1-49,-3 1 19,-4-4-48,-3 2 29,-3-4-23,0 1 39,5-15-47,-10 10-4,-1-3-10,2-4-26,1 0-14,-1-6-15,3-3-25,2-6-25,1-3-15,3-4-8,2-7-14,5-3-6,0-3 1,1-3-9,2 0 21,1 0 14,1 0 34,1 0 33,0 1 27,-2 2 10,2 4 48,-3 1 51,-1 6 42,-6 8 22,-4 4 7,-2 3 4,-4 6-8,4-14 38,-13 22-89,-2 1 4,-19-10 21,0 14-45,-8 0 7,-7 4-7,-14 2-7,-6 3 2,-9 2-11,-17 3 15,-6 2 6,-4-1-37,0 2 35,-1-2 4,1 2 13,1-2 6,1 0-1,2 2-7,4-1-2,4 0-25,4 0 27,4 0-42,16-1 43,4 0-38,11-1 47,4-1-31,7 0 38,4-1-40,4-2 29,1 3-39,4-1 29,1-2-35,-11 5 8,15-1 20,1-3-28,-2 3 34,3 0-32,2 1 6,-2-1-71,2 1-8,7-5-116,-11 12-22,6-5-80,5-7-115,-1 12-102,1-12-541,5 13-674</inkml:trace>
  <inkml:trace contextRef="#ctx0" brushRef="#br1" timeOffset="975296.2167">31506 14010 363,'0'0'464,"-10"-11"239,10 11-390,-9-17-10,7 6-22,-1-3-32,3-3-5,0-1-35,5-4-17,3-1-42,0-3-21,5 1-39,4 2-7,2-1-22,1 4-9,1 2-18,25-10 25,-25 16-44,0 4-4,-4 4-3,0-1-4,-3 5-13,-2 3 12,-1 3-12,-3 5 10,0 0 4,-4 6 5,-4 2 9,-2 7 19,-6 12 11,-4 3 9,-18 44 86,7-33-62,-2-2-4,1 0 2,0 1-41,-3-3 17,3 0-3,5-8-2,3 0-17,1-2-2,2-3-9,4-6-43,0 0 28,4-5 11,3-2-15,0-2-27,2-1-54,2-3-64,1 0-77,1-2-114,2-2-139,1-2-135,0-3-334,1 0-516</inkml:trace>
  <inkml:trace contextRef="#ctx0" brushRef="#br1" timeOffset="975516.2186">31644 14657 803,'0'0'853,"18"2"-77,-18-2-134,0 0-35,16 0-88,-16 0-52,0 0-74,0 0-67,15 0-65,-15 0-51,0 0-64,0 0-104,0 0-125,15-1-183,-15 1-1049,0 0-77,9 4-996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05T05:28:38.653"/>
    </inkml:context>
    <inkml:brush xml:id="br0">
      <inkml:brushProperty name="width" value="0.05292" units="cm"/>
      <inkml:brushProperty name="height" value="0.05292" units="cm"/>
      <inkml:brushProperty name="color" value="#FF0000"/>
    </inkml:brush>
  </inkml:definitions>
  <inkml:trace contextRef="#ctx0" brushRef="#br0">19618 5810 10,'0'0'298,"0"0"-73,0 0-16,0 0-40,0 0 15,4-10-36,-4 10 13,0 0-43,0 0 99,4-8-144,-4 8-11,0 0-18,0 0 0,0 0-8,0 0-1,4-8 6,-4 8 4,0 0-8,0 0 1,0 0 8,0 0-23,0 0 9,0 0-6,0 0-5,0 0 2,0 0-6,0 0 1,0 0-3,4-9-4,-4 9-7,0 0 6,0 0-3,0 0-5,0 0-1,0 0-5,0 0 1,0 0-2,0 0 0,0 0-3,5 7 3,-5-7 2,0 0 10,7 12 0,-7-12-7,5 11-2,1-3 5,-6-8 17,8 15-2,-3-7 29,0 1-29,0 0-7,0-1 5,1 1 1,4 11 26,-5-12-36,0 1-4,2 0-5,-2 0 7,0-1-1,0-1-1,0 1 4,0 0 1,3-2 0,-3 2 4,-5-8-4,10 11 12,-10-11 9,14 10 42,-14-10 50,14 5 44,-14-5 11,22 0-13,-6-4-23,4-3-22,1-2-16,6-5-17,0 0-14,3-6-12,-1 1-16,-4 3 3,-1 0-4,-2 2-9,-4 1-8,15-8 6,-20 11-52,0 3-54,0-1-58,-2 2-43,-2 0-44,2 1-33,-11 5-33,17-4-54,-17 4-52,15 2-348,-15-2-248</inkml:trace>
  <inkml:trace contextRef="#ctx0" brushRef="#br0" timeOffset="2637.517">26018 2385 32,'0'0'102,"0"0"-53,0 0 17,0 0-48,0 0-9,0 0-103,0 0 31</inkml:trace>
  <inkml:trace contextRef="#ctx0" brushRef="#br0" timeOffset="3370.521">25091 2421 156,'0'0'296,"-4"-11"-30,4 11-40,-6-8 15,6 8-55,-5-8 3,5 8-61,-7-6 2,7 6-49,0 0 20,-17-1-26,17 1-4,-13 5-3,8 3 3,-5 2-5,1 3 10,-1 4 13,0 5-8,1 5 8,-2 2 3,0 8-11,0 1-9,2 0-6,-2 2-10,4-1-7,-7 39 43,10-43-59,-2-2-14,2-1 17,0-1-25,2-4 12,-1-1-21,2 0 20,-3-3-15,1 1 17,-2-2-27,2 0-21,-1-2-52,-1-2 2,0-3-65,-11 13-169,9-17 109,-2-1-41,0-1-46,-1-4-28,0-3-220,-3-3-39</inkml:trace>
  <inkml:trace contextRef="#ctx0" brushRef="#br0" timeOffset="3596.5215">24571 3038 67,'-7'-8'417,"7"8"-80,-9-11-34,9 11-53,-9-7-38,9 7-35,-5-6 58,0-6-150,5 12-17,0 0-5,1-14-12,-1 14-18,11-12 4,-2 4-4,3-1-5,6 1-24,0-1 11,3-1-14,2 3 8,0-1-7,-3 1 15,2 1-35,1 0 1,-2 1-28,-1 2 7,-1-1-42,-1 1-4,-1 1-37,1 0 8,-6 2-32,2 0 9,0 0-24,-14 0 11,23 0-22,-23 0 17,19 4-163</inkml:trace>
  <inkml:trace contextRef="#ctx0" brushRef="#br0" timeOffset="3908.516">25182 2895 301,'0'0'315,"0"0"-69,0 0 9,9 3-49,-9-3-8,0 0-13,-4 11 6,4-11-13,-17 26 137,9-15-184,1 2-28,-2 0-1,2 1-8,-1 1-32,1-2 7,0 2-11,2 0 11,1-2-29,0 0 1,3-2-20,-1 1 15,2-12-16,0 20 12,6-5 10,-6-15-36,10 11 22,-10-11-21,14 3 10,-14-3-18,15 0 18,-15 0-15,18-7 15,-11 0-22,1 0 18,-1-4-19,-2-1-7,-1-1-17,-1-2-13,-2 0-15,-1-1 15,-3 0 2,0 0 8,-3 1-2,-2 3 2,-2-2 15,-1 3-24,-1 1-10,3 2-57,-4-1-60,3 2-50,1 3-100,9 4-361,-12-8-187</inkml:trace>
  <inkml:trace contextRef="#ctx0" brushRef="#br0" timeOffset="4481.5217">26411 2329 164,'0'0'236,"0"0"-23,0 0-41,0 0 12,-9-2-21,9 2 17,0 0-37,0 0 0,0 0-24,0 0 4,0 0-31,0 0-6,0 0-22,-14-2 2,14 2-35,0 0 12,0 0-27,-10 9 9,10-9 7,-5 12-4,-1-5 5,0 4 19,0 2 6,1 2-1,1 6-8,-7 26 41,6-14-28,0-1-9,-1 2-8,2 2-6,1 4-4,-3-4-5,4-1-5,-2 1 6,0-1-11,4-2-3,-4-1-3,4-1-17,-2-4 26,-1 1-29,-1 24 21,2-29-4,0-3-19,0-1-6,-1-1-38,0-3 10,1 1-45,-2-4 12,0-2-50,1 0-19,-3-3-80,6-7-63,-14 9-347,14-9-146</inkml:trace>
  <inkml:trace contextRef="#ctx0" brushRef="#br0" timeOffset="4636.0663">26103 3040 126,'-4'-19'729,"4"19"-482,2-12-31,-2 12-14,7-13-19,-1 5-24,-1 1-20,4 1-33,-2-2-25,3 0-2,3 0-20,0 2-18,3 0-14,-3-2-49,3 3-67,1 0-42,2 1-110,-2 0-80,1 0-178,1 0 9</inkml:trace>
  <inkml:trace contextRef="#ctx0" brushRef="#br0" timeOffset="4841.069">26696 2856 437,'0'0'492,"0"0"-109,12 3-104,-12-3-23,0 0-19,8 10-11,-8-10-23,0 14 10,0-14-27,-2 24-29,0-9-23,0 4-43,0 3-1,0-1-29,-1-1 0,1-1-24,2 2-25,-2-1-51,6 17-111,-3-20 11,1 2-86,2-4-36,2-1-60,-1-1-96,5-4-213,-4-1-142</inkml:trace>
  <inkml:trace contextRef="#ctx0" brushRef="#br0" timeOffset="5201.6071">27553 2274 105,'4'-10'420,"-1"-1"-100,-3 11-75,2-16-32,-2 16-10,4-15 17,-4 15-12,2-12-18,-2 12-19,0 0-49,3-14-23,-3 14-20,0 0-26,0 0-6,0 0-14,0 0 4,-14 9 16,8 1-5,-4 5 1,3 1 16,-3 3-4,0 6 4,1 2 12,0 4-14,-2 4 7,2 3-4,3 0-3,-3 1 3,-5 32 74,12-38-90,-2-1-5,-1-1-7,3-4-5,0-1-8,-1-2-6,0-4-3,3 2-17,-2-2-40,0-2-56,2-1-40,-4-1-39,4-2-30,-1-1-47,-3 7-338,4-20-164,-6 12-264</inkml:trace>
  <inkml:trace contextRef="#ctx0" brushRef="#br0" timeOffset="5380.5987">27236 2824 54,'0'0'668,"0"0"-182,-7-10-122,7 10-68,0 0-54,2-13-3,-2 13-27,11-17 183,-3 12-249,0-2-23,3-1-27,-1 0-20,3 0-24,1 2-57,1-1-64,1 0-65,-1 2-39,2 0-95,0 0-43,1 1-91,-2-1-257,0 3-168</inkml:trace>
  <inkml:trace contextRef="#ctx0" brushRef="#br0" timeOffset="5633.5973">27624 2798 197,'0'0'409,"9"4"-56,-9-4-80,14 2-37,-14-2-18,14 2 6,-14-2-52,16 2-22,-3 0 88,-13-2-133,15 8 26,-15-8 33,12 10-17,-8 1-10,1-3 7,-3 1 4,1 4 13,-3-1 1,2 0-15,-2 2-7,0-2-30,-2 3-9,2-4-20,0 2-23,2-1-13,-2-12-7,0 21-2,4-10 1,0-1-8,1-3-4,4-1-28,3 2-51,2-6-55,1 1-102,6-3-94,4-3-67,4-3-110,3-2-482</inkml:trace>
  <inkml:trace contextRef="#ctx0" brushRef="#br0" timeOffset="5939.608">28768 2172 300,'0'0'466,"2"-14"-94,-2 14-101,0 0-33,1-13-78,-1 13-17,0 0-40,0 0 21,0 0-28,0 0 14,-12 3-9,12-3 9,-10 19-9,5-6 32,-3 3-19,1 5-25,-1 1-11,2 0-15,-3 5-1,2 2-19,0 2 9,-1 1-6,3-1 4,-1 3 3,0-2-7,-1 1 2,1-2-13,4-1-5,-2 0-6,-1 20 23,1-26-52,3-5-75,0 0-41,-1-2-41,2 0-49,-1-4-71,1 0-37,0-2-95,0-11-255,-3 14-175</inkml:trace>
  <inkml:trace contextRef="#ctx0" brushRef="#br0" timeOffset="6115.5971">28497 2791 524,'0'0'551,"0"0"-135,0 0-86,-6-7-46,6 7-14,0 0-9,4-10 1,-4 10-10,9-8-30,-9 8-50,12-11-34,-2 4-33,1 0-25,1 0-49,3-2-65,14-5-238,-15 8 47,3 0-51,-2 1-73,0 0 2,3 1-414,-3-1-272</inkml:trace>
  <inkml:trace contextRef="#ctx0" brushRef="#br0" timeOffset="6465.5982">28893 2662 149,'0'0'459,"0"0"180,0 0-419,13 0-35,-13 0-30,0 0-14,0 0-10,12 1-26,-12-1 2,0 0-16,8 9 21,-8-9-2,4 10 17,-4-10-1,4 14-12,-4-14-22,1 24 109,-2-14-110,1-10-15,-1 20-21,1-20 13,-3 20 12,1-9-8,0 0-15,2-11-9,-2 21-3,2-21-13,-3 19-3,3-19-2,-1 19 0,1-19-11,0 20 4,2-11-5,-2-9 2,4 17-2,0-7-8,0-3 7,0 3-14,3 0 0,-2-3 5,-5-7-13,9 14 10,-4-6 4,0-1-4,-5-7-7,8 12 11,-3-2 2,-5-10 6,1 12-1,-1-12 3,-3 9-14,3-9 14,-8 10-5,8-10 3,-12 10-52,12-10-51,-11 5-116,11-5-94,-14 1-154,14-1-515,-10-5-556</inkml:trace>
  <inkml:trace contextRef="#ctx0" brushRef="#br0" timeOffset="6884.5989">30054 2073 524,'3'-10'395,"-3"10"-98,4-8-35,-4 8-22,0 0-27,3-9-16,-3 9-27,0 0-42,0 0-28,0 0-25,0 0 41,0 0-72,0 0 4,-8 5-5,3 4-6,-1 4 6,-1 0-6,-1 5 26,-1 1 1,1 5 4,-3 1 1,2 4-8,0-3-19,-1 3-3,2 0-1,1 0-6,-1 1-5,1 0-2,0 1-6,1-3 3,1-4-9,1 0 4,0 0-3,0 1-4,1-3 4,0-1-10,2-1 11,-2-3-6,2 2-22,0-2-36,-3 9-188,3-14 49,-2 0-25,3-12-77,-4 18-47,4-18-397,-7 11-238</inkml:trace>
  <inkml:trace contextRef="#ctx0" brushRef="#br0" timeOffset="7083.5997">29709 2713 543,'-13'-2'547,"13"2"-139,0 0-64,0 0-42,-8-5-34,8 5-23,0 0-9,4-9-18,-4 9-23,10-9-29,0 3-39,0-1-16,4 0-28,-1 1-23,3 0-14,-1-2-41,21-6-157,-16 6 9,-4 2-77,2 2-75,1-2-95,-2 3-59,1-1-267,-1 1-222</inkml:trace>
  <inkml:trace contextRef="#ctx0" brushRef="#br0" timeOffset="7447.5954">30315 2648 24,'0'0'666,"12"0"-164,-12 0-115,0 0-35,0 0-23,10 3-14,-10-3-13,0 0-36,0 0-44,0 0-35,0 0-42,0 0-37,11 4-24,-11-4-31,0 0-3,0 0 2,0 0-13,-2 16-12,-2-7 1,-1-1 9,0 1 5,-3 3-2,1 0-8,-1 0 3,1 1-13,-1 0 42,-8 12 69,7-11-89,2-2-19,0 1 19,-1-3 1,2 1 13,-1-1-26,4-2 7,-2 1-16,5-9 6,-9 12-24,9-12 23,-5 12-27,5-12 27,-5 10-12,5-10 9,-2 9-6,2-9-3,0 0 5,9 8-13,-9-8 5,17 1-10,-17-1 0,24-1-6,-12 0-17,5-1-50,-1 0-43,2-2-72,-3 0-78,3 0-60,-2 1-87,1-2-59,-2 0-107,1 1-256,-2-3-371</inkml:trace>
  <inkml:trace contextRef="#ctx0" brushRef="#br0" timeOffset="7690.6168">30422 2757 160,'-8'-7'743,"8"7"-167,0 0-89,0 0-42,-6-9-47,6 9-11,0 0-24,0 0-45,0 0-77,0 0-38,-9-6-68,9 6-15,0 0-30,-6 26 89,2-11-119,0 2-18,0 7 22,-1 5-26,-1 3 15,1 7-64,0 4-105,0 4-99,-3 6-134,-2 8-217,1 2-646,-4-1-820</inkml:trace>
  <inkml:trace contextRef="#ctx0" brushRef="#br0" timeOffset="9299.6869">30447 2581 381,'0'0'247,"0"0"-9,0 0-33,0 0 17,3-12-43,-3 12-8,0 0-9,0 0 17,1-12-29,-1 12 1,0 0-17,0 0-11,0 0-15,0 0-9,1-12-16,-1 12-19,0 0 1,0 0-11,0 0-6,0 0-10,0 0-8,-5-8-14,5 8-4,0 0-4,0 0 3,-13-2-1,13 2-31,0 0 37,-12 1-5,12-1-5,-17 1-6,17-1 0,-14 4-3,14-4 8,-15 4-8,5 0 3,1 0-4,-1 0 5,-1 1-1,-2 2 4,-1 0-6,3 0 6,-3 0-13,1 1 13,-13 8 1,13-8-2,-2 1 1,1 1 10,-3 1-1,5-1 2,-2 1-5,1-2-10,2 1 5,-1-1-2,2-1 3,0 1 3,-1-1-9,2 1 7,-1 1-4,0-3 2,1 5 3,0-3-9,-2 2 31,2-1 7,0 2-13,0-1-5,-1 0 3,2 0-10,1 0-1,-2-1-4,3 3-21,-1-3 20,1 0 1,2 0-1,-6 10 3,6-8-5,3-1 0,0-1 5,-1 4-3,2-3 5,2 2-1,-1-1-5,1 0 7,2 1-3,2 0-1,-1 2 2,2-4-13,-1 3 28,2-2-4,1 0 17,0 0-3,-2 0-1,4 0-20,-2 0 9,0-2-1,2-1 12,-2 1-5,0 0 12,3 0 1,-1-4 9,1 2 10,1-1 0,0-2 14,1 1-3,16 3 76,-14-5-66,0-1-9,-1-2-2,2 0-13,-2-1 8,6-1-7,-2-2-3,0 1-12,0-3-9,4-1-3,-3-1 3,3 0-4,0-3-19,-3 2 5,28-17 9,-25 12-7,-5 1 9,-1-2-15,3-3 9,-4 2-7,-1 1-3,-1-3 14,2-2-25,-3-3 9,-3 3-2,1 1-4,-2-3 1,-1-1-4,-2-1-2,0 1 1,-2-3-8,0 0 15,-1-1-13,-3-1-3,-2 1 5,1 3 26,-1 0-15,-1 0 13,-2 2-12,0 0 18,0 5-22,0 0 15,0 1-27,-2 1 19,-5-13-22,5 18 4,1-1 10,1 1-22,-2 3 15,-1-1-13,0 2 7,1 0-14,-3 1-15,-2 1-14,2 1-37,10 2-37,-23-2-49,23 2-52,-20-1-50,4 2-457,16-1 308,-16 3-77,16-3-316,0 0-355</inkml:trace>
  <inkml:trace contextRef="#ctx0" brushRef="#br0" timeOffset="10521.6885">25153 2467 209,'0'0'166,"0"0"-11,0 0-156,0 0-30,0 0-125,0 0 40</inkml:trace>
  <inkml:trace contextRef="#ctx0" brushRef="#br0" timeOffset="10876.6855">26409 2322 150,'0'0'340,"0"0"-112,0 0-41,0 0-47,0 0 83,0 0-141,0 0-52,0 0-24,-7 7-74,7-7 0,0 0-45,0 0-80,0 0-102,0 0 247</inkml:trace>
  <inkml:trace contextRef="#ctx0" brushRef="#br0" timeOffset="11219.6889">27300 2290 219,'0'0'261,"-1"12"-59,1-12-72,0 0-4,0 0-50,0 0 4,0 0-12,0 0-25,0 0-31,0 0-33,-5 7-50,5-7-52,0 0-191,0 0 227</inkml:trace>
  <inkml:trace contextRef="#ctx0" brushRef="#br0" timeOffset="11627.3889">28227 2348 154,'0'0'318,"0"0"-25,0 0-35,0 0 10,8 4-39,-8-4 8,0 0-21,0 0 136,0 0-228,0 0-34,0 0-16,0 0-13,0 0-18,0 0-13,8 5-1,-8-5-48,0 0-23,0 0-48,0 0-13,0 0-46,0 0-18,0 0-61,9 10-571,-9-10 221</inkml:trace>
  <inkml:trace contextRef="#ctx0" brushRef="#br0" timeOffset="12037.3905">30207 2385 397,'0'0'316,"0"0"11,0 0-49,11 3-13,-11-3-20,0 0-3,0 0-9,0 0-17,0 0-3,0 0-11,0 0 3,0 0 114,0 0-182,0 0-36,11 3-12,-11-3-29,0 0-22,0 0-30,0 0-77,0 0-55,0 0-73,0 0-72,0 0-147,0 0-29,0 0-308,0 0-264</inkml:trace>
  <inkml:trace contextRef="#ctx0" brushRef="#br0" timeOffset="13132.3897">24993 3321 256,'0'0'312,"0"0"-71,-13 4-12,13-4-8,0 0-20,-9 3-30,9-3 20,0 0-13,-11 4 138,11-4-188,0 0-24,0 0-25,0 0-19,0 0-5,0 0-13,0 0-6,-8 5 1,8-5 6,0 0-6,10 1-1,-10-1 16,14 3 0,-14-3-6,39 0 41,-18-3-63,4-2 8,1 2-18,5-4-14,-4 3 8,5-2 10,-7 2-6,-4-1 11,-1 1-27,-5 0 26,0 2-16,-2 0 15,-1 1-12,-12 1 16,17-4-23,-17 4 12,9-3-15,-9 3 11,0 0-14,0 0 15,-14 2-17,3 0 9,-3 1-11,-4 0 13,-4 2-10,-3 1 31,-1-2 0,1 1 28,-1 0-3,-18 4 62,24-5-57,4-1-17,2 0 6,1 0-17,1-2-1,12-1-9,-19 5 1,19-5-7,-12 3 4,12-3-2,0 0 5,0 0-16,0 0 10,14 0-7,-3 0 9,5-2-14,1-1 10,1 0-16,0 2 7,-2-2-13,1 2 28,0-3-18,-6 3-20,2 0-58,-2 0-39,-11 1-65,19-2-31,-19 2-61,15 0-30,-3 5-856,-12-5 63</inkml:trace>
  <inkml:trace contextRef="#ctx0" brushRef="#br0" timeOffset="16884.9306">25047 2049 113,'14'-15'253,"-4"-2"-66,6-4-48,4-6 15,2-3 7,0 1-30,-2-5-30,4 1 16,-1-1-21,-4 0-33,2 0-7,11-22 61,-18 33-97,-3 5 19,-2 1-60,0 4-47,-3 3-71,1 2 15,-7 8-63,9-10-10,-9 10-121,0 0 226</inkml:trace>
  <inkml:trace contextRef="#ctx0" brushRef="#br0" timeOffset="17207.9253">26274 2051 141,'0'0'448,"0"0"-84,0 0-41,0 0-41,-7-7-35,7 7-20,0 0-29,-4-13-29,4 13-19,2-14-43,-2 14-24,9-19-11,-4 8-17,16-17 33,-6 11-67,5 2 4,-2-4-32,2 4-82,0-2-10,2 2-21,-5 2-96,2 0-37,-1 4-68,-1-1-273,0 2-106</inkml:trace>
  <inkml:trace contextRef="#ctx0" brushRef="#br0" timeOffset="17533.9237">27263 1996 402,'0'0'365,"0"0"-75,13-6-33,-13 6-28,14-10-21,-5 4-21,2-3-26,2 0-23,2-1-25,2-1-32,-1 0-20,4 0-8,2-4-21,-1 1-6,0-1-59,-2 3-39,3-3-117,1 2-20,-5 4-37,5-2-40,-1 3-206,-4-1 17</inkml:trace>
  <inkml:trace contextRef="#ctx0" brushRef="#br0" timeOffset="17866.9225">28472 1959 385,'0'0'322,"0"0"-30,0 0 13,0 0-39,0 0 23,10 5-2,-10-5-2,0 0-18,0 0-39,0 0-1,0 0-55,0 0-30,0 0-36,13-4-7,-13 4-19,10-8 77,-10 8-94,9-8-33,-9 8 18,14-10-33,-7 6 16,1-3-38,2-1-30,3 1-60,-2 0-47,3-2-28,-1 1-35,4-2-22,0 0-67,3 1-41,22-11-747,-20 13 199</inkml:trace>
  <inkml:trace contextRef="#ctx0" brushRef="#br0" timeOffset="18128.4629">29790 1826 115,'12'-2'574,"-1"-1"-163,5 0-101,2-3-70,2 0-31,3-2-41,5-1-29,1 1-37,-1-2-14,5 2-110,0-4-146,29-5-1397</inkml:trace>
  <inkml:trace contextRef="#ctx0" brushRef="#br0" timeOffset="19154.4637">24655 4502 506,'86'-17'164,"2"2"-179,2 2-194,3-1 66</inkml:trace>
  <inkml:trace contextRef="#ctx0" brushRef="#br0" timeOffset="21395.4621">24995 3826 449,'0'0'608,"-9"-8"-129,9 8-127,-9-4-57,9 4-82,-12-5-33,12 5-48,-14-2-15,14 2-41,-19 0-11,9 2-14,-2 2 9,-1 0-20,0 4 3,-2-2-18,2 6-9,-5 1 7,4 1 19,1 1 7,-1 2-18,1 2 0,4-2 0,-8 25 38,11-22-44,4-2 5,2-1-2,0 0 0,1-1 7,4-1 12,1-1-1,2-2 9,2-1 4,3-3-3,-1-2 0,5-2-3,1-3-6,1-3-1,30-10 60,-24 1-101,1-3 48,-1-1-52,-2-4 48,-1-5-59,-2-5 54,-3 0-1,-6 1-23,-1-2-5,-4 2 29,-3 5 9,-3-2 31,-1 5-17,-3-1 2,-2 3-24,-3 1-6,-1 5-14,-1-1-46,-1 5-48,0-1-69,-4 4-69,4 3-115,-2 2-72,1 5-118,2-3-481,-1 5-590</inkml:trace>
  <inkml:trace contextRef="#ctx0" brushRef="#br0" timeOffset="21852.4625">26367 3498 290,'0'0'308,"0"0"-58,6-9-6,-6 9 32,0 0-13,7-9 49,-7 9-18,0 0-3,6-9-40,-6 9-7,0 0-40,5-12-31,-5 12-32,0 0-17,5-7-40,-5 7-6,0 0-25,6-7-6,-6 7-19,0 0-3,0 0-11,0 0 7,5-9-12,-5 9 4,0 0-4,0 0-13,0 0 4,0 0-6,0 0 11,0 0-18,4-9 5,-4 9-6,0 0 17,0 0 16,0 11 30,0-11 44,2 15 8,-2-15 47,0 23-2,0 12 201,0-16-210,-2 2-27,2 3-16,-2 1 11,2 1-19,-2 0-10,2 2-17,0 0-10,0-1-68,2 1-58,0 0-197,-2-1-154,0 0-231,2-2-663,0-2-926</inkml:trace>
  <inkml:trace contextRef="#ctx0" brushRef="#br0" timeOffset="23512.2503">27771 3430 715,'0'0'535,"0"0"-112,6-7-32,-6 7-59,0 0-13,0 0-9,4-11 10,-4 11 12,0 0-19,3-12-15,-3 12-37,0 0-32,4-10-23,-4 10-19,0 0-30,0 0-22,2-10-19,-2 10-23,0 0 28,0 0-81,4-10-18,-4 10-11,0 0-9,0 0 2,0 0 3,2 17-4,0-6 1,-2 7-5,2 0 14,-2 7-8,-4 1 5,4 3-4,0 0 6,0 5 1,-1-1-12,1-5 1,-1 1-1,-1-4 1,0 0-3,0-1 1,2-3 4,-2-3 0,0-2-4,2-2 4,0 0-3,-2-3 8,2-11-1,-1 21-11,1-5 64,0-16 27,-1 12 10,1-12-14,0 0-36,0 0 2,0 0-26,-9-4 5,8-8-26,-2-3-1,1-4-13,-1-6 3,3-1-12,0-7 0,0-1 6,0-35-4,0 37 8,3 6 3,-2 0 3,-1 6 6,1 3-2,0 1-6,-1 1-2,0 4-1,2 0-12,-2 11 0,1-14 11,-1 14 1,0 0 0,0 0-1,10 16 4,-7-6 3,1 3-12,-2 1-36,3 3-21,-4 0-26,3-1-41,-2-1-60,1 1-41,0 1-51,-2-1-49,-1 0-78,0-2-53,-1 2-122,-3-4-440,-2 3-647</inkml:trace>
  <inkml:trace contextRef="#ctx0" brushRef="#br0" timeOffset="23835.2492">26639 3643 238,'0'0'194,"0"0"-18,0 0-63,0 0-2,12-1-49,-12 1 14,0 0-36,11-1 14,-11 1-24,15 0-3,-15 0-84,22 0-96,-9 0-132,0-3 260</inkml:trace>
  <inkml:trace contextRef="#ctx0" brushRef="#br0" timeOffset="24027.2467">27823 3677 165,'0'0'43,"0"0"-114</inkml:trace>
  <inkml:trace contextRef="#ctx0" brushRef="#br0" timeOffset="24626.2584">28891 3448 560,'0'0'730,"0"0"-158,0 0-118,-12-2-107,12 2-71,0 0-42,0 0-26,0 0-2,-5-8-11,5 8-38,0 0-8,4-8-41,-4 8-18,8-5-16,-8 5-24,8-7-7,-8 7-10,13-6-17,-13 6 5,17-6-16,-17 6-2,15-1-4,-15 1 10,14 1-14,-14-1-2,13 10-5,-5 5 13,-8-3 8,0 2 6,-3 3 1,-3 3 13,1 2 14,-2-1-12,-3 1 13,2-1-5,0 0-3,-1-1-3,2 0-9,1-4-2,1 0 2,-1-2-15,0 12 29,5-15-15,2 0 19,2-1 23,2-1 16,5-1 13,4-3-11,4-1-9,3-2-15,6-2-11,3-2-10,5-3-3,1-2-16,-1 2 0,1-3-4,-5 0-10,-2 1-27,-4 1-23,-3 0-30,0 0-57,-6-1-28,1 1-104,-5 2-69,0 0-110,-12 4-129,9-8-550,-9 8-737</inkml:trace>
  <inkml:trace contextRef="#ctx0" brushRef="#br0" timeOffset="24900.2477">27681 3730 431,'0'0'453,"0"0"-147,0 0-162,0 0-29,0 0-39,0 0-15,0 0-19,0 0-34,0 0-48,0 0-55,0 0-87,13 1-236,-13-1 118</inkml:trace>
  <inkml:trace contextRef="#ctx0" brushRef="#br0" timeOffset="25796.2625">30474 3500 212,'0'0'759,"0"0"-163,0 0-97,0 0-74,0 0-49,0 0-16,-9-2-6,9 2-12,0 0-47,0 0-29,0 0 93,0 0-241,2-10-3,-2 10-65,0 0 26,12-7-28,-12 7 3,17-7-27,-7 4 0,-10 3-16,21-4 14,-21 4-26,20-1 13,-20 1-15,20 0 7,-20 0-7,19 2 12,-19-2-19,17 7 20,-17-7-18,12 10 15,-12-10-18,8 15 24,-8-15-29,-3 17 37,-1-4-13,-3 0 12,-3 1-11,0 2 10,-3-1-7,-12 14 27,16-17-9,0 0-28,0-3 18,-1 2-20,2-1 15,2-2-19,1 1 10,0-1 6,1 1 5,4-9 0,-2 16 0,4-5 7,2-1-2,5-1-2,16 14 5,-8-10-14,2-1-2,5 1 0,-1 2-12,2-2 2,-1 2 12,-2-3-12,-2 1 0,-2-1 1,-2-2 9,-2 1 10,-3 0 38,-1-1 46,-5-2 49,-2 3 10,-3-11 48,-10 21-70,-3-8 10,-6-2-63,-5 1 28,-7 1-63,-9-1 8,-2 0-112,-2 0-137,0-3-216,-1 4-442,0-6-859,4-4-1388</inkml:trace>
  <inkml:trace contextRef="#ctx0" brushRef="#br0" timeOffset="48901.4522">27714 6046 357,'0'0'298,"-6"-8"-90,6 8 195,0 0-241,-7-5-11,7 5 20,0 0-25,-7-7 12,7 7-39,0 0-26,0 0-19,-9-2-17,9 2-11,0 0-6,0 0-7,0 0-12,-13 4-2,13-4-5,-9 10 0,6-2 9,-3 2-12,1 1-2,-1 3-44,1 1 97,-2 5-53,3 2 47,0 0-60,-1 4 56,1 3-10,3 2-10,-2 1 12,-1-1 2,2 37 32,2-41-41,0 2-6,0 0 1,2-1-3,0 5-3,0-7-2,-1 0-6,2 1-1,-3-3-56,2 0 63,0 0-54,-2-6 64,0 1-62,0-2 57,0 17-18,-2-22-34,0 2 45,1-2-86,-4-2 21,-3 2-116,3-3-29,-3-3-11,1 1-58,-3-2-118,10-5-233,-24 1-121</inkml:trace>
  <inkml:trace contextRef="#ctx0" brushRef="#br0" timeOffset="49236.4484">27279 6663 519,'0'0'477,"-10"-7"-97,10 7-73,-7-3-22,7 3-10,0 0-16,-10-8-9,10 8-12,0 0-75,0 0 32,-10-7-92,10 7 30,0 0-84,0 0 46,0 0-77,0 0 58,5-12-77,-5 12 57,16-9-66,0 2 55,1 1-59,6-3 53,0 2 1,6-3-68,-5 5 57,1-2-55,24-6 32,-25 7 25,-5 3-54,2-2 50,-3 2-52,-1-1 52,0 1-55,-4 0 54,-1 1-51,-12 2 59,21-4-60,-21 4 62,16-3-55,-16 3 57,14-2-53,-3-1 33,-11 3 16,0 0-57,13-2 57,-13 2-61,0 0 44,13-2-97,-13 2 19,0 0-49,0 0-50,10-5-45,-10 5-53,0 0-38,9-3-56,-9 3-102,9-5-206,-9 5-172</inkml:trace>
  <inkml:trace contextRef="#ctx0" brushRef="#br0" timeOffset="51204.4531">28146 6242 371,'0'0'385,"2"-13"-103,-2 13 277,0-12-280,0 12-82,0 0 31,0 0-83,-2-14 25,2 14-88,0 0 28,0 0-78,0 0 43,0 0-67,0 0 55,-11 10-58,7 0 43,-4 3-53,-8 32 90,8-17-37,-4 7 0,2 0-7,0 2 0,1-6-3,3 1-3,-1-3 1,4-3-7,0-1-9,2-2-53,0-2 60,1-3-51,1 1 54,1-3-55,1 0 57,1-4-55,3 1 39,-1-2-97,2-4 2,0 1-63,1-3-117,-9-5-46,20 2-86,-10-5-305,1-2-205</inkml:trace>
  <inkml:trace contextRef="#ctx0" brushRef="#br0" timeOffset="51580.4613">28595 6192 526,'0'0'486,"7"-11"-107,-7 11-88,2-5 138,6-5-263,-8 10-29,0 0-28,4-7-21,-4 7-20,0 0 1,0 0-4,0 0-39,0 0 63,-1 12-59,1-12 58,-9 17-59,4-5 79,-1 2-59,-7 14 133,3-11-74,2-1-62,1 1 51,-3 0-56,2-2 53,3 2-72,-1-5 49,-1 1-15,2 0-8,0-1-8,3-4-7,-1 2-4,3-10-4,-5 16 0,5-16-53,4 13 64,-4-13-59,11 7 58,-11-7-55,20 4 56,-5-6-59,1 0 54,3-2-54,-1-2 52,6-1-56,-3 1 33,2 0-85,-4-1 22,-2 1-83,15-5-155,-18 5 147,-1 2-78,-3 1 36,-1-2-62,1 1-11,-10 4-37,12-8-52,-12 8-236,8-8-99</inkml:trace>
  <inkml:trace contextRef="#ctx0" brushRef="#br0" timeOffset="52187.9964">28686 6203 344,'0'0'300,"0"0"-65,0 0 38,0 0 173,0 0-245,-5-10 66,5 10-50,0 0 39,0 0-72,0 0 30,0 0-93,0 0 22,0 0-94,0 0 46,0 0-75,0 0 48,0 0-45,-3 20 67,2 13 71,0-9-119,-1 2 56,1 2-46,0 6 63,-2-1-60,1 1 21,2-5-60,0 0 55,0-1-69,0 0 53,2-1-59,-2-3 52,3 2-57,-3-4 52,1-2-57,0-2 32,1-2-106,-1 1-1,0-4-115,0-1 17,1-1-84,-2-11 43,3 14-110,-3-14-72,0 0-398,0 0-339</inkml:trace>
  <inkml:trace contextRef="#ctx0" brushRef="#br0" timeOffset="52492.0003">29039 6191 76,'0'0'421,"0"0"-95,2-9-40,-2 9-26,0 0-6,4-11-9,-4 11 10,0 0-16,3-11-26,-3 11-20,0 0-15,6-18 104,-6 18-162,6-8-9,-6 8-9,12-6-17,-12 6-15,14-5-9,-14 5-8,22 1 28,-6 3 3,1 5 49,3-1-69,1 8 69,0 4-41,-2-1 27,-1 4-58,9 29 65,-20-25-48,-1 4-46,-4-5 26,-5 6-39,-6-1 37,-3 6-70,-7-2-63,-5 0-210,-7 6-135,-2-2-213,3-8-470,-3-4-720</inkml:trace>
  <inkml:trace contextRef="#ctx0" brushRef="#br0" timeOffset="53245.9957">27888 6480 385,'0'0'329,"0"0"-41,0 0-13,0 0-86,0 0 78,0 0-15,0 0-14,0 0-40,0 0-33,0 0-27,0 0 42,0 0-109,0 0-16,0 0-16,-10 6 2,10-6 5,0 0 6,0 0 14,-2 17 14,2-17-5,0 14-8,0-14-4,0 24 3,-2-13 6,2 3-58,2 15 70,-2-13-18,0 1-50,2-2 51,0 4-64,-1-4 51,1 0-58,0-1 52,-1-1-59,0 1 57,-1-2-51,3 0 45,-3-2-73,0-10 25,2 19-77,-2-19 33,3 14-54,-3-14 38,0 12-112,0-12-13,0 0-98,0 0 4,0 0-28,0 0-91,-5-13-254,2 0-170</inkml:trace>
  <inkml:trace contextRef="#ctx0" brushRef="#br0" timeOffset="53439.9959">27847 6438 335,'0'0'403,"-3"-13"-54,3 13-133,-4-9 4,4 9-105,0 0 42,-4-9-77,4 9 65,0 0-73,0 0 68,-3-12-71,3 12 57,0 0-57,0 0 43,0 0-60,-3-13 40,3 13-70,0 0 46,2-11-61,-1 0 40,-1 11 1,0 0-65,1-15 49,-1 15-76,0 0 6,0-16-114,0 16-3,0 0-64,0-10-44,0 10 1,0 0-308,0 0-85</inkml:trace>
  <inkml:trace contextRef="#ctx0" brushRef="#br0" timeOffset="53835.9972">27934 6228 300,'0'0'360,"3"-10"-10,-3 10-101,0 0 58,2-12 198,-2 12-313,0 0 13,0 0-97,0 0 30,0 0-83,0 0 34,0 0-61,0 0 50,0 0-61,8 10 55,-8-10-51,2 20 43,1-5-49,-2 2 58,3 19 1,-2-16-26,1 5-4,-2-3 2,2 2-3,-3-1-1,0 0 9,2-3-3,0-1-7,-2-1-9,0-1-5,1 0 0,-1-4-2,0 1-61,0-3 64,0-11-57,1 20 60,-1-20-54,0 16 57,0-16-63,4 12 60,-4-12-61,4 8 58,-4-8-5,6 6-5,-6-6-8,0 0-4,9 7-7,-9-7 1,0 0-1,3 3-5,4 4 6,-7-7 2,0 0 3,0 0 6,0 0 0,0 0-5,-4 11-14,4-11-111,-10 2-4,10-2-98,-13 2-108,13-2-225,-19-1-240,11-2-320</inkml:trace>
  <inkml:trace contextRef="#ctx0" brushRef="#br0" timeOffset="54616.0004">28220 6889 525,'0'0'591,"1"-11"-151,-1 11-93,0 0-74,2-13-58,-2 13-49,0 0-37,0-12-15,0 12-18,0 0-23,0 0 27,0 0-120,0 0 66,-13 11-27,3 5 67,-6 8-35,-6 10 58,-7 12-63,-5 2 48,-5 6-64,1-1 49,-6 3-51,-1-2 68,2-3-36,0-2 67,-34 39 44,40-47-77,8-9-3,1-3-43,3-1 25,5-7-46,3-3 24,3-1-38,1-4 31,1 0-32,3-5 25,4 0-27,-1 1 45,-2-1-32,8-8 40,-10 10-37,10-10 25,-7 7-38,7-7 28,0 0-37,-6 5 25,6-5-69,0 0-34,0 0-100,0 0-84,0 0-123,0-11-100,0 11-609,0 0-707</inkml:trace>
  <inkml:trace contextRef="#ctx0" brushRef="#br0" timeOffset="55384.0091">26978 8068 260,'0'0'366,"-8"-15"18,8 15-89,-2-14-11,2 14 45,-6-14-71,6 14 39,-5-10-85,5 10 9,-4-9-96,4 9 28,-5-7-95,5 7 40,0 0-74,-12-1 45,12 1-19,-10 15-63,3-3 62,-1 8-60,0 2 64,-1 6-60,0 2 61,-2 8-64,2 2 7,0 0 1,2 2 6,2-1 5,1-6-6,2 6 2,-3 31 8,3-38 40,2-2-76,-2 2 36,0-7-80,0-1 29,0-2-84,0 1 22,-2-3-81,0-1-13,-2-1-8,-1-3 14,0-3-37,-2-2-54,-2-1-72,-2-3-187,-1-3-46</inkml:trace>
  <inkml:trace contextRef="#ctx0" brushRef="#br0" timeOffset="55698.9987">26526 8803 401,'-9'-4'392,"9"4"-75,-16-13 154,16 13-288,-4-11-25,4 11-32,4-19-22,5 8-14,0 0-5,4-4-32,0 0-4,8-3 11,0 0-42,3 2 2,0 0-11,1 0-5,2 0-14,32-16-9,-32 20 10,-2-3 15,0 1-7,-1 2-13,-2 3 1,-1-2 14,-4 1 0,0 1 7,-4 1 27,1 3 5,-4-2 8,-1 3 3,1-1-3,-1 0-2,-9 5-7,14-4 0,-14 4 26,0 0 34,13 0 19,-13 0 19,10 9-27,-10-9 2,5 10-34,0 0 9,-3 1-27,0-1 16,-1 0-20,1 2-8,0 0-15,2 13 34,-2-14-43,1 1-11,-3 0-48,2-2-41,0 0-34,-2-10-27,5 17-19,-5-17-6,3 13 19,-3-13-10,0 0-54,6 8-30,-6-8-28,0 0-44,4-21-1119</inkml:trace>
  <inkml:trace contextRef="#ctx0" brushRef="#br0" timeOffset="55932.9921">27060 8402 372,'-4'-16'425,"4"16"-94,-2-10-85,2 10-56,0 0-36,-3-12-30,3 12-22,0 0-19,0 0-9,-6-8-13,6 8-14,0 0-11,0 0 9,0 0-9,-4-9-5,4 9 12,0 0 49,0 0-49,0-12 2,0 12 4,0 0-4,4-14 57,-4 14-70,0-14 45,0 14-64,0-14 50,0 14-54,0-14 49,0 14-63,0 0 45,0-15-59,0 15-35,0-12 13,0 12-101,0 0 24,0 0-55,0 0 26,0-12-30,0 12-19,0 0 2,0 0-87,0 0-198,0 0 38</inkml:trace>
  <inkml:trace contextRef="#ctx0" brushRef="#br0" timeOffset="56269.9926">27198 8175 207,'0'0'457,"11"-10"-166,-11 10 4,9-4-123,-9 4 25,0 0-90,11-3 78,-11 3-28,0 0 107,7 7-70,-7-7 61,4 12-80,-4-12 23,8 31 66,-6-18-189,-2 2 38,2 3-65,-2-3-8,2 2-7,0-2 1,-2-1-11,4 1-2,-3-3-3,1 0-2,0-1 0,2-2-5,1 1-21,0-1 24,2 0-23,1-3 22,-1 3-23,2-2 27,0-1-25,-2 0 15,-1 1-21,-6-7 25,14 13-20,-14-13 21,9 9-20,-9-9 35,9 6-2,-9-6 32,5 8-25,-5-8 52,0 0-43,-2 11-34,2-11 25,-12 5-57,12-5-3,-11 4-64,11-4-44,-16 0-83,16 0-71,-13-4-67,6-2-51,0-1-420,2-1-365</inkml:trace>
  <inkml:trace contextRef="#ctx0" brushRef="#br0" timeOffset="56545.9922">27530 7999 495,'0'0'433,"11"-3"-22,-11 3-104,2 12 55,-4 0-61,-2 5 25,-1 3-58,-3 5 42,-2 4-64,1 0-31,-11 30 128,15-27-212,-1-6-54,2 0 19,3-2-51,-1-2 24,2 0-44,0-4 35,3 1-42,1-2 36,-2-2-43,5-2 33,0 0-37,0-3 45,3-1-53,-3-3 32,3 1-35,1-3 30,-1-1-39,-10-3 39,17 3-46,-17-3 0,13 1-66,-13-1-27,14 1-75,-14-1-62,0 0-65,11-1-55,-11 1-73,0 0-487</inkml:trace>
  <inkml:trace contextRef="#ctx0" brushRef="#br0" timeOffset="57590.0044">27788 8110 130,'0'0'479,"0"0"-160,0-10 40,0 10-106,0 0 51,0 0-60,0 0 49,0 0-77,0-14 33,0 14-74,0 0 33,0 0-83,0-11 95,0 11-110,0 0-78,8-10 56,-8 10-84,10-4 49,-10 4-61,12-4 49,-12 4-61,15 3 54,-15-3-58,14 5 57,-14-5-60,18 10 59,-12-4-57,6 8 26,-8-5 34,-1 1-46,1 0 58,-3-1-56,-1-9 61,0 23-44,-1-14 61,-3 2-53,4 0 11,-3-1 4,3-10-7,-4 16 0,4-16-9,-3 13-1,3-13-1,-2 12-7,2-12-1,0 0 2,2 16 11,-2-16-15,6 9 1,0-3 5,-6-6-10,13 10-1,-5-3 5,2-2-5,-1 2-1,0-2 2,2 2 7,5 6-10,-7-7 4,-4 1 4,3-1 45,-8-6-12,9 14 14,-9-14-8,2 12 40,-2-12-45,-2 17 25,-2-9-40,-1-1 27,-5 3-40,2-3-6,-2 0-23,-14 8-104,14-12-20,-3 1-45,13-4-67,-21 0-87,8-2-16,2-3-82,-1-5-467,0-4-473</inkml:trace>
  <inkml:trace contextRef="#ctx0" brushRef="#br0" timeOffset="57801.9994">27928 7914 594,'13'-11'470,"1"1"-96,-1 4-32,26-2 302,-18 8-368,4 6 36,-1 1-71,4 7 13,1 3-72,-3 7 47,0 3-42,-7 5 24,-1-1-81,-6 5-28,-3-6-11,-4 3-1,-4-1-4,-3 1-39,-17 38 56,5-35-70,-1 0 13,-3-2-30,0-2-18,0-3-107,3-7-29,-1-1-80,3-6-95,1-4-135,2-3-110,-2-5-463,12-3-631</inkml:trace>
  <inkml:trace contextRef="#ctx0" brushRef="#br0" timeOffset="58450.9928">28373 6940 425,'0'0'413,"0"0"-153,0 0 66,0 0-131,0 0 66,-4-7-63,4 7 52,0 0 134,0 0-268,0 0 22,0 0-84,0 0 40,0 0-72,0 0 43,0 0-64,8 5 58,-3 3-43,5 2 77,4 4-55,4 4 60,2 3-63,7 5 67,0 0-36,4 4 50,2-1-59,5 6 49,0 0-58,-4-5 53,0-3-65,-2 0 59,-1-1-47,0-2 39,-2-1-55,-3-1 37,-5-6-46,0-1 54,-6-1-62,13 7 62,-17-14-15,-2 1-56,-1-1 49,1-3-58,-9-4 48,12 11-52,-12-11 20,9 6-125,-9-6-29,9 5-136,-9-5-38,0 0-97,10 7-91,-10-7-469</inkml:trace>
  <inkml:trace contextRef="#ctx0" brushRef="#br0" timeOffset="58784.9962">29282 7937 157,'0'0'667,"0"0"-88,0 0-158,-9 0 316,-5 0-417,14 0-80,0 0 32,0 0-90,0 0 29,0 0-90,-13-1 32,13 1-73,0 0 53,0 0-51,0 0 0,14-1 3,-14 1-4,20-6-7,-6 4-8,4-2-8,0 0-9,3-1-10,1-1-10,-2 2-5,0 0-25,2-1-84,-4 2-14,0-2-61,-1 3-47,2-1-1,-1-1-111,-4 1-33,-1 0 0,8-4-391,-21 7-24,14-7-281</inkml:trace>
  <inkml:trace contextRef="#ctx0" brushRef="#br0" timeOffset="58961.9945">29488 7729 211,'0'0'532,"0"0"-120,-8-7-95,8 7-64,0 0-15,0 0 76,-7-4-47,7 4 25,0 0 14,0 11-24,0-11 19,1 21-99,0-6 4,1 3-37,-1 6-34,0 1-26,-1 3-19,1 1-16,1-2-16,-1 2-68,0-2-61,2-1-8,-1-1-125,2-1-39,-2-2-163,2 19-1092,-2-27-158</inkml:trace>
  <inkml:trace contextRef="#ctx0" brushRef="#br0" timeOffset="59650.255">28629 6978 95,'-18'3'132,"-2"-2"77,20-1-125,-19 2 15,19-2-14,-19 0 13,19 0-15,-18 0 1,18 0-8,-19 0 4,19 0 24,-19-2-6,19 2 53,-17-3-38,17 3 68,-14-1-53,14 1 61,-14-3-66,14 3 34,-10-2-80,10 2 29,0 0-75,-12-3 43,12 3-62,0 0 63,0 0-52,0 0 65,19 0-51,-4 2 51,4-1-49,7 0 68,48 4 19,-24 0-8,4 0-58,16 2 52,4 0-61,5 3 48,3 2-55,4 1 65,3 0-50,3-2 60,2 4-52,2-3 80,-1-1-56,-4 2 49,-3-1-49,71 5 118,-90-10-95,-16 0-34,-2-2 19,-13 0-29,0-1 13,-12 0-20,1-3 4,-6 2-25,0 0 24,-4 0-4,0-2 9,-5 2-5,1-3-8,-2 2-9,8-2 7,-19 0-30,16 2-50,-16-2-38,12 3-88,-12-3-49,0 0-161,14 0-38,-14 0-102,0 0-49,10 7-26,-10-7-372,7 8-528</inkml:trace>
  <inkml:trace contextRef="#ctx0" brushRef="#br0" timeOffset="60000.2553">30651 7276 153,'-3'-14'674,"3"14"-190,-2-12-120,2 12-77,0 0-61,-3-4 81,-2-6-196,5 10-11,0 0-4,-9 12 0,5-4-6,1 3-3,-1 4 2,-1 2-17,0 4 18,1 4 25,-1 4-10,0 3-64,0-1 54,1 3-74,-4 31 61,6-31-23,1-1-59,-1-5 52,2 1-63,0-3 47,0 1-84,0-3 28,0 0-92,0-2 22,-1-3-51,0 0-29,-1-1-41,0-4-29,-1 3-33,0-8-26,-3 2-75,-1-2-236,-1-4-122</inkml:trace>
  <inkml:trace contextRef="#ctx0" brushRef="#br0" timeOffset="60284.2544">30380 7899 547,'0'0'406,"-8"-9"9,8 9-132,0 0 32,-5-8-78,5 8 42,5-10-84,-5 10 40,9-11-73,-1 3 33,2 3-67,3-4 56,-1 1-70,6-2 16,22-11 174,-13 11-138,0-2-1,-1 0-5,1 2-12,-6 1 2,1 1-36,-2 1 0,-5 1-39,2 2 16,-3 0-27,-2-1-5,-2 3-18,1-1 0,0 1-20,-11 2 8,16 0-17,-16 0 2,18 4 2,-18-4 6,15 8-2,-15-8-5,14 11-12,-14-11 2,10 12 9,-5-6 0,0 2-2,-5-8-20,8 13-54,-8-13-20,8 19-299,-8-19 84,2 11 39,-2-11-26,0 0-32,1 13-28,-1-13-33,0 0-34,0 0-31,0 0-335,-3-9-297</inkml:trace>
  <inkml:trace contextRef="#ctx0" brushRef="#br0" timeOffset="60411.2571">30848 7530 142,'4'-20'710,"0"0"-116,1 4-100,-2 0-78,1 0-109,1 1-53,-1 1-48,0 1-42,-1 3-35,1-1-48,-4 11-78,6-16-89,-6 16-109,3-11-7,-3 11-88,0 0-40,0 0-431,0 0-274</inkml:trace>
  <inkml:trace contextRef="#ctx0" brushRef="#br0" timeOffset="60728.2527">30982 7352 394,'0'0'498,"0"0"-94,0 0-109,0 0 7,9 8-36,-9-8-8,3 11-59,-3-11 0,2 19-32,-1-7-30,1 1-8,0 18 32,0-16-94,-1 2-13,1 0-11,2-2-2,-3 2-5,2-3-64,1 1 64,-2-4-63,1 0 63,1-1-61,-1-2 60,1 1-61,2 0 62,-1-2-53,6 7 53,-11-14 7,11 14-65,-11-14 60,11 11-62,-11-11 65,11 9-68,-11-9 59,6 10-58,-6-10 60,7 7-55,-7-7 60,0 0-53,3 13 54,-3-13-59,-6 8 52,6-8-99,-8 8 17,8-8-113,-11 3 5,11-3-135,0 0-46,-19-3-62,19 3-359,-14-11-270</inkml:trace>
  <inkml:trace contextRef="#ctx0" brushRef="#br0" timeOffset="60935.252">31329 7188 771,'0'0'568,"14"0"-45,-14 0-56,4 10-57,-4-10-19,-2 23-5,-4-8-74,2 5-1,-3 0-69,0 4-23,-3 1-61,4 2-7,0-2-47,0-2 8,3-1-45,1 0 4,1-2-28,1-1 6,4-1-39,0-1-23,2-2-91,7 2-32,1-4-170,3-2-65,4 0-168,1-6-690,4-3-837</inkml:trace>
  <inkml:trace contextRef="#ctx0" brushRef="#br0" timeOffset="61508.2618">31754 7297 215,'0'0'507,"0"0"-140,0 0-19,0 0-49,-10 5 20,10-5-7,0 0 1,0 0-10,0 0-32,0 0 22,-14-2 281,14 2-312,0 0-25,0 0-20,0 0-28,0 0-28,-8-6-35,8 6-22,0 0-23,3-11-20,-3 11-12,9-11-14,-2 6-29,2-2 20,1 0-8,16-8 6,-15 11-22,2-2-4,-3 2-9,2 4 2,-12 0 4,20 0-11,-20 0 14,17 8-2,-9 1 22,-3 3-16,-1 2 23,-2 2 14,-3 1 4,1 2-3,-5 18 87,1-19-75,2 0 13,-5 1-16,3-1 3,-1 13 23,2-17-50,1-1 9,1-3-17,1-10 14,1 22-17,-1-22 24,6 17-25,-6-17 16,12 11-23,7-5 20,-8-5-37,2-1-39,2-1-50,0-4-61,2 1-45,3-4-97,-2 1-86,2-2-104,-2-1-60,1-1-123,-2-3-434,-4 2-727</inkml:trace>
  <inkml:trace contextRef="#ctx0" brushRef="#br0" timeOffset="61698.2539">32194 7142 775,'8'-13'586,"-8"13"-91,10-4-30,-10 4-28,15 0-16,-3 3 10,0 3-15,3 2-35,3 3-48,3 6-35,19 23 148,-25-16-304,-1 0-5,-1 3-23,-7 2-24,-2 2-24,-7 1-50,-7 4-111,-9 0-178,-12 10-295,-11-9-316,-8 4-458,-6-3-944</inkml:trace>
  <inkml:trace contextRef="#ctx0" brushRef="#br0" timeOffset="65132.2532">26854 9081 216,'0'0'418,"0"0"-99,-10 1-47,10-1-22,0 0-41,0 0-30,0 0-26,0 0-17,0 0-8,0 0-8,15-7 122,0 0-117,7-1-65,10-2 41,8-6-68,8 1 61,10-6-56,5 2 54,4 0-50,2-3 72,4 2-50,-1 1 68,-2 0-50,-1 1 45,-4 0-55,-6 5 47,-13 1-69,-5 2 44,-9 3-50,-2-1 66,-8 3-49,0-2 10,-6 3-1,-1 1-13,-3 0-8,-3-1-11,-9 4-30,11-1-61,-11 1-27,0 0-152,-11 3-482,0 2 164,-3 0-378,-2 0-503</inkml:trace>
  <inkml:trace contextRef="#ctx0" brushRef="#br0" timeOffset="65625.2529">27119 9131 115,'0'0'470,"7"-10"-102,-7 10-36,0 0-33,7-10-5,-7 10-4,0 0-29,4-10 219,-4 10-311,0 0-34,0 0-27,0 0-16,6-7-17,-6 7-9,0 0-6,0 0-11,0 0-15,0 0-4,0 0-1,-10 6 29,5 5 30,-6 4-16,-5 7 40,-6 7-41,-3 7 31,-9 12-7,-6 6-12,-6 5-3,-10 13-6,-5 0-3,4-1-28,-2-4 67,10-15 3,1 0 24,3-6 2,5-2-9,1-4-16,-17 21 65,30-34-121,8-6 1,1-2-22,2-5-6,4-1-46,-1-2-26,4 0-76,3-4-42,5-7-104,-6 10-70,6-10-152,0 0-100,6-7-616,3-1-811</inkml:trace>
  <inkml:trace contextRef="#ctx0" brushRef="#br0" timeOffset="66152.255">27177 9113 26,'0'0'448,"-11"1"-117,11-1-62,0 0-29,0 0-24,0 0-1,0 0-9,0 0-22,0 0-21,0 0-23,0 0-14,0 0-8,0 0-6,0 0 0,0 0 114,0 0-111,0 0 3,0 0 3,-4-9 4,4 9 0,0 0 8,0 0-7,0 0 3,4-6-29,-4 6-30,0 0-10,0 0-21,0 0-14,0 0-6,17 6 39,-9 0-7,3 5-18,0 2 46,7 5-30,3 3 33,1 5-16,4 2 52,0 5-10,7 5 7,-1 4 5,1 0-12,2 3-19,-1-1-14,-3-2-13,25 37 35,-32-46-70,-1-1 38,-3-1-10,0-1 1,-6-6-15,1-3 0,-3-3-19,-3-3 4,-3-2-9,4-1 1,-4-1-52,-1-2-43,-1-1-89,-4-8-62,9 14-151,-9-14-186,2 9-231,-2-9-424,0 0-829</inkml:trace>
  <inkml:trace contextRef="#ctx0" brushRef="#br0" timeOffset="67201.2564">25056 10619 354,'0'0'605,"-5"-12"-92,5 12-173,-6-10-17,6 10-119,-6-8-3,6 8-92,-5-7 26,5 7-83,0 0 35,0 0-67,0 0 43,0 0-42,-16 6 44,12 3-63,2 1 22,-3 6 20,1 4-9,1 4 8,-2 7-3,0 1-1,-1 50 65,4-38-94,-1 4 51,1-2-56,1 0 47,0-3-65,1-4-10,-1-2-16,0-2 1,1 0 0,-2-6 1,0-1-21,-2-3-18,0 0-25,0-4-18,-9 18-159,4-24 135,-3-1-45,1-2 31,-3-4-24,-1 1 15,-3-4 18,0-3 44,0-1 51,0-1 50,1-3 33,1 0 38,2-2 23,0 1 25,3 0 21,-10-5 164,13 3-164,1 1-24,7 5-14,-9-12-4,9 12-17,2-15-4,-2 15-13,11-20 8,-2 9 33,6-2-64,4-3 49,4-1-46,2 0 65,4-3-62,3 3 62,-2-2-71,-4 6 45,0-2-65,-1 4 48,-3 1-61,-1 1 56,-4 2-55,0 2 60,-3-1-62,1 2 11,-2 1 10,-3 2 8,-10 1 22,21 0 9,-4 5 106,-9 0-52,-1 1-17,1 2 0,-3-2-44,2 4 23,-4 0-33,1 0 21,0 1-41,-1 0 27,1 0-28,-3 1 13,3 0-26,-4 0 16,3-2-90,-1 12-176,-2-22 41,3 18-51,-3-18-46,1 15 18,-1-15-57,0 0-46,2 10-140,-2-10-241,0 0-277</inkml:trace>
  <inkml:trace contextRef="#ctx0" brushRef="#br0" timeOffset="67348.257">25153 10975 586,'0'-20'618,"0"5"-136,2 1-113,-1-1-58,1-10 97,0 12-272,0 3-15,-2 10-46,4-19-54,-4 19-95,4-17-90,-4 17-25,7-10-57,-7 10-7,9-7-445,-9 7-204</inkml:trace>
  <inkml:trace contextRef="#ctx0" brushRef="#br0" timeOffset="67709.2621">25355 10839 490,'0'0'568,"0"0"-116,6-7-56,-6 7-66,0 0-40,0 0-69,4-4 106,-4 4-204,0 0-44,0 0 15,12 7-21,-12-7 3,7 16-6,-5-3-9,2 3-11,0 1-5,-2 0 0,2 4-15,-2 1 6,0 1 0,0 0-3,1-1-15,-1-3 8,0 1-3,-2-3-6,2 0-1,0-1-7,-1-3 7,1-1-5,3-3 0,-2 1-2,-3-10-4,10 14 1,-4-8-8,1 1-8,1-2 1,7 7-12,-9-5 7,2-2 2,-8-5 1,10 14 3,-5-7 4,-5-7 6,3 12 12,-3-12 1,-1 13-5,1-13 1,-4 12-2,4-12 4,-9 12-3,9-12-26,-16 8-195,16-8-6,0 0-89,-17-3-43,17 3-51,-8-10-417,3 0-351</inkml:trace>
  <inkml:trace contextRef="#ctx0" brushRef="#br0" timeOffset="67932.2575">25660 10819 205,'12'-16'509,"-3"0"-94,0 5-47,-2-1-28,6-5 236,-13 17-332,5-10 11,-5 10 28,0 0-10,0 0 19,-3 17-23,-1-3-21,-2 6-68,1 2-4,-2 7-51,2 0-5,1 2-15,-1 1-15,1-1-18,4 24 37,0-29-86,0-1 19,4 0-30,1-3 19,-1-1-50,2-2-32,2-1-99,1-1-35,-1-5-71,1 0-99,3-3-125,-1-3-66,-1-2-489,-10-4-649</inkml:trace>
  <inkml:trace contextRef="#ctx0" brushRef="#br0" timeOffset="69297.2545">25940 10885 142,'0'0'390,"0"0"-74,0 0-25,0 0-9,0 0-5,0 0 272,0 0-290,0 0-7,0 0-1,0 0 0,0 0-2,0 0-56,0 0 15,0 0-50,0 0 8,0 0-57,-6-8 12,6 8-55,0 0 18,0-12-44,0 12 22,0 0-43,3-14-4,-3 14 1,7-7-5,-7 7-10,6-8 4,-6 8-7,12-10 0,-12 10 0,11-8-5,-11 8 2,13-6 0,-13 6-3,15-4-4,-2 4 29,-13 0-22,14 5 21,-6 0-26,1 1 29,-2 2-37,1 0 36,-1 3-33,0 1 34,-1 1-35,-1 0 32,2 1-31,-4 1 35,-1 0-28,2 0 27,-4 14-9,0-14-27,0-2 37,0 0-34,-2-1 29,0 0-30,0 0 38,2-12-33,-3 18 32,-2-9-33,1 2 39,-1-3-45,5-8 55,-8 12-44,3-5 30,5-7-31,-9 10 30,9-10-34,-11 7 42,11-7-30,-9 6 37,9-6 2,-9 4-3,9-4-6,0 0-3,-13 2-6,13-2-3,0 0-9,0 0 4,-15 2 7,15-2-2,0 0-12,-8-4-2,8 4 0,0 0 0,0 0 0,-9-4 1,9 4 7,0 0 6,0 0 2,-5-8-2,5 8-3,0 0-1,0 0 2,0 0-4,-2-3 3,2 3-9,-7-8-1,7 8-2,0 0 0,0 0-4,0 0 7,0 0 0,0 0-1,0 0 1,-2-8-10,2 8 25,0 0 0,0 0 6,0 0 1,0 0 29,0 0-49,0 0 20,0 0-24,0 0 18,0 0-15,0 0 10,0 0-20,0-12 9,0 12-10,0 0 17,0 0-15,0 0 8,0 0-12,0 0 18,0 0-25,2-10 28,-2 10-17,0 0 20,0 0-5,0 0 13,0 0-15,0 0 14,0 0-15,0 0 19,3-9-19,-3 9-7,0 0 3,0 0 13,0 0-18,0 0 13,0 0-3,2-9-16,-2 9 15,0 0-11,0 0 10,0 0-18,0 0 16,0 0-9,5-8 15,-5 8-8,0 0 16,0 0-8,0 0 12,0 0-13,2-6 17,-2 6-13,6-6-10,-6 6 6,0 0-13,0 0 10,0 0-13,0 0 9,5-8-6,-5 8 3,0 0-16,0 0 17,0 0-14,0 0 11,6-8-12,-6 8-4,0 0 15,0 0-7,14-2 3,-14 2-12,0 0 13,13 3-12,-13-3 18,14 7-13,-7 0 12,-1-1-10,1 2 12,2 0-10,0 2 12,-2 0-11,2 1 12,0 1-6,-2 0 8,1-1-13,0 2 9,-2 0-57,1-2-15,-1 0-53,-1 0-25,2-1-74,-2-2-10,-1 1-33,-4-9-7,7 12 0,-7-12-12,2 4-429,-2-4 284,0 0-46,0 0-323,4-9-321</inkml:trace>
  <inkml:trace contextRef="#ctx0" brushRef="#br0" timeOffset="69516.2602">26160 10890 331,'0'0'473,"2"-19"-87,-2 19-76,2-17-42,-2 17-21,4-12-8,-4 12-14,5-11-38,-5 11 5,10-7-30,-10 7 28,14 0-31,-5 3 22,1 4-27,3 1 40,-2 4-36,5 5 22,-1 2-67,1 1 12,-3 4-38,-1 2 24,-5-6-39,-1 3 24,-1 2-27,-3-2 19,-4 26 21,-3-26-77,-1 5 11,-1-3-77,-5 0-76,4-4-58,-3-3-98,-1 2-86,1-5-93,1-4-125,0-1-440,-1-2-615</inkml:trace>
  <inkml:trace contextRef="#ctx0" brushRef="#br0" timeOffset="70487.2569">27198 9415 189,'0'0'362,"0"-10"-90,0 10-49,4-11-28,-4 11-19,0 0-15,0-12 8,0 12 0,0 0-14,2-9-22,-2 9-25,0 0-30,0 0-14,0 0-1,0 0 85,0 0 20,7 9-51,-7-9 52,2 25-64,-2-6 52,0 6-63,0 3 40,0 7-60,0 2 38,0 2-69,0 6 44,3-3-65,-1 2 5,-2 0-27,2-6 20,0-3-9,-1 3-38,3-4-32,-2-1-43,0 0-46,0-5-55,1 2-42,-3-4-45,2 0-42,0 1-89,-2-3-269,-2 0-197</inkml:trace>
  <inkml:trace contextRef="#ctx0" brushRef="#br0" timeOffset="70774.2922">27060 10921 455,'0'0'620,"0"0"-124,0 0-90,0 0-60,0 0-67,0 0-20,0 0-45,5-9 153,-5 9-215,9-6-57,-9 6 6,15-9-40,-3 3 13,1 0-45,-1 1 10,3-2-57,-1 2-28,0-3-66,0 2-39,-1 1-57,0 0-36,-2 0 2,7-6-268,-18 11 201,14-9-32,-14 9-224,9-11-81</inkml:trace>
  <inkml:trace contextRef="#ctx0" brushRef="#br0" timeOffset="70943.2615">27233 10724 308,'-8'-6'418,"8"6"-77,0 0-34,-12-3-39,12 3 8,0 0-3,-9 6 10,9-6-45,-4 11 28,2-1-42,0 2-6,2 2-56,-3 22 90,3-14-145,0 2-19,0 1-12,0-1-27,0-1-38,2-1-35,-1 1-45,1-4-57,2 0-50,-2-1-34,3-2-90,-1 0-60,5-3-96,-4-2-319</inkml:trace>
  <inkml:trace contextRef="#ctx0" brushRef="#br0" timeOffset="71316.2524">27991 10453 234,'4'-13'423,"0"1"-114,-2 2-42,2-3-25,-4 3 4,2-11 419,-2 21-369,0-17 20,0 17-94,0-15-37,0 15-32,-2-14-29,2 14-29,0 0-25,-1-13-11,1 13-13,0 0-1,0 0 12,-11 9 2,8-1-14,-1 3-4,0 4 28,0 3 11,1 5-10,-1 1-40,1 2 23,1 1-35,-1 0 28,3 0-40,0 1 5,0 1-4,3 3 40,-3-5-48,0 1 27,2-3-79,1 25-71,-2-27-16,-1-3-68,0-2-54,0-2-52,0-2-22,-1-1-28,-2-2-74,3-11-331,-9 14-283</inkml:trace>
  <inkml:trace contextRef="#ctx0" brushRef="#br0" timeOffset="71606.2615">27813 10819 307,'0'0'550,"0"0"-117,0 0-113,0-6 212,4-4-280,-4 10-43,6-7-1,-6 7-41,13-10-7,-13 10-35,18-10 1,-7 3-34,0 2 19,3 0-22,1-3 32,3 3-30,-3-1 38,2-1-33,0 3 33,1 0-60,-1 1 19,-4 0-49,0 2 33,-13 1-13,27 1 64,-17 2-13,1 0 19,-1 1-36,-2 2-7,0 0 6,-1 0-36,-1 3 9,2-1-29,1 9 32,-6-8-36,1 0-21,-2 0 19,-2-9-46,6 16-23,-6-16-67,5 12-9,-5-12-54,2 12 11,-2-12-21,0 0-31,-1 11-49,1-11-52,0 0-16,-10-5-270,8-3 311,-1-2-7,0-2-20,0-4-359,0-5-182</inkml:trace>
  <inkml:trace contextRef="#ctx0" brushRef="#br0" timeOffset="71750.249">28130 10623 727,'1'-20'323,"2"4"-62,-2 0-7,1 3 49,-2 1-89,2 0 31,1 0-113,-3 12 24,1-17-82,-1 17 31,1-15-101,-1 15-10,2-12-142,-2 12 0,0 0-41,2-10-40,-2 10-53,0 0-277</inkml:trace>
  <inkml:trace contextRef="#ctx0" brushRef="#br0" timeOffset="72017.2543">28197 10442 61,'0'0'567,"0"0"-217,0 0-37,0 0 24,0 0-56,13 2 68,-13-2-65,3 8 36,-3-8-63,7 12 19,-4-3-73,-2 2-23,0 0-30,-1 1-29,2 3-16,0-1-54,-2 3 24,0-2-44,3 0 23,-2 1-39,0-4 24,0 2-32,1-1 27,-1-3-37,3 2 38,-2-4-44,3 2 35,-2-2-40,3 0 31,3 11-23,-1-11-12,0 1 33,-1 2-32,2-1 33,-5-1-31,4 0 32,-3 0-23,-2 0 33,-3-9-20,6 17 42,-6-17-46,3 15 35,-3-15-42,-2 12 7,-3-3-165,5-9 15,-7 8-73,7-8-49,-12 3-5,12-3-25,-10-2-42,10 2-19,-7-9-102,3 1-197,0-2-168</inkml:trace>
  <inkml:trace contextRef="#ctx0" brushRef="#br0" timeOffset="72220.2531">28439 10379 490,'6'-7'541,"3"-1"255,-9 8-438,0 0 43,9 8-60,-9-8 53,1 17-76,-2-5-30,-4 5-20,4 2-43,-2 2-74,1 1-5,-1 1-54,1 0 16,2-1-38,0-2 12,2 21 4,1-24-33,1 0-36,-2 0-1,4-3-45,1 1-12,0-5-89,0 1-45,4-3-89,0-1-61,2-3-80,-2-3-75,2-1-112,3-2-289,-1-4-437</inkml:trace>
  <inkml:trace contextRef="#ctx0" brushRef="#br0" timeOffset="72703.354">28814 10464 37,'0'0'375,"0"0"-59,0 0-82,0 0 33,0 0-87,0 0 25,0 0 33,0 0 69,0 0-39,0 0 49,0 0-58,-3-12 10,3 12 17,0 0 16,0 0 2,0 0-13,0 0 3,0 0 1,0-11-33,0 11-30,0 0-62,0 0-33,0 0-41,0 0-14,0 0-24,4 10 58,-4-10-54,4 17-15,-3-5-1,1 1-11,1 4-6,1-2-8,-2 0 3,1 1-6,-2 0-8,2 0-3,-2-2-1,1 2-28,0-5-29,-1 3-45,3 8-313,-3-11 89,-1-11-41,3 17-65,-3-17-27,3 12-24,-3-12-102,0 0-452,0 0-645</inkml:trace>
  <inkml:trace contextRef="#ctx0" brushRef="#br0" timeOffset="72970.3549">29033 10321 628,'8'-7'985,"-8"7"-614,10-3 57,-10 3-58,12 3 76,-12-3-68,15 10-3,-6-3-10,1 4-50,1 2-8,1 4-6,2 0-35,0 4-29,1 1-39,-3 2-37,12 22 85,-16-24-162,-3 0-7,-2 0-8,-5 4-11,-4 1-100,-5 0-128,-7 6-131,-6-3-241,-3 0-184,-5-4-822,-3-1-1187</inkml:trace>
  <inkml:trace contextRef="#ctx0" brushRef="#br0" timeOffset="74495.3509">25560 11642 267,'-17'-6'343,"17"6"-89,-15-6-43,15 6-15,-18-5 4,18 5 20,-14-3 19,14 3 2,-14-7-8,14 7-15,-12-4-14,12 4-16,-14-7 168,14 7-189,-10-3-7,10 3-9,0 0-36,-10-5 0,10 5-54,0 0 10,-11-3-46,11 3 14,-12 8-9,3 1 9,-7 11 36,-7 7 11,-9 14-1,-5 5 24,-5 7-52,-4 3-5,-9 13-7,-2 0-9,12-9 21,-1 1 2,1-3 3,4-3-5,3-4 4,2-2 5,4-6 0,8-9-9,0-3-11,4-2 8,-7 10 8,17-22-44,1-2 6,2-3-50,0-2-40,2-1-44,5-9-66,-5 14-26,5-14-153,0 0-74,0 0-158,12-2-550,-3-8-751</inkml:trace>
  <inkml:trace contextRef="#ctx0" brushRef="#br0" timeOffset="74985.4992">25367 11750 261,'0'0'288,"0"0"-24,0 0-47,0 0 40,0-11-70,0 11 3,0 0 14,0 0 50,1-13-57,-1 13 49,0 0-57,0 0 51,0 0-73,0 0 28,-1-13-91,1 13 25,0 0-76,0 0 34,0 0-70,0 0 51,0 0-66,4 14 49,0 13 16,1-9-50,1 7 54,2 3-43,2 8 74,3 4-50,-1-1 40,2 7-58,4 5 9,1 4-8,2-1-1,2-3 49,2-1-54,4-1 56,0-3-55,38 38 74,-33-48-38,-3-6-12,1-1 54,1-4-33,1-3 16,-5 0-22,0-4 9,-6-4-23,-5-2 6,0-2-22,-5 0 17,1-3-7,-5-2 5,1 0-18,3 3-123,-13-8-181,0 0-102,8 4-167,-8-4-246,0 0-351,-15 5-750</inkml:trace>
  <inkml:trace contextRef="#ctx0" brushRef="#br0" timeOffset="75864.2417">23969 13116 335,'0'0'412,"-5"-13"-108,5 13-62,-4-9-65,4 9-36,0 0-22,0 0 6,-15 17 194,11-3-187,-2 5 40,1 4-1,0 8-29,0 4 6,-2 7-17,2 2-19,0 1-67,2 2 45,-1-1-62,1 1 46,-1-2-66,2-1 52,1-8-65,-3 36 43,2-40 13,-1-1-20,-1-6-6,1-1-19,1-3-20,-2-4-30,0 3-21,0-8-28,-2 1-25,-1-4-53,0-2-19,0-3 3,7-4-2,-22 1 5,11-2 27,-3-3 30,1-3 30,-1 2 58,0-1 14,0-2 76,1 2-18,1-2 118,0 2-24,3-1 68,0 2-51,1 0 44,1-2-63,7 7 36,-8-11-60,5-1 93,3 12-111,6-11-14,-1 2-11,6 1 2,2-1 28,4-1-69,4 0 45,5-5-59,2 3 60,7-2-48,0-1 45,-5 5-57,0-2 53,-1 5-60,19-7 42,-27 9 5,-5 2-40,2 3 76,-4 0-33,1 0 69,-4 0-52,0 3 15,-11-3 15,18 7 14,-10 0 7,0-1-2,-2 3-13,-1 0-31,0 0 7,0 2-14,-1-1-22,1 2 0,-1 0-4,0 2-6,-2-2-3,1-2 8,-1 0-21,1 2-11,-1-2-62,-2-10-16,4 16-96,-4-16 3,6 15-71,-6-15 43,0 5-385,4 5 220,-4-10-59,0 0-22,0 0-443,-2-20-442</inkml:trace>
  <inkml:trace contextRef="#ctx0" brushRef="#br0" timeOffset="76352.7806">24115 13539 378,'-3'-10'563,"-1"1"-114,4 9-92,-5-15-69,5 15-38,-4-12-23,4 12 3,-2-10 4,2 10-5,0 0-55,-5-12 37,5 12-73,0 0 49,-3-13-90,3 13 40,0 0-62,-1-14 55,1 14-62,-2-14 50,2 14-68,0-17 35,0 17-62,0-19 34,0 19-75,0-17 13,0 17-101,2-22-237,-2 22 114,0 0 14,4-12 6,-4 12-10,0 0-10,0 0 4,0 0-4,11 3 7,-11-3 2,8 8-2,-8-8 17,10 8 21,-10-8 33,9 8 30,1-3-45,-10-5 121,11 4 35,-11-4 36,0 0 39,15 1 33,-15-1 32,14-1 32,-14 1 23,9-4 8,-9 4-21,0 0-26,14 0-5,-14 0 22,0 0 18,14 7 14,-14-7 22,9 10-59,-4-1-2,-1 1-26,2 0 47,-2 2-69,1 2 42,0 1-69,-1-1 45,0 1-68,1 2 40,1 0-68,-2-3-5,1 1-4,6 14 13,-6-17-19,2 0 1,-1 0-5,0-2-3,-1 0 2,4-1-7,-1 1 3,0 1 4,-2-1-38,2 0 33,-1 2-2,-1-2 2,-2-2 0,0 3 0,0 9 6,-4-20-2,-3 17-2,3-17-3,-6 17 3,6-17-16,-8 12-42,2-5-4,6-7-123,-13 5-25,13-5-137,0 0-23,-18-3-69,18 3-535,-12-14-554</inkml:trace>
  <inkml:trace contextRef="#ctx0" brushRef="#br0" timeOffset="76612.7823">24507 13326 452,'7'-8'403,"-7"8"-23,7-9-142,-7 9 77,0 0-62,0 0 66,0 0-82,-10 17 56,5-7-68,-11 23 228,6-13-251,0 4-74,1 1 29,-1 1-67,3 1-9,0-5-13,2 2-13,3-2-12,2-1-4,0-3-7,2 0-2,1 0-6,2 1-5,-1-4-2,3-3-32,1 2-21,-1-4-44,5-1-46,-2-6-51,0 2-49,1-3-37,2-4-35,-2 2-11,2-5-5,-2 0 2,2-2-73,0-1-248,1-5-145</inkml:trace>
  <inkml:trace contextRef="#ctx0" brushRef="#br0" timeOffset="76816.7835">24702 13518 338,'0'0'393,"1"-17"-42,-1 17-30,0-11-29,0 11-18,0 0-5,-1-6 215,-2-4-250,3 10-60,0 0 51,0 0-45,-6 6 45,6-6-83,-1 13 34,1-13-56,0 20 46,0-8-68,0 0-10,1 2-9,0-1-12,1 3-13,1 1-39,1-3 28,-2 1-31,0 0 29,3-1-45,-4 0 18,2-3-45,-1 0-51,3-1-46,-5-10 16,5 17-71,-5-17 34,4 12-87,-4-12 13,0 0-95,0 0-330,0 0 288,10-7-403,-10 7-274</inkml:trace>
  <inkml:trace contextRef="#ctx0" brushRef="#br0" timeOffset="77013.7839">24784 13359 245,'9'-9'566,"-9"9"-73,15-9-45,-15 9-29,19 0-100,-9 2 31,3 5-60,-2 1 49,1 2-93,0 4 24,-2 3-83,-2 0 7,1 2-62,-6 3-23,1 0-17,-4-2-19,-2 3-8,-1-1-18,-2 0-40,-1 0-2,1-1-90,-1-1-42,-2-1-92,-1 0-58,1-6-163,2 0-74,-3-2-495</inkml:trace>
  <inkml:trace contextRef="#ctx0" brushRef="#br0" timeOffset="78616.47">25208 13583 63,'0'0'352,"0"0"-72,0 0 184,-10 2-261,10-2-60,0 0 69,0 0-72,0 0 61,0 0-83,0 0 46,-11 3-77,11-3 50,0 0-13,0 0-60,0 0 53,0 0-65,0 0 47,-12 2-60,12-2 54,0 0-54,0 0 54,0 0-55,0 0 45,-11 3-47,11-3 54,0 0-62,0 0 57,0 0-63,-11 2 56,11-2-59,0 0 60,0 0-57,-12 2 66,12-2-14,0 0-63,0 0 56,0 0-47,-10 1 50,10-1-49,0 0 57,0 0-57,0 0 53,-13 4-61,13-4 49,0 0-61,0 0 48,0 0-58,0 0 42,0 0 4,0 0-50,0 0 48,-11 0-62,11 0 59,0 0-57,0 0 56,0 0-54,0 0 55,0 0-51,0 0 34,0 0-14,0 0 50,0 0-46,0 0 52,0 0-62,0 0 54,0 0-59,0 0 52,0 0-57,0 0 51,0 0-54,0 0 53,0 0-61,0 0 52,0 0-49,0 0 58,0 0-55,0 0 50,0 0-23,0 0-13,0 0-20,0 0 54,0 0-56,0 0 58,0 0-59,0 0 49,0 0-51,0 0 62,0 0-52,0 0 49,0 0-48,0 0 45,0 0-50,0 0 33,0 0 28,0 0-53,0 0 46,0 0-47,0 0 50,0 0-48,0 0 46,0 0-51,0 0 47,0 0-62,0 0 25,0 0-99,0 0 0,0 0-119,0 0-30,0 0-150,11 3-48,-11-3-116,13-3-290,-13 3-413</inkml:trace>
  <inkml:trace contextRef="#ctx0" brushRef="#br0" timeOffset="79686.4758">25321 13476 200,'-11'-2'336,"11"2"-59,0 0-8,0 0-17,0 0-58,-14-2 74,14 2-5,0 0-2,0 0-23,0 0-12,0 0-63,-13 0 47,13 0-76,0 0 37,0 0-76,0 0 37,0 0-64,0 0 58,0 0-66,0 0 40,15 0 4,-15 0-90,23-3 50,-9 1-66,-1 1 41,4-3-93,-1 1 15,1 1-107,0-2 22,-2 1-37,-1 0-22,0 1-32,-2-2-14,-2 0-9,0 0-4,5-2-218,-15 6 239,7-11 27,-7 11 27,3-12 32,-3 12 25,-3-17 22,-1 7 19,-1 1 55,0-1 80,-3 0 61,0-1 48,2 3-38,0 1 92,-1-1-66,2 1 50,5 7-99,-9-10 26,9 10-49,0 0 92,0 0-18,-11 3 69,11-3-64,-4 12 29,3 0-78,1 1 42,1 5-85,1-1 36,0 5-71,2 0 40,8 24 2,-7-24-81,4 4 53,-1-5-84,2-1-47,0 0-47,2-3-11,0-1-108,2-3-50,3-1-29,0-2-10,-1-3-17,-1-2-50,2-3-251,-2-2-158</inkml:trace>
  <inkml:trace contextRef="#ctx0" brushRef="#br0" timeOffset="79940.4736">25919 13116 161,'2'-12'618,"-2"12"-167,4-11-116,-4 11-49,0 0 25,0 0-71,9 11 50,-8-1-39,4 20 211,-3-10-258,0 4-91,2 1 39,-3 3-80,3 2 38,0 3-72,-2-3 43,1 1-66,1-4 48,-2-1-61,1 1 12,-1-1-73,-2-4 10,2 0-88,-4 14-168,0-19 130,-1-2-97,-3-1-10,1-2 3,-3-4-24,-1 0-96,-3-4-234,1-2-142</inkml:trace>
  <inkml:trace contextRef="#ctx0" brushRef="#br0" timeOffset="80174.4699">25786 13616 201,'-15'-7'439,"15"7"-91,-7-9-97,7 9 33,0-11-31,0 11-19,3-10-20,-3 10-17,10-13-18,-5 5-9,6 1-20,-2-2-15,14-8 120,-10 8-123,3 0 14,-1 0-40,-1 1 78,0 1-53,1 0 5,-1 0-10,0 2 20,-4 0-64,1 3 40,-11 2-58,21-3 38,-21 3-25,17 3 19,0 2 35,-7 0-92,-2 0 17,-2 2-35,1 0 22,-1 0-30,-1 0 19,2 1-32,-4 1-28,1 0-40,-4-9-55,4 16 4,-4-16-98,2 14 12,-2-14-88,0 13 33,0-13-73,0 0 51,-4 14-54,4-14 0,0 0-17,0 0-392,-9-7-251</inkml:trace>
  <inkml:trace contextRef="#ctx0" brushRef="#br0" timeOffset="80336.4702">26027 13280 30,'1'-12'467,"-1"12"-175,1-21-61,-1 21-92,5-13-33,-5 13-60,0 0-53,4-9-56,-4 9-112,0 0-160</inkml:trace>
  <inkml:trace contextRef="#ctx0" brushRef="#br0" timeOffset="80730.4695">26211 13228 281,'0'0'651,"0"0"-333,7-6-87,-7 6 69,0 0-71,0 0 43,0 0-93,0 0 30,4-10-76,-4 10 36,0 0-75,0 0 35,0 0-76,0 0 55,0 0-46,0 0 134,0 0-66,7 10-60,-7-10 52,0 12-81,0-12 48,2 17-50,0-5 58,-1-1-50,3 5 47,-4-1-70,2 2 46,-2 0-66,5 2 50,-5-2-52,2 0 43,-1 2-52,1-3 46,0 1-54,0-3 53,-2-1-57,2-1 55,-2-1-56,0-11 59,2 19-57,-2-19 54,2 16-44,-2-16 48,1 10-47,-1-10-3,4 9 2,-4-9-9,0 0-68,12-9 61,-12 9-46,10-12 63,-10 12-51,14-9 53,-14 9-51,16-8 66,-16 8-60,13-5 61,-13 5-54,14-1 59,-14 1-55,15 4 34,-15-4 47,8 5-40,-8-5 59,0 0-56,0 13 57,0-13-67,-8 13 51,2-8-57,1 2 45,-3-2-89,-2 0 8,1 0-114,3 0-7,-3-2-128,9-3-22,-14 2-76,14-2-94,-13-2-318,13 2-332</inkml:trace>
  <inkml:trace contextRef="#ctx0" brushRef="#br0" timeOffset="80993.4813">26517 13143 340,'9'-9'508,"-3"4"-61,-6 5-157,9-11 24,-9 11-64,0 0 63,0 0-60,0 0 52,4 12-73,-8-3 25,-2 5-78,1 2 35,-1 6-81,-1-2 40,2 3-86,0 1 33,-3 22 11,6-24-108,0-5 44,2 3-62,0-2 52,2-2-54,-2 1 45,4-3-65,-2-1 27,0-1-93,3-3 20,-3 1-89,5-3 8,0-1-121,1-1 17,7-2-404,-15-3 283,17-3 6,-5-1-58,-3 1-203,1-4-133</inkml:trace>
  <inkml:trace contextRef="#ctx0" brushRef="#br0" timeOffset="81351.4746">26782 13264 101,'0'0'444,"0"0"-31,2-13-111,-2 13 34,0-10 274,0 10-384,0 0 37,0 0-77,-2-11 26,2 11-86,0 0 44,0 0-64,0 0 56,-9 4-69,9-4 48,-5 9-56,5-9 55,-8 16-60,5-7 48,0 11 68,-1-8-125,4-1 35,0-11-56,0 22 27,4-9-54,-3-1 39,4-2-45,-1-1 32,0 1-41,1-1 27,-1-1-31,1 0 34,1-2-33,4-1 28,-10-5-38,13 7 36,-13-7-38,16 2 33,-16-2-37,13-4 30,-13 4-58,16-10 30,-11 3-76,-1-3 23,0-1-77,-2-2 64,-1 0-34,-1-1 68,-1 1-38,-1-12 13,-2 14 69,2 1-47,-2 2 54,-1-2-50,5 10 50,-10-14-72,10 14 21,-8-10-105,8 10 0,-11-6-55,11 6-60,0 0-73,-16-2-23,16 2-27,0 0-1469</inkml:trace>
  <inkml:trace contextRef="#ctx0" brushRef="#br0" timeOffset="81541.4715">26942 13111 379,'0'0'432,"17"2"-21,-8 1 22,1 2-78,0 3 58,-1 1-123,3 3 24,10 18 145,-12-9-288,-2 0 27,-1 0-93,-3 4 37,2-2-80,-4 3 38,-3 0-108,-6 4-18,1 1-145,-3-2-49,-2 0-181,-7 5-193,-3-4-300,1-2-455</inkml:trace>
  <inkml:trace contextRef="#ctx0" brushRef="#br0" timeOffset="85596.4754">31658 7812 245,'0'0'358,"0"0"143,2-12-312,-2 12 16,0 0-34,0 0 6,0 0 24,3-10-30,-3 10 12,0 0-35,0 0 9,0 0-20,0 0-10,1-12-8,-1 12-1,0 0-9,0 0 76,0 0-110,0 0-14,0 0-19,0 0-10,0-12-9,0 12-10,0 0-3,0 0-2,0 0 5,-4 15 25,2-6-3,-3 8 19,-3 4 5,-1 7 14,-2 9-31,-3 3 23,1 1-12,-2 0 1,1 4-4,-1-3-2,1-1 6,0-2-48,-1 2 76,2-3-18,0-1 31,0-3-49,0-5 36,4-4-47,2-3 29,-7 16 11,9-23-65,0-1 33,1-3-42,0 0 34,2-2-39,2-9 32,-7 15-72,7-15 8,-5 12-105,5-12-3,-4 10-127,4-10-37,0 0-117,0 0-91,8-6-2063</inkml:trace>
  <inkml:trace contextRef="#ctx0" brushRef="#br0" timeOffset="85947.4701">31705 7821 484,'3'-9'616,"-3"9"-124,5-15-61,-5 15-77,4-12-63,-4 12-39,3-8-40,-3 8-48,0 0-16,2-12-35,-2 12-23,0 0-14,0 0 4,0 0 2,9 9 34,-5-1 4,4 3-23,-1 2 14,6 2 17,3 5-1,1 0-3,4 1-7,5 3-1,1-2 8,0-1-6,2 0-10,24 15 112,-27-21-109,0 1-12,-2-4-11,0 3-12,-3-5-16,-3-1-15,0 1-6,-4-3-26,-1 0 12,-2-2 4,-1 0-7,-1 0-5,-9-5-21,14 7-67,-2 0-191,-12-7 44,8 4-75,-8-4-80,3 11-42,-3-11-75,-4 14-81,-2-3-503,-1 0-689</inkml:trace>
  <inkml:trace contextRef="#ctx0" brushRef="#br0" timeOffset="88621.4773">31302 8998 385,'0'0'348,"0"0"-27,-1-17-85,1 17-10,0 0-58,-1-13 24,1 13-32,0 0 6,-1-11-48,1 11-11,0 0-47,0 0 9,0 0-26,0 0 23,0 0-18,-12 4 34,12-4-24,-4 17 20,1 10 77,0-10-74,2 0-11,1 4 0,0 5-46,1 2 69,2 3 11,-2 3-17,4 0-15,-1 0-14,-2 0-10,2 2-7,0-2-9,1 0-6,-1-1-6,4 30 16,-5-38-22,0 0-3,-2-2 1,0-3-15,-1-1-10,0-2-20,-1 0-21,0-1-19,-2-2-16,-1-3-14,-2 1-25,1-4-10,-3-2-11,1-1-12,-12 2-111,19-7 161,-23-3 26,12 1 35,0 0 42,0-3 58,2 1-14,0-1 48,-1 1-20,3-1 10,-1-1-26,2 1 12,-2-2-16,8 7 14,-7-14-15,4 0 52,3 14-44,4-17-23,0 7 21,4-3-8,1 1 10,1-2 4,4-3 7,-1 5-3,2-4-2,0 3-4,0 1-13,-1 1-8,0 2 0,-2-1-4,-1 2-7,2 2-2,-4-1-2,1 4 5,-10 3-1,17-8 7,-17 8 11,16 0 15,-16 0 1,14 5 2,-14-5 6,14 8 10,-14-8 8,12 12-21,-7-4-5,5 8 24,-4-9-48,-2 1-3,0 0-9,0 1-1,-4-9-3,8 23-37,-8-23-42,4 13-31,-4-13-22,1 12-46,-1-12-16,0 0-55,0 11-14,0-11-72,0 0-313,-8-6 313,8 6-43,-6-17-234,2 3-111</inkml:trace>
  <inkml:trace contextRef="#ctx0" brushRef="#br0" timeOffset="88756.492">31416 9324 208,'1'-17'366,"1"-7"117,-2 24-317,1-22-19,-1 22-76,3-17-28,-3 17-62,2-12-10,-2 12-36,4-10-22,-4 10-81,0 0-185,7-7 191</inkml:trace>
  <inkml:trace contextRef="#ctx0" brushRef="#br0" timeOffset="89021.4783">31529 9179 484,'0'0'388,"0"0"-81,7-5-75,-7 5-29,0 0 6,0 0 3,0 0-21,9 8-16,-9-8-22,5 18 90,-5-18-142,3 18-17,1-9-16,-3 2-10,1 0-7,1-1 5,-1 1-27,1 0 12,1-2-19,0 1 9,0 0-23,2-1 14,-1 2-16,0-2 13,5 9-6,-4-7-14,1-4 17,-1 3-19,-1-2 24,0 0-30,0 1 33,-1-1-13,-4-8 16,7 13-19,-7-13 19,7 11-19,-7-11 16,4 9-18,-4-9 14,0 12-24,0-12-60,0 0-42,0 0-53,-8 6-16,8-6-74,0 0-11,0 0-43,-11-6-62,11 6-230,-4-11-109</inkml:trace>
  <inkml:trace contextRef="#ctx0" brushRef="#br0" timeOffset="89237.4711">31713 9179 272,'8'-12'447,"-1"2"-115,-1 3-22,0 0-97,2-4 175,-8 11-144,0 0-23,0 0 1,9 6-14,-9-6-4,1 15-34,-1-4-13,-1 1-10,1 2-19,0-1-23,0 4-18,0-1-17,1 1-10,-1 0-11,4 16 27,-2-19-51,0 0-38,2-1-24,0-1-49,1-3-21,0 1-40,2-3-4,-1-1-63,3-1 6,0-1-74,-9-4 9,16 0-4,-6-4-25,-1-1-5,9-10-823</inkml:trace>
  <inkml:trace contextRef="#ctx0" brushRef="#br0" timeOffset="89427.4666">31941 9177 391,'3'-9'543,"-3"9"-111,4-15-68,-1 5 136,-3 10-336,0 0 15,5-8 4,-5 8 8,0 0-25,0 0 12,9 9-38,-9-9-11,5 14-23,-1-4-20,0 1-9,2 0-21,-2 2-11,1 2-6,7 11 14,-6-12-49,-2-1-23,1-1-38,-1-2-24,-1 2-55,0-3-14,1 1-46,-4-10 13,5 14-44,-5-14-4,3 9-43,-3-9-22,0 0-46,0 0-231</inkml:trace>
  <inkml:trace contextRef="#ctx0" brushRef="#br0" timeOffset="89612.4743">32062 9080 160,'13'-17'907,"-13"17"-558,13-9-40,-13 9-24,15-1-40,-15 1-18,14 7-22,-6 1 4,1 1-43,-3 4 1,-1 1-27,-1 1-28,0 2-15,-2 1-7,-1 0-28,-1 21 39,-1-19-61,0-2-18,-2 1-19,2-1-67,-1-1-38,0-1-78,0-1-42,0-3-101,1-1-34,1-11-479,-4 15-375</inkml:trace>
  <inkml:trace contextRef="#ctx0" brushRef="#br0" timeOffset="89799.4709">32261 9200 517,'9'-9'593,"0"3"-141,0-2-96,-1 0-69,2 2-67,2 0-47,-2-2-35,1 2-29,0 0-20,-2 1-21,1 1-20,0-1-54,0 0-60,0 1-73,8-3-343,-9 4 123,-9 3-270,15-8-139</inkml:trace>
  <inkml:trace contextRef="#ctx0" brushRef="#br0" timeOffset="89942.4823">32438 8985 397,'0'0'435,"0"0"-35,0 0-46,0 0-27,3 10-28,-3-10-48,3 15-27,-1-3 4,1-2-25,4 18 107,-3-11-201,0-2-12,2 4-27,-1-4-4,2 3-36,-1-2-32,3 1-72,-4-3-23,2 1-39,0-3-65,0 0-58,1-2-30,0-3-73,-1 0-394</inkml:trace>
  <inkml:trace contextRef="#ctx0" brushRef="#br0" timeOffset="90771.4748">33183 8397 687,'0'0'433,"0"0"-118,1-11-51,-1 11-68,0 0 1,0 0-17,0 0 5,-5 7-17,5-7-17,-5 17-16,3-5 0,0 5 11,2 2-20,-1 5-28,2 27 106,-1-23-101,2 4-31,1 2 8,1-1-33,0-1 22,-1 0-30,0 0 9,1-1-26,1-1 12,-3-4-21,-1 0 20,1-2-3,-1-2-6,-2-2-10,-1 16 2,1-20-36,-3-2-11,1-4-16,-1 1-17,-1-1-26,-2-3-13,7-7-8,-15 10 0,15-10 5,-14 4 24,14-4 12,-16 0 19,16 0 19,-14-2 21,1-1 43,13 3 13,-11-5 2,11 5 15,-10-5-2,10 5 26,-8-6-20,8 6 20,0 0-18,-8-10 4,8 10-12,0 0-15,1-15-26,-1 15 18,6-11-25,5-4 19,-2 5-7,1 0-17,0 0 44,2 1-7,0-1 47,1-1 4,1 2-5,-3 0-10,1 3-20,0-1-7,-3 2-13,0 0-5,1 1-13,-10 4-7,22-4 18,-22 4-18,15 2-2,-15-2 3,12 5 1,-12-5-2,12 10 1,-12-10-8,9 12-2,-4-5-8,-5-7 5,6 15 3,-6-15 2,7 14-9,-7-14-28,5 20-162,-5-20 25,2 11-17,-2-11-20,0 0-4,-1 13-6,1-13-20,0 0 1,0 0-18,0 0 22,0 0-13,-9-10-7,9 10-9,-2-20-22,0 4-14,2-28-676</inkml:trace>
  <inkml:trace contextRef="#ctx0" brushRef="#br0" timeOffset="90946.4707">33320 8768 1072,'3'-23'186,"1"2"32,0 0-48,-2 3-10,2 1-40,-1 1-12,-1 3-36,1 1-1,-3 12-38,4-19-5,0 5-44,-4 14-84,0 0-7,4-8-97,-4 8-37,0 0-252,0 0 17</inkml:trace>
  <inkml:trace contextRef="#ctx0" brushRef="#br0" timeOffset="91166.4769">33411 8576 148,'0'0'552,"7"-9"-117,-7 9-120,0 0 154,0 0-254,0 0-11,0 0-4,0 0 11,9 9-24,-9-9-24,0 15-35,0-15-19,0 20-26,-1-8-6,-1 0-19,4 2-1,-2-3-20,0 2-1,0 11 18,1-14-34,0 2 3,2-1-9,-1-1 5,3 0-10,0-2 5,2 2-9,0-2 4,0-2-10,2 5 3,0-2-1,-1-2 9,-2 0-10,2 1 8,2 6-7,-10-14-3,5 12 12,-5-12-12,1 12 15,-1-12-16,-2 12 9,2-12-28,-5 11-32,5-11-39,-8 8-32,8-8-27,-9 6-41,9-6-55,0 0-51,-11-2-816,11 2 123</inkml:trace>
  <inkml:trace contextRef="#ctx0" brushRef="#br0" timeOffset="91366.4673">33606 8510 561,'6'-9'478,"-6"9"-99,6-9-84,-6 9-23,0 0-17,0 0-35,0 0-9,5 15-9,-5-15-13,-3 21-15,4 8 152,-2-12-181,1 0-51,0 0 3,0-1-40,0 1 14,1-1-36,2 1 23,0-1-42,0-2 11,0-1-54,2-1-28,-1-2-51,0 0-45,1-3-28,5 7-284,-10-14 107,11 10-57,-11-10-352,15 1-281</inkml:trace>
  <inkml:trace contextRef="#ctx0" brushRef="#br0" timeOffset="100162.4794">23744 14076 612,'0'0'534,"0"0"-103,-8 6-100,8-6-48,0 0-59,0 0-26,0 0-5,0 0 3,0 0 4,0 0-2,0 0-14,24-1-19,-5-4-7,12 0-27,12-4-8,5 1-9,5-2-63,11-1 41,4-1-59,0-2 48,-1 2-57,0-1 57,-1 1-59,-3 1 52,-9 1-50,-1 1 43,-3 2-43,-2 0 33,29-5-8,-48 7-38,-5 3 37,1-2-26,-7 2 34,0-2-11,-2 2 46,-3 1-8,-1-1 26,-12 2-7,20-4 8,-20 4-1,16-3-13,-16 3 7,13-2-10,-2 1 93,-11 1-107,0 0-19,13-2-6,-13 2-11,0 0-8,9-4-9,-9 4-4,0 0 0,0 0-34,10-5-51,-10 5-75,0 0-110,0 0-92,0 0-195,0 0-866,0 0 197,0 0-813</inkml:trace>
  <inkml:trace contextRef="#ctx0" brushRef="#br0" timeOffset="108179.4701">25712 5949 65,'-35'-3'151,"-2"2"-4,1-2-25,-2 1 8,0-1-13,0 0-10,-1 0-22,-1-1-14,0-1-10,2 3-5,-4-1-12,3-1-2,0 0-15,-2 2-4,3 0-8,0 0-1,3 2-3,-4-3 0,3 3-4,3 0-1,2-1 0,1 2 1,-1-1 24,2 0-35,-30 3 3,31-3 1,-1 1-3,1 0 9,0 2-8,1-1 2,3 1 1,-2-1-3,2 0-1,2 1 4,3-1 1,-1 1-6,1 1 0,1-1 2,2 0 0,-16 6-4,17-4 3,1 0-1,0 0 1,2 2 8,0-1-5,1 2-1,-1 1 1,3-1-12,1 2 16,-1 0-15,0 1 13,1 0-10,1 3 17,-2 0-14,0 1 0,1 4 3,1 0 4,-2 1 1,-2 4 14,-1 3 7,1 0 16,-3 6 27,0 2-29,-1 0 11,-2 3-27,3-1 29,-1 4-10,0-2 26,0 0-32,-13 43 38,15-41-47,1-1-8,0 0-2,2 1-25,0 0 34,1-1-32,2 0 33,-2 2-7,0-2-3,1 1 10,1 1 7,-2-1-7,3 0 0,-2 1-3,-11 39 26,9-38-22,-2-2 2,0 2-40,0 0 71,-3-2-57,3 6 8,-1-1 4,-5 8 0,2 2 54,-1 0-74,2 1 62,1-2-10,-1 2-10,1-1-4,-10 38-39,14-47 36,-3 0-71,2-2 14,-1 3 6,1-3 15,0 2-2,1-1-1,-2 0-2,2 0 63,1 0-66,-3 0 58,1 0-63,0 1 58,4-1-65,-2 1 70,0 0-65,-1-2 58,2 1-64,-1 0 8,2 0 14,-3 0-1,1 0 6,1 0 2,-3 1-9,3-1 2,-1-1 56,-1 1-61,0 2 57,1 0-66,-10 44 51,9-44-50,0-2 5,2 0 0,-2 0 7,1-3-5,1 1 12,-3 0 12,2-2-9,-2 3 2,1-1-1,1-1 7,-2 3-1,1 0 2,-1 3 2,-10 43 9,12-44-13,-1 0 0,0 1 10,1-1-7,-2 1-13,1 1 8,1-1 12,0 1-5,0-1 11,0-1 0,1 1 0,0-1-3,1 0-6,1 1-1,-9 47 25,9-48-31,-1 0 0,1-1-13,-2-1 17,2 1-6,-2-2 18,2-1 10,-2 2 19,1-3-4,-1-1 17,1 0-5,-1-2-9,-1 1-6,2-3-5,-1 2-10,-1-2-4,0-1-3,2 1-4,0-4-2,-1 2-5,-1 3 0,2-7-18,0-1 18,-3 6-16,1-5 16,0 4-14,0-5 8,-1 5 7,1-5 23,-10 30 10,12-31-32,-2-2 32,-1 3 5,-1-1-7,0 3-1,-2 1-5,1-1-4,-2 0-8,1 1-1,-2-2-9,1 1 5,1-2 1,-3 3 8,2-2-1,-13 28 1,14-31 9,1-2-45,-2 2 28,3-3-31,-2 2 30,-1-1-36,2 1 31,-5 3-26,4-4 29,1 2-32,-1-2 31,2 1-36,-3-1 31,2-1-5,-10 25 8,12-24-12,-2-3-2,3 3 2,-1-2-4,1-4-1,3 1-1,-2-1 1,3 1-1,0-2 0,-1 1-1,2-2 0,2-2 0,-2 1-4,3-2 0,-4 18 6,2-18-2,2 0 5,-1-1-26,0 0 24,0-2-29,0-1 37,2 0-33,-1 0 32,1-12-29,-3 20 31,2-9-31,1-11 31,-1 15-29,1-15 29,1 22-9,-1-22-14,1 10 26,-1-10-32,2 10 32,-2-10-32,0 0 30,4 12-28,-4-12 32,0 0-33,3 12 31,-3-12-32,0 0 33,4 7-31,-4-7 37,0 0-31,0 0 25,0 0-35,0 0 37,3 11-39,-3-11 36,0 0-31,0 0 30,0 0-31,0 0 32,0 0-32,3 9 29,-3-9-28,0 0 30,0 0-24,0 0 18,8 4 3,-8-4-29,0 0 37,0 0-37,15 3 33,-15-3-28,12 0 29,-12 0-28,16 0 34,-5-2-31,2-1 38,5 2-21,4-3 53,4-2-39,38-10 44,-22 7-24,-1 1-49,3-3 35,0 3-80,2-2-30,-3 3-71,0 0-68,-7 2-81,0-2-81,-1 1-40,-2 1-137,0-4-251,-1 1-341</inkml:trace>
  <inkml:trace contextRef="#ctx0" brushRef="#br0" timeOffset="110021.4715">21959 5358 132,'0'0'151,"-3"8"-22,3-8-5,0 0 13,-4 12 17,4-12 21,0 0-24,0 0 18,-5 9-61,5-9 41,0 0-66,0 0 50,0 0-55,-10 3 59,10-3-77,0 0 84,0 0-44,-11-5 64,11 5-4,0 0-4,0 0-48,-9-7 48,9 7-71,0 0 30,0 0-8,0 0-104,0 0 45,0 0-61,0 0 56,-7 7-63,7-7 53,4 17-46,0-2 49,1 4-48,-1 4 52,3 5-59,0 3 53,-1 1-55,2 7 56,0-1-58,0 1 65,-1-7-62,-1-1 57,-1 0-60,1-3 61,-2-3-55,0-2 57,0-3-44,-2-2 66,-1-1-51,1-5 75,-2 2-26,0-14 74,-2 19-59,-7-5 87,9-14-75,-15 5-69,15-5 48,-20-4-56,6-2 42,0-7-58,-5-6 48,3-6-57,-4-4 47,2-5-58,1-2 57,2-1-63,4-1 9,2-1 3,-1-25 12,10 31 15,3-2-64,5 3 38,5-5-58,5 4 55,3-1 1,5 2-4,3 6-4,0 1-13,1 4-9,-3 6-13,-1 3-20,-2 7-10,-1 1 5,-3 4 8,0 3 16,0 3-2,-3 3 13,-3 2 15,-3 3 19,-4 1-51,-3 2 61,-3 1-45,-2 1 46,-4 3-32,-2 1 68,-4 3-29,-2-2 64,-1 1-48,-12 19 60,13-25-19,2-2-60,1-2 46,2-1-63,2-1 54,-1 0-57,2 1 58,3-3-55,-1 1 56,6 0-57,-2 0 58,3 0-58,2 1 62,3-2-9,11 11-23,-8-14 21,1 1-6,1-1-22,1-2-23,0-1-34,0-1-24,0-1-20,0 0-24,-1-3-31,1 0-12,2-3-24,0-1-15,-1-1 6,0-3 2,0-1 16,1-1 27,-3 0 32,-2-2 66,0 3 76,-2 0 60,0 0 0,-2 2 94,-1 0-42,-7 7 64,13-12-70,-13 12 49,7-7-75,-7 7 40,8-8-75,-8 8 68,9-7-62,-9 7-59,0 0 46,0 0-10,0 0-8,15 0-1,-15 0-9,0 0-5,9 4 0,-9-4 1,0 0-5,11 4 1,-11-4 4,0 0-5,21 2-34,-21-2 42,13-6-56,-13 6 57,16-9-53,-10 3 51,3 0-55,-3-1 52,-1-1-70,0-1 52,-5 9-51,8-16 57,-8 16-53,4-15 66,-4 15-57,-2-12 65,2 12-55,-2-10 53,2 10-51,-9-5 57,9 5-47,0 0 63,-15 3-55,15-3 51,-13 9-63,13-9 60,-11 12-65,6-5 55,0 1-56,0 2 57,1 8 12,4-18-41,0 17-24,0-17-19,4 15-15,-4-15-23,11 12-85,-11-12 37,15 7-40,-15-7-66,20 0-4,-20 0-50,24-3-53,-11-1-253,2-4-99</inkml:trace>
  <inkml:trace contextRef="#ctx0" brushRef="#br0" timeOffset="110221.4713">22756 5464 285,'-3'-11'492,"3"11"-35,-6-11-146,6 11 19,-8-6-95,8 6 30,0 0-85,-16 0 33,16 0-90,-14 7 53,6 0-59,1 2 23,-1-1-79,2 3 35,-6 14 24,8-12-103,2 1 52,0-2-67,0 0 55,4 2-61,1-2 54,0-1-77,2-2 26,1 3-92,1-4 13,1-1-101,1-2 1,1-1-97,2-1-24,13-6-804,-12-1 159</inkml:trace>
  <inkml:trace contextRef="#ctx0" brushRef="#br0" timeOffset="111372.4722">22870 5449 194,'0'0'231,"-5"-8"-56,5 8 122,0 0-171,0 0 22,0 0-37,0 0 15,0 0-33,0 0 39,0 0-50,-7-5 45,7 5-51,0 0-7,0 0-10,0 0 17,0 0-8,0 0 0,0 0 7,0 0 43,0 0-55,0 0 59,0 0-63,0 0 48,0 0-60,0 0 51,0 0-68,0 0 51,-5-9-65,5 9 52,0 0-54,0 0 58,0 0-49,0 0 84,0 0-19,0 0-53,0 0 57,0 0-62,0 0 56,0 0-59,0 0 47,0 0-63,0 0 52,0 0-62,0 0 44,0 0-56,0 0 44,0 0-48,0 0 27,0 0 19,0 0-57,0 0 48,0 0-59,0 0 54,0 0-50,0 0 50,0 0-52,0 0 53,5 9-51,-5-9 9,7 9 6,-7-9 7,9 13 5,-2-6 47,-2 1-57,0 1 45,1-2-44,2 0 49,-2 2-54,2-1 62,0-1-61,1-2 52,0 1-53,2 0 55,0-2-59,-2 0 54,1-2-64,1 0 41,10-1-39,-21-1-25,19-3 40,-19 3-64,14-6 43,-7 0-67,-7 6 10,6-13 68,-6 13-43,5-17 63,-5 17 0,2-14 75,-2 14-49,0-14 71,0 14-48,-4-19 112,4 19-47,-1-12-55,1 12 47,-2-10-69,2 10 42,0 0-70,-1-12 41,1 12-63,0 0 48,0 0-57,4-10 56,-4 10-54,0 0 53,0 0-52,15 2 55,-15-2-57,11 5 53,-11-5-55,11 5 52,-11-5-54,9 7 28,-9-7-22,8 8 6,-8-8 9,5 12 9,-5-12 41,3 12-53,-3-12 56,1 12-61,-1-12 34,-1 14 19,1-14-50,0 0 59,0 0-56,0 13 55,0-13-39,0 0-40,0 0 41,0 0-61,0 0 2,5-8-7,-5 8 41,6-17-74,-2 5 39,7-17-108,-5 12 120,-1 2 15,0-1 0,0 0 9,0 2 12,0 0 10,-3 2 7,2 2 11,-1 1-5,1 0-5,-4 9-6,3-13-5,-3 13 2,3-9-7,-3 9 2,0 0 0,0 0 7,0 0 7,0 0-4,0 0 8,4 12 4,-4-12-7,2 11-45,-2-11 61,6 13-58,-2-4 61,1-1-54,2 1 57,3-1-50,9 9 30,-7-9 25,0 3-45,2-2 62,-2-1-44,0 2 43,0-3-65,0 2 55,-2-1-60,0 1 55,-2-4-48,-2 3 64,0-1-48,-6-7 61,10 14-51,-6 1 68,-4-15-23,1 12-61,-1-12 62,-1 12-71,1-12 33,-2 12-81,2-12 35,0 0-84,-3 10-30,3-10-152,0 0-8,0 0-44,0 0-10,-5-9-29,5 9-338,1-19-221</inkml:trace>
  <inkml:trace contextRef="#ctx0" brushRef="#br0" timeOffset="111564.4748">23447 5344 52,'6'-10'673,"-1"1"-167,-5 9-121,6-12-78,2 6 185,-8 6-266,0 0 1,0 0-5,15 4-91,-15-4 43,6 11-74,-2-4 30,0 2-73,0 1 43,-2 0-70,3 0 49,-2 0-65,-1 2 2,1-2-53,-2 0 6,2 1-99,-3-11 13,3 15-79,-3-15-4,6 12 7,-6-12 17,0 0-17,2 10-29,-2-10-12,0 0 27,0 0 40,-1-12 15,1 12 14,-3-22-10,-1-20-410,2 16 337</inkml:trace>
  <inkml:trace contextRef="#ctx0" brushRef="#br0" timeOffset="111734.4721">23519 5253 809,'-2'-28'205,"1"2"-22,1 3-35,-1 2-34,1 4-30,1 0-38,-1 3-60,0 14-24,1-20-29,-1 20-10,5-15-175,-5 15-110,0 0 184</inkml:trace>
  <inkml:trace contextRef="#ctx0" brushRef="#br0" timeOffset="112127.4682">23569 5194 429,'0'0'389,"0"0"-80,3 15-25,-3-15 13,0 12-5,0-12-37,0 14-42,0-14-27,0 15-22,0 1 103,0-16-217,1 15 43,-1-15-65,4 16 45,-4-16-67,4 14 51,-4-14-56,6 13 53,-6-13-58,5 10 52,-5-10-58,8 10 59,-8-10-58,10 5 54,-10-5-13,14 2-47,-14-2 51,12-7-57,-12 7 60,12-10-59,-12 10 56,9-11-31,-9 11 64,8-8-60,-8 8 50,8-7-75,-8 7 51,0 0-64,9-5 58,-9 5-59,0 0 57,10 5-53,-10-5 58,9 14-51,-4-7 52,0 3-59,-1 0 64,1 1-58,0-1 6,0-1 2,-1 0 10,1-1-4,-5-8 0,5 13 8,0-3 15,-5-10 4,6 7 15,-6-7-10,0 0-11,0 0 44,14-5-63,-7-5 49,-1-1-65,0-2 51,0-3-67,1 1 63,-1 1 32,2 0-23,-3 2 64,4-8 6,-4 12-104,-5 8 43,9-14-52,-9 14 42,10-8-53,-10 8 53,12-2-55,-12 2 48,14 3-48,-14-3 55,17 7-54,-7-3 20,-10-4-86,16 8 24,-7-3-86,0 0 22,0-1-94,1-1-11,1-1-104,-11-2-23,23-1-74,-6-3-334,-2 0-280</inkml:trace>
  <inkml:trace contextRef="#ctx0" brushRef="#br0" timeOffset="112328.473">24297 4971 154,'10'-17'841,"-3"5"-275,1 0-75,-3 3-166,3 2-31,-8 7-110,10-3 48,-2 13 174,-5-1-235,3 6 29,-3 1-87,2 6 32,0 2-78,-4 1 39,3 1-70,0-1 43,-1 1-66,-1 0 47,2 0-87,-2-3 8,1 1-118,-1-4-32,0-1-132,-1-1-62,2-3-22,-2 1-56,-2-5-393,1-11-372</inkml:trace>
  <inkml:trace contextRef="#ctx0" brushRef="#br0" timeOffset="113185.2221">24250 5116 549,'-3'-9'815,"1"0"-216,2 9-43,-5-15-168,5 15-8,0-23 209,1 12-331,4 2 0,1-4-64,2 0-15,5-1-51,2 0-5,1 2-50,1-2 7,2 3-38,5-3-11,-1 3-21,3 0-14,1 0-19,-5 5-15,2-2-19,-1 2-15,-1 2 36,-3 0-63,-1 1 58,-2-1-47,-3 4 62,-1-2-41,-12 2 57,22-2-47,-22 2 54,18 2-34,-18-2 50,16 1-54,-16-1 59,20 5-29,-20-5-25,11 6 57,-11-6-54,16 7 61,-10-3-58,3 2 55,-1 0-54,0 2 57,1 0-52,1 0 49,-1 1-58,0 0 64,0 0-62,-3-1 58,4 10-19,-6-9-31,0 0 56,-4-9-56,4 15 62,-4-15-59,0 14 52,0-14-51,0 13 58,0-13-52,0 0 63,-4 14-54,4-14 59,0 0-53,0 0 34,0 0-50,0 0 58,0 0-69,0-11 57,0 11-59,4-16 59,0 9-64,-4 7 53,6-17-53,-6 17 57,8-12-53,-8 12 45,7-11-53,-7 11 61,10-8-64,2 3 18,-12 5 40,11-3-50,-11 3 50,14 0-52,-14 0 62,14 1-46,-14-1 47,18 2-44,-18-2 47,23 2-51,-23-2 59,25-1-61,-12-2 61,2 0-64,15-6 41,-14 4-6,-2-3-27,1-1 50,-2 1-55,-3-1 49,0-1-55,-1 0 68,-3 3-37,0-2 12,-1 1 3,-5 8-3,8-10-12,-8 10-5,3-7 1,-3 7-2,0 0 38,0 0-60,0 0 59,-5 6-43,5-6 16,-6 10-95,6-10 28,-5 12-100,5-12 31,-4 11-16,4-11-6,-4 12 5,4-12 12,0 0 18,2 18-57,-2-18 102,0 0 12,9 4 10,-9-4 9,0 0 11,16-2 9,-16 2 15,11-3 25,-11 3 27,10-2 30,-10 2-31,9-3 60,-9 3-58,0 0 56,7-3 20,6 1-112,-13 2 45,0 0-64,0 0 58,12-4-59,-12 4 65,0 0-38,13 2 77,-13-2-44,0 0 71,14-2-58,-14 2 42,17-4-63,-8 0 29,3-1-64,-3-2 25,4 0-10,-1-3-5,-1 1-7,-1-2-21,1-1 14,-1-3-4,-1 2-8,-2-2 0,0 1 47,-3 2-61,-2 0 54,-2 12-49,2-17 44,-5 7-21,3 10-26,-10-2-7,10 2 15,-14 7 4,6 0 8,1 4-4,-2 2 9,2 6 16,-1 1-24,3 2 21,1 2-97,0-1-24,3 2-111,1-1 27,4 23-322,-1-23 172,-1-3-60,0-4-72,1 0-370,-3-3-379</inkml:trace>
  <inkml:trace contextRef="#ctx0" brushRef="#br0" timeOffset="113456.2051">24340 5441 65,'-69'19'1567,"45"-11"-1054,4-2-125,1 1-84,5-3-59,2 1-13,2-1 63,10-4 54,-8 5 28,8-5-27,16 0-20,2-3-46,16-4-27,17-4-18,15-3-11,92-26 201,-53 15-228,-1-1-42,-1-1 14,-19 4-42,-1 0 8,-4 2-28,-5 2 10,-6 1-34,-3 1-2,-16 5-32,-6 2 1,-3 1-31,-11 0 16,-6 5-34,11-6-18,-23 9-44,-11 1-117,14-3-182,-14 3-150,0 0-368,-16 10-973,-5-3-1558</inkml:trace>
  <inkml:trace contextRef="#ctx0" brushRef="#br0" timeOffset="116608.7311">23859 14053 35,'-8'-6'306,"8"6"-58,0 0-50,-11-4 9,11 4-30,0 0 15,-8-5-48,8 5 25,0 0-53,0 0-9,-8-5-15,8 5-25,0 0 43,0 0-64,0 0 32,8-4-27,-8 4 28,19-3-25,-2 1 14,7-1-25,8-4 31,9 0-21,7-2 13,14-5-15,4 1-9,1-1 7,5-2-5,71-16 85,-72 16-38,-2-1 15,-4 2-61,-5-1 49,-11 5-47,-7-2 63,-8 5-47,-5 2 61,-6-1-44,-2 0 47,-4 1-66,-1 1 33,-3-1-54,-4 3 27,-2-2-61,-7 5 46,11-6-76,-11 6-3,0 0-117,0 0-36,0 0-103,0 0-103,6-7-85,-6 7-406,0 0-432</inkml:trace>
  <inkml:trace contextRef="#ctx0" brushRef="#br0" timeOffset="117304.9721">24436 13871 309,'0'0'329,"0"0"-69,0 0-4,0 0-4,-9 2-24,9-2-9,0 0-18,0 0-22,0 0-20,0 0-31,0 0-24,-14-1-22,14 1-19,0 0-23,0 0-30,0 0-53,0 0-54,0 0-66,14-1-75,-14 1-107,15-3-261,-2 1-120</inkml:trace>
  <inkml:trace contextRef="#ctx0" brushRef="#br0" timeOffset="117484.9769">24955 13794 160,'0'0'415,"11"-3"-66,-11 3-111,10-5 16,-10 5-91,8-5 31,-8 5-99,0 0 39,11-7-88,-11 7 19,0 0-99,12-4-37,-12 4-75,0 0-75,15-2-293,-15 2-12</inkml:trace>
  <inkml:trace contextRef="#ctx0" brushRef="#br0" timeOffset="118950.1619">24394 14351 298,'0'0'263,"0"0"143,0 0-248,6-7 13,-6 7-43,0 0 11,0 0-37,0 0 21,0 0-28,3-9 11,-3 9 6,0 0 26,0 0-30,0 0 20,0 0-24,3-9 12,-3 9-20,0 0 7,0 0-15,0 0 9,0 0-21,0 0 11,-2-11-17,2 11 12,0 0-20,0 0 14,0 0-14,-4-11-8,4 11-2,0 0-5,0 0-2,0 0 33,-3-8-48,3 8-2,0 0-1,0 0-2,0 0 0,0 0-3,0 0 2,-4-9 0,4 9-5,0 0 11,0 0 0,0 0 15,0 0 3,0 0 4,-7-5 39,7 5-46,0 0 1,0 0 1,0 0-11,0 0 0,0 0 3,0 0-9,-8-5 1,8 5-4,0 0-2,0 0-4,0 0-13,0 0 13,0 0-44,-7-5 54,7 5-52,0 0 53,0 0-47,0 0 57,0 0-51,0 0 52,0 0-49,-7-7 49,7 7-44,0 0 46,0 0-44,0 0 28,0 0-25,0 0 40,-8-5 1,8 5-47,0 0 35,0 0-38,0 0 33,0 0-38,0 0 39,0 0-41,0 0 36,0 0-38,0 0 34,0 0-31,0 0 35,0 0-31,0 0 39,-3-3 4,3 3-30,0 0 35,0 0-31,0 0 31,0 0-28,-5-8 26,5 8-31,0 0 28,0 0-26,0 0 21,0 0-29,0 0 16,0 0-18,0 0 23,-4-4-3,4 4-23,0 0 18,0 0-25,0 0 23,-7-5-26,7 5 28,0 0-24,0 0 22,0 0-25,0 0 25,0 0-23,0 0 23,0 0-24,-8-7 25,8 7-22,0 0 19,0 0-21,0 0 25,0 0-29,0 0 28,0 0-22,0 0 23,0 0-26,0 0 23,0 0-19,0 0 19,0 0-30,0 0 8,-8-4 9,8 4 12,0 0 9,0 0-19,0 0 20,0 0-18,0 0 19,0 0-23,0 0 15,0 0-14,0 0 21,0 0-22,0 0 19,0 0-17,0 0 19,0 0-22,0 0 27,0 0-2,0 0-10,0 0 18,0 0-12,0 0 10,0 0-11,0 0 10,0 0-10,0 0 6,0 0-5,0 0 7,0 0-9,0 0 8,-8-5-15,8 5 10,0 0-5,0 0 2,0 0-8,0 0 6,0 0-6,0 0 3,0 0-6,0 0 1,0 0-3,0 0 6,0 0-5,0 0 3,0 0-6,0 0 5,0 0 7,-2-10-11,2 10 5,0 0-4,0 0 2,0 0-7,0 0-3,0 0-3,0 0 0,0 0-9,0 0 7,0 0-10,0 0 6,7 10 2,-7-10 8,15 30-2,-8-15-1,1 3 7,-1 4-3,2-1-1,0 6 3,1-1 0,0 0 7,-3 2-2,2 0-6,-1-3 13,2 2-3,-4 0-22,1-3-82,2 2-99,12 21-687,-6-26 138,-1-4-597,4-6-943</inkml:trace>
  <inkml:trace contextRef="#ctx0" brushRef="#br0" timeOffset="119770.6982">26189 13879 315,'0'0'420,"-14"-8"-60,14 8-39,-15-5-16,8 0 12,7 5-15,-18-10-39,9 8-70,1-3 52,8 5-60,-15-8 46,15 8-59,-14-8 35,14 8-77,-9-7 25,9 7-78,0 0 29,-8-7-67,8 7 39,8-6-60,1 3 59,8-2-61,8-1 7,55-12 45,-26 6-10,11-2-56,7 0 41,-2-1-46,1 2 48,-2-1-55,-2 2 48,-2-1-49,-11 1 46,-3 1-17,-2 2 49,-5-2-36,-2 4 44,-10 0-31,18-3 105,-33 5-52,1 1-15,-3-1-5,-3 1-25,-3 0 3,-9 4-32,9-4-27,-9 4-90,0 0-20,0 0-151,-18 2-33,6 3-112,-7 1-135,-8 5-164,-2 1-276,-7 2-580</inkml:trace>
  <inkml:trace contextRef="#ctx0" brushRef="#br0" timeOffset="120287.7016">26363 14416 324,'0'0'264,"0"0"3,10-8-25,-10 8 14,9-8-35,-9 8-8,8-9 9,0-2 207,-8 11-231,7-10 9,-7 10-19,6-11 7,-6 11 3,5-9-19,-5 9-17,4-12-10,-4 12-17,0 0-26,-3-15 0,3 15-14,-2-7-20,2 7-13,-13-8 28,13 8-61,-14 1-50,14-1 30,-15 7-22,5-3 53,2 3-43,3 1 55,-3 2-43,1 2 60,0 0-43,4 2 42,-1 1-40,2-3 11,2 3 7,6 14 52,1-13-44,5-1-31,-1 0 27,5-3-22,1-1 19,4-2-38,0-4 28,5-1-34,-1-4 27,4 0-31,-2-5 29,4-2-29,1-3 26,-3-1-29,-2-5 28,2-5-27,-8 2 20,-2-3-24,-3-3 26,-5-1-30,-3-2 27,-2 3-38,-6 0 33,-2 1-34,-7 4 4,-2 2-75,-4 3-7,-6 3-80,-4 7-89,-46 7-605,23 7 173,-4 2-290,-9 6-590</inkml:trace>
  <inkml:trace contextRef="#ctx0" brushRef="#br0" timeOffset="121608.3529">25117 14519 405,'0'0'399,"0"0"-34,0 0-37,-9-4-19,9 4-27,0 0-17,0 0-26,-7-6-16,7 6-19,0 0-18,0 0-16,0 0-15,-5-7-57,5 7 48,0 0-47,0 0 44,0 0-57,3-10 41,-3 10-61,0 0 45,10-12 25,-10 12-100,0 0 49,7-6-50,-7 6 38,0 0-24,6-6 39,-6 6-37,0 0 30,0 0-27,0 0 31,6-9-21,-6 9 19,0 0-19,0 0 15,0 0 51,5-7-76,-5 7 9,0 0-14,0 0 3,0 0-15,0 0 2,0 0-11,0 0 2,0 0-5,0 0 6,0 0-3,0 0 4,4-9-4,-4 9 3,0 0 28,0 0-29,0 0 1,0 0 3,0 0-3,0 0 3,0 0-4,0 0 5,0 0-6,0 0 9,0 0-11,-4-9 11,4 9-18,0 0 12,0 0-24,0 0 17,0 0-13,0 0 10,0 0-17,0 0 16,0 0-19,0 0 14,-4-9-16,4 9 17,0 0-20,0 0 11,0 0-11,0 0 14,0 0-19,0 0 16,0 0 4,0 0-28,0 0 30,0 0-18,0 0 12,0 0-11,0 0 15,-5-7-13,5 7 21,0 0-23,0 0 22,0 0-24,0 0 20,0 0-14,0 0 22,0 0-8,0 0-18,0 0 21,0 0-25,0 0 11,0 0-10,0 0 21,0 0-20,0 0 20,0 0-26,0 0 21,0 0-19,0 0 24,0 0-27,0 0 26,0 0-24,0 0 23,0 0-23,0 0 21,0 0-12,0 0 10,0 0-21,0 0 24,0 0-25,0 0 21,0 0-25,0 0 30,0 0-26,0 0 27,0 0-24,0 0 11,0 0 14,0 0-27,0 0 24,0 0-20,0 0 20,0 0-25,0 0 19,0 0-22,0 0 29,0 0-26,0 0 24,0 0-23,0 0 23,0 0-23,0 0 6,0 0 16,0 0-22,0 0 23,0 0-26,0 0 21,0 0-17,0 0 24,0 0-23,0 0 23,0 0-24,0 0 23,0 0-21,0 0 22,0 0-26,0 0 14,0 0 11,0 0-27,0 0 22,0 0-16,0 0 23,0 0-24,0 0 21,0 0-27,0 0 7,0 0-28,0 0-5,0 0-28,0 0-24,0 0-20,0 0-46,0 0-19,0 0-79,0 0-8,0 0-127,0 0-21,-2-9-161,2 9-175,0 0-342,-13-4-709</inkml:trace>
  <inkml:trace contextRef="#ctx0" brushRef="#br0" timeOffset="123023.3501">23850 13050 34,'0'0'355,"-16"3"-76,16-3-65,-10 2 11,10-2-64,-14 3 33,14-3-54,-13 0-8,13 0-1,-14 0-10,14 0-17,-15 0-3,15 0-6,-16-3-9,16 3 4,-18-4-5,10-1-11,-3 2 41,1-5-59,-3-1 56,0-1-65,1-2 57,-3-4-17,-1-4-14,0-2-13,-1-7-11,1-5-13,2-2 1,-11-50 0,15 39-30,2-4 8,2-3-59,3 0 59,3 0-57,0 0 55,3 2-3,2-1-6,1 2-6,4 3 15,0 0-8,3 2-3,1 1-2,1 2-1,22-40 5,-18 43-4,3 0-49,1 2 56,0 3-48,0 2 69,1 2-59,-3 2 55,-3 7-54,0 0 53,-2 2-50,2 2 50,-4 3-48,2 1 52,-2-1-50,1 4 59,-3 0-51,0 2 60,0-1-45,-2 2 62,-1 2-48,-2 1 64,1-2-39,-2 1 52,-6 6-45,12-8 52,-12 8-56,9-7 34,-9 7-47,6-7 41,1 2-4,-7 5-63,0 0 41,9-6-49,-9 6 47,0 0-48,7-6 51,-7 6-50,0 0 47,0 0-50,7-6 47,-7 6-55,0 0 49,0 0-44,0 0 45,3-3-46,4-3-72,-7 6 13,0 0-93,0 0 17,0 0-83,0 0 35,0 0-62,0 0 7,0 0-75,0 0-23,-2-11-371,2 11-225</inkml:trace>
  <inkml:trace contextRef="#ctx0" brushRef="#br0" timeOffset="123212.3529">23987 11360 234,'-7'-9'454,"7"9"-106,-3-4 204,-4-7-320,7 11-5,0 0-25,-7-8-32,7 8-34,0 0-33,0 0-28,-5-7-18,5 7-13,0 0-11,0 0-9,10 6-3,-10-6-2,15 10 4,13 10 14,-13-8-64,3 3 51,2 1-46,-2 3 50,-1 1-42,-1 1 46,-1 2-38,-6 5 45,-4 1-56,-7 4-115,-5 8-141,-12-3-555,-4 10-366</inkml:trace>
  <inkml:trace contextRef="#ctx0" brushRef="#br0" timeOffset="124832.3498">24311 10401 496,'0'0'447,"0"0"-26,-3-11-130,3 11 20,0 0-90,-2-12 36,2 12-73,0 0 48,-3-9-75,3 9 39,0 0-72,0 0 29,-4-9-69,4 9 38,0 0-72,0 0 42,0 0-69,0 0 41,0 0-67,0 0 50,0 0-60,0 0 41,0 0 6,0 0-53,8 9 63,-8-9-42,6 20 56,-1-8-32,-1 2 43,0 3-54,2-2 61,0 2-49,0 2 0,0-2 19,-1 0 0,2-2-14,2 15-5,-4-17-5,-1 0-25,0-2 27,0 0-29,0-1 29,-1-1-33,-3-9 13,5 17-61,-5-17-19,4 14-53,-4-14-47,3 12-28,-3-12-28,0 0-67,0 13-58,0-13-88,0 0-370,0 0-345</inkml:trace>
  <inkml:trace contextRef="#ctx0" brushRef="#br0" timeOffset="125098.3512">24325 10382 182,'-4'-15'527,"4"15"-32,-3-12-121,1 0 350,2 12-374,-4-10-65,4 10 34,-2-9-75,2 9 25,0 0-97,-4-13-41,4 13-31,0 0 27,0 0-82,-4-10 34,4 10-67,0 0 45,0 0-60,0 0 42,0 0-46,0 0 45,-17 4-50,17-4 46,-12 10-51,3-2 53,0 0-57,0 1 54,-1-1-69,1 4-5,2-3-86,-2 1-19,0 1-117,1 0 2,-6 11-438,8-10 342,2-1-30,0-1-343,1 1-234</inkml:trace>
  <inkml:trace contextRef="#ctx0" brushRef="#br0" timeOffset="125349.3492">24160 10692 455,'0'0'389,"5"12"-29,-5-12 2,0 0 12,7 7 4,-7-7-21,0 0-7,11 3-43,-11-3 7,14-3-63,-14 3 5,21-5-55,-8 0-12,3 0-42,1-2 0,4 1-39,2-1-1,0-3-26,4 1-4,22-9 36,-26 9-71,-2 2-8,-2-1-6,-1 3-5,-3-1-7,-1 1-16,0 0-29,-4 1-42,1 1-46,-11 3-61,18-7-55,-18 7-5,14-3-117,-14 3-10,17-7-610,-17 7 63,0 0-480</inkml:trace>
  <inkml:trace contextRef="#ctx0" brushRef="#br0" timeOffset="126289.3496">28131 11064 320,'0'0'407,"-21"-3"-68,21 3-35,-20 0-29,20 0 42,-23 0-56,10 0 56,1-1-59,12 1 56,-24-1-56,11-1-18,-10 1 157,23 1-233,-19-1-13,19 1-18,-15-1-14,15 1-8,-14-2-11,14 2-13,0 0-15,-17 0-12,17 0-10,0 0-15,-12-1-6,12 1-6,0 0-3,0 0 21,15-1-11,1-2-2,5-1-6,11-2-1,7-3-4,5-1-3,5-2-1,16-1 2,-1 0 8,2-2-2,0 0-18,4 1 30,-4 1 6,-3 0 16,-13 2-11,0 3 24,-6-1-2,-6 3 22,-5-2 2,-2 2 25,-9 0 6,2 1 17,-6 3 7,-3-2 16,0 1-8,-2 0-6,-2 0-11,-11 3-30,18-5-40,-4 0 75,-14 5-94,10-4-52,-10 4-25,0 0-78,9-7-88,-9 7-74,0 0-115,0 0-89,0 0-81,0 0-72,0 0-44,-8 9-609,2-2-886</inkml:trace>
  <inkml:trace contextRef="#ctx0" brushRef="#br0" timeOffset="126637.3503">28639 11301 675,'0'0'612,"0"0"329,6-9-558,-6 9-91,0 0 39,0 0-77,0 0-16,5-8-44,-5 8-32,0 0-35,0 0-29,0 0-13,0 0 16,4 11 12,-4-11 4,5 17 16,-1 6 82,-1-8-148,-2-1 15,1 2-9,1 1 7,-2 0-29,2 0 4,-2 0-23,1 0 12,0 1-18,0 0 7,1-1-26,-2-2-19,0 0-69,1 0-25,-1 8-322,-1-23 145,0 22-3,0-22-136,-3 14-56,3-14-144,0 0-289,-9 3-480</inkml:trace>
  <inkml:trace contextRef="#ctx0" brushRef="#br0" timeOffset="126873.3554">28591 11279 1040,'0'0'511,"0"-11"-127,0 11 27,-3-11-94,3 11 48,0 0-67,-2-10-23,2 10-26,0 0-42,-9-8-36,9 8-27,0 0-21,-17 7-13,8-3-9,-12 11 68,7-5-103,3 0-12,-3 1 0,1-1-15,2 1-18,-2-1 1,2-1-27,1 2 24,-1 0-64,1-2-48,2 3-111,-3-2-65,2 0-94,3 1-79,-1-3-51,0 3-517,2-4-615</inkml:trace>
  <inkml:trace contextRef="#ctx0" brushRef="#br0" timeOffset="127131.3494">28436 11708 387,'9'10'740,"-1"-3"359,-8-7-657,10 5-94,-10-5 15,13 2-2,-13-2-12,23-1-6,-6-1-28,3-2-38,6-2-24,7-1-35,1-1-22,9-2-21,0 0-12,0 2-22,2-1-10,0-1-25,-1 3-17,-9 1-13,0 1-18,-4-1-12,-4 3-6,-3-2-11,-6 2-9,-1 0-26,-1-1-21,-3 4-46,-2-2-38,-11 2-80,16-3-59,-16 3-611,0 0 265,0 0-88,-5-9-568,-6 6-861</inkml:trace>
  <inkml:trace contextRef="#ctx0" brushRef="#br0" timeOffset="127537.3627">26175 10911 377,'0'0'318,"0"0"-79,8-4-46,-8 4-43,0 0-36,13-4-22,-13 4-31,0 0-22,18-1-32,-18 1-34,24 0-150,-24 0-261,20 2 91</inkml:trace>
  <inkml:trace contextRef="#ctx0" brushRef="#br0" timeOffset="128665.3559">28022 11262 577,'16'-2'841,"-16"2"-189,9-3-148,-9 3-112,0 0-78,13-3-50,-13 3-4,0 0 8,12-4-2,-12 4-21,0 0-24,0 0-27,11-3-37,-11 3 73,0 0-139,0 0-14,9-4-12,-9 4-6,0 0-11,0 0-5,0 0-3,0 0-2,0 0-2,0 0 3,10-4 6,-10 4-10,0 0 27,0 0 6,0 0 80,0 0-74,0 0 5,0 0-3,0 0 5,0 0 0,0 0-6,0 0 1,0 0-13,0 0 7,0 0-28,0 0 17,0 0-16,0 0 14,0 0-29,0 0 17,0 0-23,0 0 23,0 0-27,0 0 23,0 0-25,0 0 19,0 0-26,0 0 20,0 0-21,0 0 20,0 0-28,0 0 17,0 0 4,0 0-24,0 0 21,0 0-27,0 0 25,0 0-33,0 0 36,0 0-28,0 0 23,0 0-22,0 0 24,0 0-27,0 0 27,0 0-26,0 0 23,0 0-24,0 0 24,0 0-18,0 0-11,0 0 28,0 0-23,0 0 24,0 0-28,0 0 32,0 0-25,0 0 22,0 0-20,8-4 24,-8 4-29,0 0 22,0 0-15,0 0 26,0 0-26,0 0 5,0 0 23,0 0-31,0 0 16,0 0 9,0 0-32,0 0 29,0 0-20,0 0 21,0 0-25,0 0 24,0 0-27,0 0 27,0 0-25,0 0 22,0 0-22,0 0 30,0 0-32,0 0 26,0 0-31,0 0 30,0 0-21,0 0 31,0 0-26,0 0 23,0 0-27,0 0 31,0 0-31,0 0 25,0 0-9,0 0-18,0 0 9,0 0-8,0 0 17,0 0-18,0 0 28,0 0-30,0 0 22,0 0-40,0 0 49,0 0-25,0 0 21,0 0-28,0 0 34,0 0-10,0 0-17,0 0 28,0 0-29,0 0 28,0 0-29,0 0 25,0 0-14,0 0 9,0 0-24,0 0 22,0 0-23,0 0 21,0 0-21,0 0 21,0 0-10,0 0-11,0 0 26,0 0-35,0 0 33,0 0-22,0 0 26,0 0-26,0 0 24,0 0-27,0 0 27,0 0-24,0 0 19,0 0-20,0 0 23,0 0-14,0 0-8,0 0 29,0 0-23,0 0 27,0 0-27,0 0 25,0 0-25,0 0 26,0 0-26,0 0 33,0 0-32,0 0 24,0 0-34,0 0 33,0 0-22,0 0 19,0 0-21,0 0 22,0 0-27,0 0 19,0 0-13,0 0 19,0 0-22,0 0 21,0 0-19,0 0 19,0 0-23,0 0 22,0 0-22,0 0 15,0 0 12,0 0-13,0 0 7,0 0-14,0 0 20,0 0-23,0 0 19,0 0-13,0 0 19,0 0-21,0 0 19,0 0-22,0 0 15,0 0 2,0 0-9,0 0 4,0 0-22,0 0 11,2-9-38,-2 9-11,0 0-31,0 0-42,0 0-83,0 0-83,0 0-71,-2-14-94,2 14-104,-4-10-38,4 10-114,-14-26-3342</inkml:trace>
  <inkml:trace contextRef="#ctx0" brushRef="#br0" timeOffset="130023.3537">25777 8243 412,'0'0'550,"0"0"-81,0 0-165,0 0-7,12-8-131,-1 1 114,-3 0-161,4 0-18,0 0-25,0-1-17,2 4-10,-1-4-12,2 4-10,0 0-10,-4 2-3,2 2-11,-1 2 3,0 2 22,0 4-42,-2 0 86,-1 4-33,-3 5 69,-1 2-19,-1 4 78,-4 3-41,0 1 0,-4 6 14,-1-1 10,-1 1 42,1-1-27,-2-3 9,0 0-11,1 0-12,0-7-9,1 0-20,-5 14 58,8-20-112,0-3-7,2-1-1,0-12 13,2 21 19,3-13 13,4 1 7,2-3-16,0-3-6,8-1-20,1-4-3,5-1-14,-1-3 1,7-1-12,21-7 27,-27 7-38,-5 1-16,0 0-3,-2 1-11,-5 0-16,0 2-28,-1-1-23,-3 1-53,1 0-24,-10 3-64,15-4-35,-15 4-89,14-3-14,-14 3-16,0 0-33,0 0-30,9 6-9,-9-6-10,0 0-55,0 12-268,0-12-280</inkml:trace>
  <inkml:trace contextRef="#ctx0" brushRef="#br0" timeOffset="133785.3529">31884 9859 123,'0'0'537,"0"0"-88,8-8-89,-8 8-7,0 0-9,5-7 18,-5 7-17,0 0 9,4-11-25,-4 11-10,0 0-22,0 0-18,2-11-39,-2 11-3,0 0-30,0 0-35,0 0-39,0 0-27,0 0-31,0 0-14,0 0-8,0 0 19,0 0 52,-2 18-22,-1 11 63,3-11-86,0 1-20,0 1-6,2 0-28,-2-1 21,2 5-32,-1-2 17,1 1-25,0-4 21,-1 0-46,2 0-38,0 0-64,0-2-102,1-1-44,2 14-649,-2-20 243,0 0-680,-4-10-955</inkml:trace>
  <inkml:trace contextRef="#ctx0" brushRef="#br0" timeOffset="136582.6645">33667 9546 49,'0'0'559,"0"0"-344,0 0-16,0 0-10,0 0-52,0 0 38,0 0-50,0 0 11,0 0-43,0 0 19,0 0-33,0 0 28,0 0-19,0 0 18,0 0-24,0 0 10,0 0-19,0 0 7,0 0-5,0 0 1,0 0-4,0 0 0,0 0-10,0 0-6,0 0-6,0 0 4,0 0-11,0 0-4,0 0 1,0 0-5,0 0 44,0 0-42,0 0-1,0 0 3,0 0-5,0 0 4,0 0-5,-6-6 14,6 6-7,0 0 13,0 0-24,0 0 19,0 0-23,0 0 27,0 0-20,0 0 58,0 0-74,0 0 16,0 0-25,0 0 22,0 0-23,-8-5 20,8 5-23,0 0 24,0 0-4,0 0 1,0 0-3,0 0-4,0 0 2,0 0 2,0 0 15,0 0-32,0 0 5,0 0-3,0 0 7,-11-3 3,11 3 3,0 0-3,0 0-2,0 0 4,0 0-2,0 0-1,0 0 1,0 0 2,0 0-7,0 0 1,0 0-1,0 0-11,0 0 8,0 0 2,0 0-4,0 0 4,0 0 0,0 0-11,0 0-1,0 0 9,0 0 6,0 0-7,0 0 4,0 0 0,0 0 1,0 0-9,0 0-1,0 0 4,0 0-4,-10 3 0,10-3-1,0 0 5,0 0-1,-7 6 5,7-6 12,0 0-6,-5 10-4,5-10-2,-5 10 2,5-10 9,-5 12 9,5-12-14,-5 17 11,1-8-11,3 2 11,-3 0 7,3 0-2,-2 3 0,2 0-15,0-2 9,1 1 29,-2-1-31,4 2 34,0-4-36,4 12 43,-1-10-25,0-3-30,2-2 20,2-1-29,0 1 34,1-2-36,3-2 28,1-2-35,2 0 35,1-3-36,7-1 31</inkml:trace>
  <inkml:trace contextRef="#ctx0" brushRef="#br0" timeOffset="136793.6756">33714 9460 4705,'-28'0'-465,"3"2"-242,0 0-398,1 1-722</inkml:trace>
  <inkml:trace contextRef="#ctx0" brushRef="#br0" timeOffset="138283.1958">31783 6565 628,'1'-13'550,"-1"13"-100,3-18-34,-3 18-41,1-14-41,-1 14-29,2-12-25,-2 12-40,2-10-36,-2 10-31,0 0-34,1-12-34,-1 12-28,0 0-9,0 0 2,0 0 20,0 0 0,-1 22 26,-1-8-19,-2 3-4,0 5 25,-1 2-1,0 5-33,-5 29 100,6-28-109,0-4 3,2 0-6,-1-2-21,2 1 3,-1 1-16,2-3 3,-1-3-17,1-2 4,0 1 0,0 1-12,-1-2-44,0-2-43,-1 2-56,0 11-407,-3-15 100,2-1-93,-3 1-197,-2-4-357,-1-1-700</inkml:trace>
  <inkml:trace contextRef="#ctx0" brushRef="#br0" timeOffset="139213.2002">30666 7325 244,'0'0'210,"0"0"-14,0 0-7,0 0 8,0 0-1,0 0-52,0 0 21,10-3-50,-10 3 31,0 0-37,0 0 35,0 0-13,0 0 24,0 0-26,0 0 8,0 0-28,0 0 11,0 0-28,0 0 108,0 0-88,0 0-19,0 0 10,0 0-28,0 0-5,0 0-22,6-6 2,-6 6-23,0 0 7,0 0-21,0 0 11,0 0-14,0 0 3,0 0-23,0 0-34,0 0 9,0 0-30,0 0-5,0 0-52,0 0-25,0 0-80,4-9-31,-4 9-80,0 0-100,0 0-207,0-16-155</inkml:trace>
  <inkml:trace contextRef="#ctx0" brushRef="#br0" timeOffset="140094.2044">28173 5370 252,'0'0'646,"0"0"-147,0 0-96,0 0-31,0 0-44,0 0-11,0 0-9,-11-4-6,11 4 1,0 0-59,0 0-41,0 0-47,2-12-38,-2 12-35,8-5-2,-8 5-27,10-5-4,-10 5-19,28-5 0,-28 5-25,23 0-3,-23 0 3,21 3-6,-21-3-8,17 4 4,-17-4 13,15 9-60,-15-9 56,9 11 11,-9-11-35,1 14 80,-1-14-41,-6 19 48,-9 3 37,7-11-77,0-1 29,3-2-36,-1 1 17,6-9-30,-10 14 28,10-14-30,-4 14 30,4-14-26,6 16 47,4-6-21,4-1 19,8 1-27,4 1 0,4 0 5,6 2 23,2 0-10,-7-2 15,0-2-21,-3 3 19,-1-3-9,-7-1 11,-2 1 15,-3-3 24,-4 1 50,-4 0 4,-7-7 24,-3 13-54,-7-5 5,-46 17 57,17-12-139,-8 3 26,0-1-50,-2 0-51,1 1-168,1 1-255,-5 6-332,14-6-994,7-7-1475</inkml:trace>
  <inkml:trace contextRef="#ctx0" brushRef="#br0" timeOffset="141636.8834">30851 3405 376,'0'0'331,"-2"-10"-62,2 10-13,-2-10-53,2 10-4,-5-11-13,5 11-5,-7-11-23,7 11 6,-11-13-47,5 8-12,-1-2-15,0 2-18,-3-1-11,1 2 1,0-1-2,-2 1-12,1-1-6,-3 2-5,-1 1 0,0-1-10,-1 2 2,-3 0-3,-2 1-10,1 0 4,0 1 4,-20 4 13,18-4-22,1 3 1,-1 2-3,-1-1 3,-2 4 1,1-2-6,1 1 5,-1 2 1,-3 2 0,2 2-6,2-1-4,-1 1 1,0 3 14,0 0 67,1 0 1,0 2-20,-1 1-13,2-1 13,2 1-7,-1-1-12,2 2-7,1 0 12,1 1 13,2-1-21,-1 0-2,2 1 15,1 2 0,1-1-12,3-3-2,-9 23 5,11-23-26,1 0-11,1 2-4,0-1 6,3-1-3,-1 0-16,2 1 25,2-2 5,-1 4 6,3 0 0,0-1 18,1 3 6,2-4 3,2 0-15,9 21 63,-4-21-53,-4-1-20,1-3 14,3 2-16,-1-2 1,2 0-3,3 1 7,-2-4 7,1 0-3,3 2-3,0-5-10,-1 1 0,3-3-3,0 1-12,2-2 16,-1 1-11,1-4 8,2 2-5,0-4 2,2 0-2,0-1-5,1 0 21,0-2-25,0-3 21,4 1-22,1-3 17,0-2-16,2-1 17,-3 0-16,36-13 55,-38 9-10,4-2-29,-8-1 28,7-3-14,-3-2-9,1-3-4,-2 0-7,-1-3 1,-3 2 7,-1-1-10,-1-3 29,-2 1-18,-3-1-10,-3 2 8,15-36 0,-21 33 5,-2 0-25,-1-3 23,-3-2-24,-4-2 16,-3 0-24,-2-8 4,-9-1-15,-4-8 16,-6 3-29,-5 1 28,-4 4-30,-3 3 28,-9 3-48,0 3-73,-6 7-55,-2 4-112,-5 7-198,5 8-167,-8 6-878,-16 4-1159</inkml:trace>
  <inkml:trace contextRef="#ctx0" brushRef="#br0" timeOffset="147633.9312">31068 10258 137,'0'0'354,"0"0"-97,0 0-62,0 0-36,0 0-4,0 0-4,0 0-31,7-11 22,-7 11-32,8-6 29,-8 6-28,12-9 18,-3 4-39,10-10 80,-8 9-77,0-2-25,1 0 23,2-1-22,0 1 0,2-5-29,-1 2 4,4-1-22,4-3 15,0 1-20,4-1 10,4-4-19,4 1 25,2-2-17,48-20 45,-34 15-40,3 0-2,2 1-2,-1-3 3,2 2-3,-2 1 0,2 0 8,0 0-3,-2 0-5,0 3 1,1-1-9,-1 2 0,1-1-4,-2 2 0,40-13-3,-46 15 1,-3 2-3,-1 1 0,0-3 0,-4 3-3,-1 1 10,-2-1-11,-7 4 16,-1-2 2,1 2 2,-4-2 1,1 2 11,-7 1 1,3 0-2,16-9 19,-19 10-30,0-1-1,-2 1-1,0 2-3,0-2-1,2 1-21,-1 0 21,-4 0-4,5 1 2,-3 1-5,0-1 1,-1 1 0,0 0 3,-2 0-4,14-1 9,-16 1 3,-1 2-13,1 0 5,0 1-5,-1-2 5,2 1-7,-2 1 7,3 1-6,0-4 2,2 3 1,1-3-3,0 3-1,3-1 2,2-2-1,26-4 0,-24 4 5,2 0 3,-2 0 6,1 1-3,-1-3 6,-1 1-3,0 1 21,-1-2-11,0 2 17,-1-1-8,0 0 9,-1-1-18,-4 0 11,2 4-21</inkml:trace>
  <inkml:trace contextRef="#ctx0" brushRef="#br0" timeOffset="150117.5104">23143 14275 513,'-12'0'427,"12"0"-100,-18-3-47,18 3-72,-12-3-11,12 3-67,0 0 6,-5-2 95,5 2-131,9-12 10,3 8-17,4-2 29,6 0-15,9-4 5,7-1-25,7 2 3,5-5-17,10-3 10,9 1-11,5-4 6,9 1-18,3 0 5,23-6-7,2 1 0,-1-1-1,4 1-1,0 0-6,3 2-5,2 0 6,-2 0 20,0 1-52,-1 1 57,-23 4-42,3 0 50,0 2-60,0 0 46,-2 0-41,90-10 83,-96 14-30,-7-1-46,2 2 37,-6-1-34,-4 1 30,-1 0-35,-4 1 35,-12 1-36,-3 0 37,0-1-34,-2 2 34,-4 0-25,-1 1 25,-10 0-25,33-7 80,-42 10-49,0-3-24,-2 0 9,-2 3-25,-4-2 16,2 1-18,-4 0 9,-1 1-16,0-2 9,-3 1-15,-2 1 0,1-1-8,-12 3 2,18-3-8,-2 1-30,-16 2-42,13-3-73,-13 3-31,0 0-137,14-3-35,-14 3-77,0 0-140,0 0-140,-10 3-322,10-3-628</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05T05:31:26.693"/>
    </inkml:context>
    <inkml:brush xml:id="br0">
      <inkml:brushProperty name="width" value="0.05292" units="cm"/>
      <inkml:brushProperty name="height" value="0.05292" units="cm"/>
      <inkml:brushProperty name="color" value="#FF0000"/>
    </inkml:brush>
  </inkml:definitions>
  <inkml:trace contextRef="#ctx0" brushRef="#br0">10734 6973 171,'-4'-11'640,"4"11"-100,0 0-191,-4-13-17,4 13-122,0 0-14,-3-10-90,3 10 77,0 0-97,0 0-61,0 0-9,0 0-3,0 0 1,11 6-2,-11-6-1,9 11 0,-4-4 0,2 0-3,-7-7 1,10 14-1,-5-6 2,0-1-4,-5-7 5,10 12 13,-10-12 17,13 10 23,-13-10 34,14 7 36,-14-7 19,20 3 2,-7-6-20,4-2 3,7-8-32,7-6 26,3-7-10,5-6-4,3-6-15,40-40 92,-44 42-111,-6 5-11,-4 4-9,-3 3-7,-5 4-18,-6 5-15,1 1-75,-3 3-91,-1 1-59,-2 2-157,1 4 27,-10 4-55,16-5-27,-16 5-131,23 12-1466</inkml:trace>
  <inkml:trace contextRef="#ctx0" brushRef="#br0" timeOffset="1989.6515">8791 9450 316,'0'0'354,"0"0"-88,-9-8-82,9 8-13,0 0-44,-5-7-30,5 7-22,0 0-20,0 0 20,-6-7-47,6 7-5,0 0-5,0 0 3,0 0-5,0 0 22,0 0-11,0 0 5,4 9-21,-4-9 6,0 0 19,6 10 18,-6-10 4,6 9-8,2-3 57,-8-6-15,9 6 25,-9-6 5,11 4-1,-11-4-1,20-3-1,-7-2-7,3-2-64,5-4 41,4-4-61,2-5 40,2-1-57,0-1-1,-1 0 4,20-19 33,-28 21 2,-1 2-64,0 2 53,-5 1-92,0 4-6,-3 1-140,-1 1-9,3 1-31,-4 3-12,1 1-40,1 1-102,1 3-152,1 0-52</inkml:trace>
  <inkml:trace contextRef="#ctx0" brushRef="#br0" timeOffset="2616.6562">12102 9557 161,'0'0'291,"0"0"-43,6 11-23,-6-11 15,0 0-75,6 8 64,-6-8-56,0 0 78,0 0-48,7 10 51,-7-10-58,0 0 49,0 0-69,12 4 46,-12-4-58,11-3 40,0-1-58,1-1 46,3 0-80,4-4 35,6-5-65,33-18 67,-23 12-84,-1-4-11,2 1-32,0 0 29,-1 0-18,2 0 1,-5 3-6,-1 1 22,-4 3-35,-3 4 26,-5 0-34,-1 2 23,-5 2-44,1 1 39,7-5-15,-11 7-34,-3 0-9,-7 5-75,13-7-27,-13 7-33,12-2-4,-12 2-75,0 0-72,8 7-47,-8-7-144,-6 17-384,-2-7-455</inkml:trace>
  <inkml:trace contextRef="#ctx0" brushRef="#br0" timeOffset="3957.1813">5912 12342 39,'0'0'367,"-2"-14"-81,2 14-81,-4-12-25,4 12-50,-1-11-10,-3 2 31,4 9-105,0 0 8,-1-11-30,1 11 16,0 0-30,0 0 16,0 0-25,-1-12 17,1 12-26,0 0 27,0 0-27,0 0 21,0 0-15,0 0 22,4-3 24,5-1-17,-9 4 60,0 0-30,12-2 20,-12 2 16,12-4 5,-3-1 41,2-2-68,2-1 34,1-4-69,7-4 41,-2-5-17,5-3-12,0-2-13,24-32 8,-25 29-31,-2 2-2,-2 5-8,-4 1-25,-1 5-42,-2 0-61,-2 4-66,1 2-18,-1 2-6,0 0 10,2 1-32,-3 4-256,1-3 13</inkml:trace>
  <inkml:trace contextRef="#ctx0" brushRef="#br0" timeOffset="4411.1822">8139 12154 365,'0'0'397,"11"-4"-37,-11 4-126,0 0 122,0 0-189,0 0-68,10-3 74,-10 3-40,0 0 60,0 0-50,7-4 37,-7 4-69,8-7 41,1 0-67,0-3 47,5-1-66,4-6 46,4-2-68,29-27 68,-24 22-45,3 0-61,-3 0 64,1 0-58,-6 8 47,-2-1-56,-2 4 47,-3 1-59,-4 2 48,1 1-58,-2 2 49,-1 0-56,-3 1 36,0-1-96,6 0-163,-12 7 94,8-7-89,-8 7 50,0 0-40,0 0-3,0 0-40,9 6-67,-9-6-247,0 0-103</inkml:trace>
  <inkml:trace contextRef="#ctx0" brushRef="#br0" timeOffset="5740.3314">3979 14035 26,'0'0'414,"0"0"-111,-4-10-97,4 10-25,0 0-63,0 0 54,0 0-105,0 0-31,0 0 11,0 0-29,0 0 14,9 8-23,-9-8 18,9 10-11,-4-3 25,-5-7-25,10 14 25,-10-14-17,11 12 24,-4-5-20,8 3 114,-6-7-29,-9-3-10,22 0 30,-6-3-24,-2-3 7,6-5-23,3-1-5,-1-5-33,1 2-9,0-5-9,0 1-6,-3 1-5,0 0-5,1 1-5,9-11-55,-16 16-54,0 0-82,2 1-3,-3 2-21,2 5-54,-1-3-34,3 4-266,-1 0-68</inkml:trace>
  <inkml:trace contextRef="#ctx0" brushRef="#br0" timeOffset="6337.3281">7117 13798 90,'0'0'443,"0"0"-85,0 0-128,0 0-12,0 0-92,-13 1 8,13-1-62,0 0 24,0 0-60,0 14 39,0-14-47,3 13 61,0-3-61,-1-1 62,2 2-17,2-1-4,2 3 2,8 8 82,-4-12-81,-1 2 24,3-2 27,0-1 20,2-4-3,2-1-2,1-1-6,2-4-63,4-2 45,2-6-64,2-2 44,6-3-62,-2-5 41,-2 3-57,32-21 55,-40 20-74,0 4 50,-4 2-63,-4 0 12,-1 4-122,-4 0-8,-2 3-113,-8 5-35,10-4-14,-10 4-23,0 0-88,-13 17-241,-1-2-158</inkml:trace>
  <inkml:trace contextRef="#ctx0" brushRef="#br0" timeOffset="7464.604">3965 15938 179,'0'0'240,"0"0"-53,0 0-37,0 0-28,0 0-13,0 0-16,0 0-17,10-2-2,-10 2-10,0 0-2,0 0 78,0 0-60,0 0 12,0 0 10,0 0 5,0 0 5,0 0 5,0 0 4,0 0-3,0 0-9,0 0-6,0 0-1,0 0 1,0 0-2,0 0 1,0 0 81,0 0-85,0 0-14,0 0 12,0 0-18,0 0 10,0 0-14,0 0-2,0 0-12,0 0 3,0 0-16,0 0 2,0 0-15,0 0 4,0 0-8,0 0 42,0 0-35,0 0-5,0 0-6,-9-6 3,9 6-3,0 0 3,0 0 2,0 0 3,0 0-6,-11-3 2,11 3-6,0 0-3,0 0-2,-10-4-4,10 4 4,0 0-13,-11-3-2,11 3-1,0 0-4,0 0-7,-17 0 6,17 0-6,0 0-3,-14 5 2,14-5-3,-12 9-5,5-1 6,1 4 1,0 0 7,-7 22 2,9-18 3,0 2 1,1 0-6,1 0 0,2-1-3,0 0 4,0-1 1,3 0-2,-1-5 4,2 0 3,1-1 6,0-2-28,5-1 36,-1-3 1,-9-4-2,23-1 2,-10-3-2,2-4-1,0-3-2,0-2 5,-3-1 22,-2-3 10,-1-2-1,-4-1-4,-3 2-17,-1 0 21,-2 3 13,0-2-21,-3 5-19,-3-9 1,2 12-25,5 9-86,-9-9-79,9 9-61,-12 5-100,12-5-76,-10 20-145,9-4-461,0 2-615</inkml:trace>
  <inkml:trace contextRef="#ctx0" brushRef="#br0" timeOffset="8024.5978">7299 15492 492,'0'0'814,"5"-10"-172,-5 10-116,0 0-118,0 0-89,0 0-76,0 0 109,0 0-228,4 20-24,-4-1-13,0 11-17,1 7-7,-1 12-20,0 2-108,2 7-142,-1 9-180,-1 8-206,2-3-356,0-3-532</inkml:trace>
  <inkml:trace contextRef="#ctx0" brushRef="#br0" timeOffset="9285.2285">12450 13828 32,'0'0'325,"2"-11"137,-2 11-295,0 0-28,0 0-18,-2-12-21,2 12-11,0 0 3,0 0 7,-3-11 10,3 11 3,0 0 12,0 0 1,-4-10-1,4 10-10,0 0-12,-2-3 98,-5-5-103,7 8-6,0 0-12,-10-6-3,10 6-5,-8-3-10,8 3 1,0 0-3,-13-5 2,13 5 0,0 0-10,-14-3-8,14 3-8,0 0-2,-20-2 11,20 2-33,0 0-4,-12-2-4,12 2-2,0 0 0,-13 4 0,13-4-1,-10 6 46,10-6-59,-10 8 54,10-8-55,-9 9 52,9-9-55,-9 9 50,2 2-19,7-11-32,-6 9 54,6-9-55,-3 10 57,3-10-50,0 0 69,-4 10-44,4-10 57,0 0-50,0 0 47,0 0-40,9-6 57,-9 6-57,10-13-1,4-8 23,-7 9 49,-3 0-27,1 3 25,-1 0 11,2 0 0,-6 9-16,8-13-28,-8 13-18,5-9-18,-5 9-7,0 0-7,0 0-4,8 6-25,-6 6 46,-2 6 11,4 7-5,-3 4-6,-1 6 25,3 2-41,-1 4 29,0 2-39,1 0-2,1-8-88,0 2-21,1 2-109,2-4-15,-2-2-156,3-2-39,1-2-96,15 18-2065</inkml:trace>
  <inkml:trace contextRef="#ctx0" brushRef="#br0" timeOffset="9831.2181">16228 13515 264,'0'-12'669,"0"12"-114,0 0-179,-6-12-25,6 12-131,0 0 4,0 0-74,-17 5 55,11 2-81,0 2 22,-1 4-68,1 3 87,1 4-38,-4 28 79,5-19-119,3 3-3,1-1 4,3 3 0,0-3-5,2-1 31,0-1-35,2-8 4,2 1 2,1-5 0,0 0-4,1-3-7,1-4 14,0-2 7,15-1 108,-13-7-108,1-2 14,1-3 4,-2-3 17,3-2-6,-5-3-12,0-2-26,-2-5-7,-2-1-35,-3-1-16,-1-3-7,-3 1 5,-1 3-8,-1 2-3,-8-24-56,1 25-101,-5-2-117,-2 3-157,-9 1-131,-4 5-118,-14 2-669,-7 2-938</inkml:trace>
  <inkml:trace contextRef="#ctx0" brushRef="#br0" timeOffset="230713.2728">16279 7843 100,'0'0'241,"0"0"-73,-8-7-31,8 7-35,0 0-24,0 0-19,-5-8-10,5 8-8,0 0-5,0 0-11,0 0 3,5-8-17,-5 8-1,9-5-1,-9 5 4,21-5-1,-5 2-2,1-1 9,7 0-3,4 0 6,8 2-5,7-4-7,6 1 11,4 0-5,3-2-6,87-8 12,-66 6-12,2 0-5,3-1-1,-1 1-1,1-3 4,-2 1-2,-1-2-1,-1-1-1,-4 0-1,-2 2 4,-3-2-6,-4 3 0,-11 0 3,-4 1-2,45-5 11,-52 7 6,-8 3-25,-2 2 17,-6 1-10,-2-1 11,-2 3-16,-1 2 0,-2-1 2,-2 3 1,-1 1-1,0 1 5,-1 5-3,-1 2 3,0-1 2,-2 5 2,0 5 6,-2 4 1,1 2 11,-2 9-1,-1 2 3,0 6 24,-2 2-22,-1 2 0,2 4 11,0 8-1,-1 1-2,1 1-28,-1 2 8,2 3 23,10 68 26,-6-67-61,-2-1 62,-1 0-60,4 0 48,-1-3-42,0 1 6,0-1 4,3 0 18,-1 2-8,0 0 3,1 1 1,0 0 4,-1 3-13,0 2 4,12 69 18,-14-71-37,-2 1 11,0-1-5,-1 0-10,-1 3 4,0-4-1,0 2-3,-2-1-2,1-1 3,1-3 0,2-1-3,1-1 8,0-1-2,0 0 3,0-3 6,2 2-15,0-1 8,2-2-3,-2 1-1,4 0-1,-3-1 2,3 1-5,-2 2 0,0 0-6,-4-3 3,3 1 2,-2 2 0,1-2-4,-1 0-3,12 60 16,-13-61-8,0-5-9,-3-3-3,3-3 3,-3 1-11,2 0 13,-1 0 1,-2 2-2,3-4 2,-2 4 15,3 6-16,-3-8-3,4 8 2,-3-7-1,12 56-4,-11-58 7,-2 0-2,1 0-1,-3 1-1,2-1 4,-1-3 1,2 0-1,-4-3 3,1 0-3,-1-1 0,1-3 1,0 1-10,-1-3 13,0-3-7,6 31-5,-7-31 10,-3-1 5,3-1-5,-1-1-2,1 0 1,-1-1-1,0-5 13,1 0 5,-1 0-7,1-3 3,-1 4 5,-1-3-5,1 1-13,0 0 9,2 21-15,-2-23 1,-3-3-6,2-1 2,-1 0 7,1-1 2,0-1 0,-2 1 2,1-3 1,1 1 2,-1-1 2,1-2-2,-1 0 0,1-2-5,-1 2 10,1 1-6,0-3 23,-1 1-9,1 0 22,-1-1-18,-1 1 19,2-2-12,1 2 6,-3 0-16,-1-11 13,4 19 6,-4-19-11,1 20 3,0-10 8,-1 2-1,-1 9 34,1-21-40,-1 22-4,1-22-2,-2 21 0,2-21-1,-2 18 5,2-18-3,-1 19-2,-3-9-4,1 0-4,-2 1-2,-2 0-4,-2 1-2,-5 3 1,-21 15 48,9-14-10,-4 2-66,-4 2 56,-6-1-48,-10 3 75,-3 2-35,-4-1 33,-2 1 41,-5 0 37,0-1 13,0 1 76,4-4-22,4-3 5,12-2-60,-39 8 51,49-15-195,3-4-118,4-1-68,0-1-99,4-4-124,-1-1-100,2-4-152,-3-4-306,1-4-545</inkml:trace>
  <inkml:trace contextRef="#ctx0" brushRef="#br0" timeOffset="231434.2692">20824 8594 161,'0'0'548,"0"0"-150,-8 9-96,8-9-64,0 0-49,0 0-36,0 0-20,0 0-15,0 0 11,10 6-5,-10-6-12,23-6-10,-7 1-11,6-1-7,3 0-8,35-13 42,-28 9-64,1 3-15,0-3-8,-1 4-12,0 0-30,-5 2-52,0-1-57,0 4-61,-6 1-44,-3 1-47,-1 1-147,-5 2-186,-3 2-117</inkml:trace>
  <inkml:trace contextRef="#ctx0" brushRef="#br0" timeOffset="231987.2769">20963 8917 476,'-13'10'537,"4"-2"-80,2-3-149,-1 2-5,8-7-85,-9 9 38,9-9-50,0 0 41,0 0-78,0 0 35,0 0-85,18 0 30,7-12 17,-6 3-143,-1-1 6,0 0-95,1 1 7,-2-3-93,1 2 23,-2-2-76,0 0-21,-3-1-17,-1-1 13,-2-2-4,0 1 7,-5-2 25,0 0 23,-2-1 26,-2-1 42,-3 0 39,-1-3 55,-1 0 71,-1 0 20,-1 1 6,0 2 8,-1-1 31,2 6 19,0-2 5,-1 0 5,2 5 2,0 1-10,0 1-17,-1-7 50,5 16-118,-5-12-7,5 12-6,0 0 4,0 0 30,-8 17-13,5-1 6,-1 7-10,0 3 41,1 7-66,-3 7 40,0 1-63,1-6 50,1 0-63,-1 31 20,4-40 1,0 3-80,1-5-29,0-2-27,0-4-32,2 0-24,0-3-6,1-3 4,1-2-1,-4-10-12,10 9-2,-10-9 2,13-3 32,-7-5 21,2-3 26,-2-4-9,2-8 21,-1-7-14,1-8 10,-2-5 24,1-3 47,-1 0 98,-1 0 52,0 5 66,-1 7 66,0 4 26,-3 4 5,0 9 1,0 0-115,-2-5 121,1 22-185,0 0 14,0 0-9,-15 7-25,9 9-2,-1 6-16,-2 6 38,-1 9-70,4 1 41,0 1-85,3-3 15,3-4-111,3 2 0,2-2-94,15 23-345,-6-31 164,2-4-359,3-2-245</inkml:trace>
  <inkml:trace contextRef="#ctx0" brushRef="#br0" timeOffset="232517.8122">22265 8398 780,'3'-10'547,"-3"10"-74,4-14-153,-4 14-22,3-9-122,-3 9 17,0 0-82,0 0 33,0 0-64,-10 17 32,0 20 71,1-10-89,2 5-29,-1 5-19,-1 1-8,1 0 42,2-5-63,-2-2 43,2 0-60,0-3 49,0-3-58,1-2 51,0-3-56,2-3 51,-1-1-48,1-2 73,-1-3 1,2-1 54,2-10-4,-5 13-26,5-13-20,0 0-16,0 0-12,-10-11-11,9-1-16,-1-7-22,4-8-34,-1-8-26,4-10-33,1-1 12,11-48 12,-6 49 33,-1 4 72,0 4-33,-1 10 52,0 0-62,-1 6 52,-1 6-48,2 3 40,0 2-53,0 3 57,-9 7-40,20 3 66,-11 2-54,2 6 0,11 22 6,-11-10-23,-1 3 28,-2 2-33,1-1-21,-3 3-44,-2-3 1,-2-3-93,0 1 32,-2 1-84,-2-1 28,0-2-62,-2-1 40,-1-2-5,-3-3 38,2-3 12,0-1 33,-2-2 22,-1-5 41,3 0 31,6-6 71,-13 5 3,13-5 100,0 0-52,-16 0 53,16 0-2,-7-7-3,7 7-11,-1-10 6,1 10 33,7-25-18,-2 16-87,3-2-40,3-1-46,0-1-54,3-1-52,1-1-35,4-2-39,-1-2-23,1 0-51,1 0-246,3-6-54</inkml:trace>
  <inkml:trace contextRef="#ctx0" brushRef="#br0" timeOffset="233370.4881">22696 8260 2,'18'-29'605,"-3"5"-167,-3 6 18,-4 1-118,1 4-1,-1 1-121,-3 4 30,-5 8-43,6-7 73,-6 7-61,0 0 75,4 12-62,-4 1-18,-1 0-25,1 6-24,-1 3-59,-1 1-1,1 3-32,1 0 21,0 3-32,1-2-10,1 2 14,-1-2-32,2-1 18,2 24 10,-2-27-50,-2-2 21,2-4-26,-2 0 14,0-2-23,1-1 24,-1-3-31,0 0 27,-1-11-31,0 15-2,0-15-77,0 0-12,0 0-59,0 0-12,-26-21-272,15 6 216,0-1 52,-3 1 41,0-1 38,-1 4 25,2-1 16,1 2 14,0 5 7,3 1 17,-2 2 11,11 3 27,-15 1 12,15-1-5,-16 9 0,10-2 3,1 2-2,2 1 1,0 0-1,3-10-7,1 21 0,-1-21 48,5 20-63,2-11 5,2-2-12,-1-2-24,1 1-18,3-2-8,0-4-11,0 0-10,19-10-52,-14 3 76,1-2 9,2-4 28,0-5-25,-1 0 15,1-4-13,3-6-9,-3-4-26,2-2-23,-2-2 54,-1-3-35,0 3 81,0 0-28,-4 4 105,8-12 95,-14 25-127,-3 7 38,0 2-58,-1 2 83,-5 8-36,0 0 91,11 3-65,-11-3 64,2 20-59,-1-4 42,-1 4-77,-1 4-9,1 1-12,-1 3-9,0 26 7,1-26-22,0-1-4,0-1-2,1-2 4,0-1-13,-1-2 0,1-3-1,1-1-3,-1-2-12,0-1 1,-1-2 4,2-2 3,-2-10 1,1 12-23,-1-12-31,0 0-19,0 0-13,0 0-20,0 0-23,-10-13-44,5 1 6,-2 0 19,-2-2 43,2 2 59,-1 0 10,-1 2 12,1 0 5,0 5 4,0-2 34,-6 2 35,14 5 0,-12 5 15,12-5-14,-12 10 7,6-3-22,2 1 0,0 0-6,2 3-9,2-11-4,-3 17 1,3-17-3,3 19-6,-3-19-1,5 15-4,6-3-8,-11-12-24,13 7-6,-13-7-1,19-1-4,-8-1 3,1-5 8,2 2 5,-2-4-6,2-3 18,1-1 0,-1-3-9,3-4 3,-2 1 50,-1-1-43,0 3 77,-4 1-24,-2 5 67,-1-2-67,1 5 47,-2 1-79,-6 7 46,8-10-55,-8 10 75,0 0-51,0 0 51,7 5-64,-7-5-5,2 12-1,-2-12 8,-2 29-12,2-17 0,0 1-37,0-1-22,0-12-27,2 21-23,1-11-27,-3-10-29,4 16-11,-4-16-26,8 11-18,-8-11-14,10 4-9,-10-4 1,15-4 14,3-11-558,-7 4 195</inkml:trace>
  <inkml:trace contextRef="#ctx0" brushRef="#br0" timeOffset="233568.2216">23502 7897 683,'7'-15'537,"-1"5"-140,-6 10-78,9-9-31,-9 9-1,7 7-28,-4 2 34,-2 9-79,0 6 20,1 3-94,-4 8 18,1 2-76,-1 40 86,2-38-134,-2-1-3,4-1-31,-4-1-1,4 2-57,-2-5-6,1 0-23,0-6-34,0-2-36,2-1-43,-2-5-28,2 0-5,-2-2 3,1-6 11,0 6-357,-2-17-36,0 0-125</inkml:trace>
  <inkml:trace contextRef="#ctx0" brushRef="#br0" timeOffset="233980.2246">23469 8398 363,'0'0'688,"-9"-12"-195,9 12-34,-6-7-113,6 7-20,0 0-77,-7-10 31,7 10-82,0 0 23,0 0-91,-3-8-29,3 8-14,0 0 29,0 0-69,7-12-4,7 7 24,-2 0-41,3-2 4,3 1-2,3-2 12,3 0 4,0 1 0,2-2-3,-3 5-9,-1 0-5,-3 0-3,-2 1-7,2 2 1,-7 2 15,3 1 4,9 6 27,-12-4-35,-2 2 26,0 2-46,-2 0 39,-1 3-43,0-2 24,-2 0-22,0 1 20,-1 0-28,-1 0 22,0 0-42,-1-1 11,-2-9-59,3 19 1,-3-19-51,4 15 7,-4-15-19,1 13 38,-1-13-12,0 0 5,1 13-49,-1-13-4,0 0 15,0 0 6,-5-7 12,5 7 27,-2-17 19,-1 2 13,3-4 57,-1-25-53,1 15 28,0 0 67,1 1-16,-1-1 75,1 3-43,-1 1 78,0 0-63,0 5 40,0 2-68,0 0 40,0 7-64,0-3 31,2 2-107,-2 12 30,1-21-116,-1 21-7,0 0 19,0 0-103,0 0 4,0 0-45,9 8-35,-9-8-400,7 10-218</inkml:trace>
  <inkml:trace contextRef="#ctx0" brushRef="#br0" timeOffset="234522.1975">23920 8183 391,'0'0'316,"4"13"11,-4-13-76,1 11 63,-1-11-51,1 14 47,-1-14-85,-2 27 194,2-27-230,-2 21-80,2-21 29,-1 20-77,1-20-11,-1 17-9,1-17 7,0 16-24,0-16-2,1 14-2,-1-14-3,1 13 0,-1-13 1,4 8 0,-4-8 19,11 6-21,-11-6-3,12-5 52,-12 5-61,13-9 42,-5 1-62,1-1 58,-1 3-61,-2 0 55,3-3-63,-9 9 57,11-10-61,-11 10 53,8-8-57,-8 8 65,10-4-60,-10 4 59,0 0-65,0 0 58,13-3-50,-13 3 52,0 0-56,11 4 58,-11-4-58,0 0 60,13 4-53,-13-4 62,0 0-60,14 4 57,1-4-24,-15 0-30,19-5 52,-7 3-56,-3 0 56,5-4-55,-2 0 58,-1-2-55,2-1 58,1-4-65,-1-1 64,-1-3-64,-1 0 58,2-8-55,-3 0 55,9-23 60,-11 26-9,-3 1 24,-1 5-6,-2-2-13,2 4-26,-3 3-12,0-2-12,-1 13-12,2-16-8,-2 16-8,0-13-1,0 13-7,0 0-1,0 0-3,0 0 0,-9 5 0,9 7 41,-1 0-47,1 8 60,0 5-55,1 0-9,1 7 2,2 0 7,4 7 2,1-1-2,4 1-26,4 1 39,1-1-31,1 2 39,27 32-21,-23-39-13,-1-2 32,-1-2-4,-3-7-3,-5-1 1,-2-4-3,-1-3 2,-4 0 6,1-5 10,-6 1 1,-1-11-4,-2 15-67,-4-8-91,-4-2-101,-23 1-717,11-6-74,-8-6-641</inkml:trace>
  <inkml:trace contextRef="#ctx0" brushRef="#br0" timeOffset="235420.1981">25427 7722 308,'-2'-10'404,"-5"1"-27,4 1-32,-3-1-16,0-2-19,-1 3 47,0 1-92,-1-1 12,-8-4 86,16 12-265,-23 0 39,8 6-61,-2 5-13,-3 6-2,2 1-7,-6 8-7,5 0-18,0-1-6,7 1 45,0-1-60,3 0 49,3-5-65,1 1 54,3 14-30,2-22-27,2 0 52,0-2-49,2-2 51,3-2-52,3-2 50,0-3-55,-10-2 4,24-3 0,-11-4-3,3-4-17,-1-2-18,-1-2-3,3-6-4,-2 0 5,-1 1 15,-3 3-9,1 3 24,-3-1-1,-1 5 2,1 0-5,-1 3 7,2 3 1,-10 4 4,15-1-11,-15 1 22,18 7-1,-12 0 14,3 2-12,5 15 2,-9-13-1,1 2 55,-3-1-67,-1-1 57,2 0-57,-2-1 58,-2-10-55,3 15 73,-3-15-31,5 12 48,-5-12-66,0 0-6,0 0-17,0 0-16,10-12-36,-5 1 31,0-1-5,4-1 0,-3 1-5,3-2 7,0 3 2,0 1-1,1 0 1,0 2 6,0 2 11,1 3-2,-1-2 1,2 4 2,-12 1-2,22-3 5,-22 3 4,23-1 2,-11-1 5,-12 2-2,22-2 0,-10-1 3,0 3-3,3-5 6,-1-2-3,3 1 1,0-5 5,0 2-9,-2-2 5,1 1-3,9-13 53,-16 13-51,1 0 77,-3 3-46,0-1 50,-7 8-70,9-11 43,-9 11-66,0 0 53,0 0-63,0 0 8,0 0 3,-4 11 5,1-3 0,-1 3 0,-1 10 0,5-21-2,0 21-13,5-10-15,-3-3-5,3 2-19,3-3-31,1-1-39,5-3-49,1-2-45,4-1 23,4-3-23,3-1 28,6-4-14,-1-1 4,5-5-7,-2-1-37,-1-4-307,1-2-67</inkml:trace>
  <inkml:trace contextRef="#ctx0" brushRef="#br0" timeOffset="236654.3591">26459 7185 65,'4'-15'694,"-2"2"-200,-2 13-124,7-12-67,-7 12 18,0 0-92,-3 10 27,1 2-62,0 6 33,-2 4-83,-1 7 29,-2 3-86,3 2 38,-5 35 16,5-34-116,1-2-4,1 2-4,-1-2 14,3-7-31,0 4 16,0-5-2,3-3-2,-1-1-2,1-5 1,1-1 4,-2-3 8,5-3 0,1-2 1,2-2-6,-10-5-23,23-2 29,-6-2-8,-3 1-6,4-4-8,-2 2-6,1 0 4,-1 1-8,0 3-2,0 1-4,-3 0 4,3 1-6,-1 2 6,1 3 16,16 3-39,-15-3-3,-1 0-14,-2-3 30,4 2 2,0-2-18,-2-2 26,-2 0-19,1-1 25,3-2 2,-3-1-6,-1-1-4,-1-2 0,0-1-5,-1-1-7,4-13 28,-9 9-43,-1-2 47,-3-1-56,-1 1 57,-2-3-55,0 2 61,0 2-37,-4 1 67,3 0-64,-3 6 55,-3-2-57,7 8 54,-11-7-49,11 7 58,-25 9-16,16-1-41,-2-1 54,2 4-57,0 0 56,3 1-63,-1-1 7,1-1 6,2 1 7,2-3 4,2-8-1,-2 18 2,2-18 1,4 12 3,-4-12 2,10 9-2,-10-9 6,15 0-6,-15 0-2,21-3-3,-6-3 2,-1 1 6,-3-2 53,3 3-55,-3-3 56,0 3-65,-2-2 51,0 2-64,-9 4 52,15-7-56,-1 7 22,-14 0 26,16 3-63,-16-3-16,14 5-9,-14-5-17,17 7-3,-8-2-19,-9-5-9,16 8 6,-16-8 4,16 4 8,-16-4 11,19 4 14,-19-4 3,27-4-27,-17 1 54,-1-1 11,0-1 56,-3 0-44,4-1 68,-1 0-19,-3 1 85,-6 5-49,14-8 41,-14 8-77,13-5 66,-13 5-39,11 2 75,-11-2-54,12 8 41,-5 0-68,-3 1-14,2 6 2,2-3-6,-6 3-22,5 2 12,-1-1-8,0-1-1,0 0-5,0-1-5,-3 0 2,1-2 0,-2-4-1,3 2 6,-3 6 103,-2-16-46,4 10-7,-4-10-20,0 0-12,0 0-3,0 0-35,0 0 27,-5-10-34,4 0 29,1-3-34,1-4 12,0-1 6,3-7-36,2-4 40,7-29-30,-5 32-6,-2 3 60,0 3-53,0 4 47,1 2-57,-2 0 52,-1 5-51,3 3 51,0-1-51,-7 7 64,0 0-63,11-1 58,-11 1-54,11 9 39,-6-2-83,-1 3 30,1-2-66,-5-8 43,8 18-64,-8-18 60,5 17-59,-5-17 56,5 12-51,-5-12 65,4 8-36,-4-8 50,9 6-69,-9-6 61,0 0-42,19-11-2,-15 4 91,2-3-52,-1 0 61,1-1 0,0-4 4,0 4 41,-2 2 26,0-1 13,-1 2-64,-3 8 43,6-10-16,-6 10-52,8-6 76,-8 6-41,6 7 104,-6-7-61,4 13-62,-4-13 46,3 18-65,-3-18 52,2 18-59,2-8 51,-4-10-38,2 14 38,-2-14-62,3 12 64,-3-12-61,5 10 60,-5-10-48,0 0 54,7 7-61,-7-7 54,0 0-60,15-2 54,-15 2-59,14-12 58,-7 5-62,1 0 57,-2 0-60,2 0 55,-1 1-56,1-1 53,-8 7-60,12-8 62,-1 3-43,-11 5-18,0 0 66,18 3-62,-18-3 59,12 5-57,-12-5 57,14 8-54,-14-8 55,15 7-54,-15-7 65,15 7-60,-4-5 68,-11-2-54,20 1 58,5-2-11,-11-1-55,-1 0 56,3-3-55,-4 1 38,0-3-87,-2 3 42,1 1-79,-11 3 15,14-7-105,-14 7 25,0 0-70,0 0 5,0 0-81,0 13-21,-7-4-78,-5 2-236,-4 3-156</inkml:trace>
  <inkml:trace contextRef="#ctx0" brushRef="#br0" timeOffset="236844.3692">26788 8197 286,'-24'14'587,"4"-1"-128,5-3-101,2-1-29,3 1 6,3-3 6,7-7 33,-3 10-1,3-10-43,35 4 296,-9-8-344,19-5-29,5-2-2,17-7-14,7-3-6,7 1-29,3-3-33,3-2-26,14-2-24,-18 4-28,-2-1-19,-2 4-66,-5 0-89,-6 4-112,-5 1-109,-19 3-161,-2 5-99,-9 2-129,-10 1-622,-8 0-919</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05T05:32:53.710"/>
    </inkml:context>
    <inkml:brush xml:id="br0">
      <inkml:brushProperty name="width" value="0.05292" units="cm"/>
      <inkml:brushProperty name="height" value="0.05292" units="cm"/>
      <inkml:brushProperty name="color" value="#FF0000"/>
    </inkml:brush>
  </inkml:definitions>
  <inkml:trace contextRef="#ctx0" brushRef="#br0">9783 5569 429,'0'-12'339,"0"12"-71,0 0-53,0 0-48,1-12-36,-1 12 67,0 0-135,0 0-10,0 0-10,3-10-9,-3 10-1,0 0-3,0 0-13,6 8 1,-6-8 23,5 11-1,0-2 46,0 1 11,2 1-17,0 0-22,10 14 27,-7-13-45,0-1 20,1-1-26,4 3 65,1-4 4,-1 0-8,1-3-10,3-1-16,3-3-7,-1-2-9,8-2-4,6-6-10,8-4-15,1-4 4,0-1-10,6-8 3,-1-1-52,-3-2 54,-7 3-9,-3 0-5,-1 1-3,-3 0 12,-2 1-15,-6 5 10,-4 3-17,-4 2-13,-1 3-86,-2 2-67,-1 0-58,6 4-463,-18 4-22,13 3-219</inkml:trace>
  <inkml:trace contextRef="#ctx0" brushRef="#br0" timeOffset="5164.0108">19662 5638 75,'0'0'604,"0"0"215,0 0-518,0 0-64,0 0-29,0 0-22,0 0-20,0 0-5,-3-11-57,3 11 47,0 0-68,3-11 36,-3 11-73,4-9 37,-4 9-69,5-8 47,4 0-14,-9 8-66,12-6 52,-12 6-58,16-2 51,-16 2-50,19 3 48,-11 0-5,1 3-3,3 2 2,-2 2-11,-1 1 4,-1-1-5,0 2-2,-3 0 0,2 0-1,-4-3-6,4 1 3,-7-10 4,6 15 3,-6-15 1,6 13 21,-6-13 33,5 11 32,-5-11 33,0 0-51,6 8 35,-6-8-73,0 0 36,0 0-70,8-26 31,-4 13 3,1-1-59,3-3 51,-2 2-55,4-2 53,-2 3-56,1 4 45,-1-2-49,0 2 39,0 2-46,-1 2 52,2 1-58,-9 5 56,17-2-49,-1 6 24,-8 3 41,-1 1-55,2 1 54,-1 3-54,-2-2 38,0 2-67,1 1 40,-1-1-47,-1 0-32,0 0-31,-1-3-45,0-1-39,1 1-13,1-2 10,-6-7-3,10 9-34,-10-9-11,15 1-38,-3-5-17,-1-3-189,2-3-1</inkml:trace>
  <inkml:trace contextRef="#ctx0" brushRef="#br0" timeOffset="5367.1027">20319 5385 242,'14'-22'471,"-3"3"-63,-2 4-57,0 2-103,-3 2-30,0 3-92,1 2-10,-7 6-18,10-6-1,-10 6 13,7 6-11,-7-6 0,7 16-18,-5-3-6,0 1-58,-1 1 44,0 4-53,-1-1 45,0 0-56,-1 2 47,1-2-51,-1 2 47,-1-3-6,2 0-4,-1 0-25,0-2-38,1 0-38,-3 9-151,3-24 123,-1 19-22,1-19-46,-3 10-88,3-10-54,0 0-267,0 0-91</inkml:trace>
  <inkml:trace contextRef="#ctx0" brushRef="#br0" timeOffset="5784.4285">20350 5459 207,'-5'-6'443,"5"6"-35,-7-12-60,7 12-59,-7-8-38,7 8-33,-7-7-19,7 7-22,0 0-11,-10-8-6,10 8-16,0 0-12,-8-7-21,8 7-23,0 0-67,0 0 45,-5-7-64,5 7 43,0 0-5,0 0-2,9-8-8,-9 8-7,19-6-4,-6-1-1,5-1-9,24-9-3,-18 8-4,3-2 2,-2 1-4,-3 2 0,-1 0 12,1 0-15,-5 1 12,0 1-12,-2 1 6,-1 0-14,-3 2 11,1-1-19,-12 4 15,19-3-16,-4 6-2,-15-3 8,11 9 8,-6-1 10,-1-1 16,-1 3 9,-3 4 9,2-2-54,-4 3 51,1 4-47,-2-1 55,0 0-62,1-1 58,1 0-58,-2 0 54,2-2-59,-1-1 44,1-3-60,1-11 63,0 18-56,0-18 61,5 12-56,-5-12 53,12 2-53,-1-4 52,0-1-57,5-2 55,-2 1-53,-1 2 49,-1 0-53,12 1 5,-13 2 46,1 3-54,-2-1 59,1 4-54,0 0 59,0 1-56,-1 2 55,0 1-47,-1-1-47,1 1-49,0 0-47,1-2-61,1 3-79,-1-2-81,12 7-1350</inkml:trace>
  <inkml:trace contextRef="#ctx0" brushRef="#br0" timeOffset="6133.44">21724 5320 260,'5'-16'336,"2"-14"214,-5 16-324,1-1-5,0 3 50,-2 0-2,0 2 7,-1 10-55,1-18-34,-1 18-62,0-14-20,0 14-36,0 0 2,0 0-24,0 0 26,-12 10-10,3 7-8,-3 2-10,1 8 0,-5 6-9,2 5-49,-1 2 47,3-1-57,1 2 50,-1 1-8,3 0-12,0-3-23,4-5-23,-1 0-38,1-2-41,0-3-30,-1 21-213,2-28 133,0-5-12,0-1 4,1 0-6,-1-7-12,0 2-261,-1-5-12</inkml:trace>
  <inkml:trace contextRef="#ctx0" brushRef="#br0" timeOffset="6405.4379">21421 5779 494,'0'0'606,"-12"-12"-124,12 12-93,-5-9-68,5 9-78,-3-8-50,3 8-39,0 0-27,-2-14-30,2 14-20,8-12-17,0 5-8,3-1-12,2-2-11,4 3-2,2-3-1,3 1-5,-1-1-3,2 4 1,-1 0 3,-1 1-14,-2 0-3,-1 0 1,-1 1-1,0 3-3,10-1-3,-14 2-3,-1 0 2,-12 0 1,20 3 2,-20-3-3,17 6 4,-17-6 2,15 8-3,-15-8 5,10 8-3,-10-8 1,9 9 2,-9-9 0,8 11-2,-3-2-30,-5-9-36,7 9-20,-7-9-46,0 0-13,8 7-16,-8-7-21,0 0-60,0 0-62,12-1-110,-12 1-160,9-10-87</inkml:trace>
  <inkml:trace contextRef="#ctx0" brushRef="#br0" timeOffset="6664.3488">21870 5467 257,'0'0'461,"-2"-10"105,2 10-407,0 0 26,0 0-79,-4-8 52,4 8-75,0 0 61,0 0-15,0 0-23,0 0-14,-4-11-15,4 11-5,0 0-14,0 0 4,0 0-2,0 0 3,0 0 12,0 0 10,0 0-14,1-12-16,-1 12-7,4-9-12,-4 9-13,5-15 0,0 8 9,-5 7 23,5-17 25,-5 17 7,3-14-5,-3 14-12,5-18 16,-5 18-55,0 0-19,0-14-35,0 14-44,0 0-42,0 0-31,-7-5-47,7 5-45,-7 5-35,1 2-33,0 0-54,6-7-313,-10 14-175</inkml:trace>
  <inkml:trace contextRef="#ctx0" brushRef="#br0" timeOffset="7235.9062">22133 5295 106,'0'0'411,"0"0"-123,4-10 16,-4 10-47,0 0 5,0 0 1,3-11 6,-3 11-10,0 0-22,0 0-27,3-10-39,-3 10-32,0 0-38,0 0-28,0 0-18,0 0-14,0 0 17,3 10-32,-6 1 6,2 1 19,0 4-46,-2 3 54,-1 7-57,1-2 56,-4 5-66,2 2 56,-2-1-60,2-1 56,-2 0-66,3-5 59,1 0-6,-4 15 18,6-24-30,-3 1-58,3-3 64,1-13-58,0 19 57,0-19-50,5 12 46,-5-12-20,13 3-16,-13-3-4,19-3 4,-19 3-3,17-2 9,-17 2-8,15-1-1,-15 1 0,15 1 1,-15-1 5,12 5 5,-12-5 23,8 11 26,-8-11 9,4 13 7,-4-13 7,0 15-39,0-15 67,-6 18-53,6-18 54,-6 15-69,-3 0 62,4-9-28,5-6-83,-7 11 18,7-11-96,-9 6 1,9-6-103,0 0-81,0 0-98,-15-4-58,15 4-441,-3-14-441</inkml:trace>
  <inkml:trace contextRef="#ctx0" brushRef="#br0" timeOffset="8288.0942">22353 5511 545,'0'0'405,"14"0"1,-14 0-104,8 9-2,-8-9-84,4 12 27,-4-12-33,2 18-34,-2-18-25,3 18-23,-3-18-27,2 18-14,-2-18-16,6 17-12,-6-17-4,8 17-8,-8-17-3,19 16 40,-10-11-49,-9-5-8,24 0-52,-11-5 54,2 1-54,-3-2 49,4-5-64,-2-1 37,-2-3-55,0 0 56,-4-1-53,-1 1 59,-3 1-3,-3 2-1,0-9-15,-1 21 4,-2-14-30,2 14-19,-9-8-11,9 8-26,-13-1-77,13 1 50,-15 6-55,7 0 33,1-1-35,1 2 15,6-7-14,-11 13 14,11-13 15,-4 13 27,4-13 22,0 0 25,0 14 36,0-14 41,0 0 51,6 9 42,-6-9 47,0 0-52,0 0 82,0 0-46,15 0 84,-15 0-50,0 0 75,10-5-56,-10 5 227,9-7-212,-9 7-70,0 0 18,10-5-86,-10 5 36,0 0-66,0 0 45,11 4-50,-11-4 39,9 10-67,-4-3 55,1 1-61,-1 1 55,-1 0-55,1 2 57,-1-1-68,0 0 54,0 0-51,1-2 52,-3 0-47,-2-8 51,5 16-51,-5-16 57,4 10-52,-4-10 61,4 9-18,-4-9 71,0 0-72,0 0 28,18-11-33,-12-1-43,3-1 43,-1-1-49,2 1 9,-3 2 7,1 1 1,1 0-2,-4 1-3,1 2 2,0 2 0,2 0-3,-8 5 4,14-2 5,-14 2 43,20 5-36,-12-1-85,-2 4 32,2-2-85,0 1 16,0 1-75,-2-2 45,3 1-60,1-3 44,-1 2-61,1-2 47,3-3-35,-13-1 31,23 1 9,-9-3 10,0-2-2,2-2 26,-2 1 18,1-2 23,0-2 30,2-2 14,-3-3 49,0 3 16,-4-1 35,-1 2 51,1-1 41,-4 0-53,0 3 82,-2 1 25,0-3-7,2-1 130,-6 11-180,0 0-20,0 0-51,-7-6 60,7 6-50,-13 8 60,4-1-73,0 2 38,-1 1-57,1 0 42,-1 2-59,3 0 41,-1-1-61,2 1 51,-4 9-7,6-11-59,4-10 49,-4 16-67,4-16 41,-1 13-66,1-13 46,5 9-73,-5-9 12,12 3-87,-12-3 47,18-4-75,-7 0 96,2-2-80,2 0 61,1-1-42,1-3 60,0-2-15,2 0 68,-3 2-28,1-2 99,-5 3-31,2 1 97,-4-1-42,-2 3 53,2 0-56,-10 6 31,13-8-61,-13 8 60,0 0-31,0 0 110,0 0-66,0 0-63,-3 12 45,3-12-67,-9 14 45,4-6-63,-1-2 53,6-6-61,-5 14 55,5-14-61,-4 12 45,4-12-72,0 0 44,0 12-9,0-12-64,13 5 41,-13-5-53,19-3 53,-8-1-60,4-2 49,-1-1-48,3 1 70,-2-1-33,0-1 46,-1 2-45,1 0 80,-6 1-69,2 2 54,-11 3-53,14-5 83,-14 5-22,12 2 66,-12-2-62,6 10 52,-6-10-57,2 13 41,-2-13 9,3 17-30,-3-17-5,3 18-8,-3-18-21,5 18-33,-2-10-46,4-2-60,16 6-432,-6-11-189,0 1-269</inkml:trace>
  <inkml:trace contextRef="#ctx0" brushRef="#br0" timeOffset="8714.8737">23939 5588 65,'0'0'730,"0"0"-194,0 0-11,0 0-109,0 0-10,-8-5-98,8 5 8,0 0-108,-1-12-46,1 12-35,1-12-22,-1 12-23,4-11-20,-4 11-16,10-13 2,-10 13-35,9-7-10,-9 7-5,10-1 49,-10 1-65,14 3 53,-14-3-59,14 8 52,-7-1-52,0 0 55,-2 0-62,0 2 54,-1 1-55,-4-10 54,8 25-34,-8-25-19,4 14 59,-4-14-41,4 12 46,-4-12-49,0 0 78,3 13-29,-3-13 70,0 0-68,0 0 40,0 0-62,0 0 47,11-6-58,-7-1 64,2-2-63,0-4-5,1 0 4,0 0 12,2 1-4,0 0-6,-3 0-4,1 5-11,2-1-4,-3 1 53,2 1-64,-1 2-7,-7 4-15,15-4-10,-15 4-58,24 4-191,-24-4 86,16 9-116,-10-3 23,3-2-19,-9-4 7,12 10 14,-12-10-4,13 7 12,-13-7-211,14 4-12</inkml:trace>
  <inkml:trace contextRef="#ctx0" brushRef="#br0" timeOffset="8929.4233">24299 5550 532,'11'-3'350,"-11"3"84,0 0-96,10-2-1,-10 2-112,0 0-5,0 0-98,0 0 41,11 2-64,-11-2 45,0 0-72,2 12 55,-2-12-63,0 12 35,0-12-67,3 14 48,-3-14-63,4 13 48,-4-13-53,6 10 65,-6-10-40,10 9 72,-10-9-48,14 5 48,-14-5-65,22-1 61,-11-3-72,3 0 51,15-9-20,-13 2-25,0 0-9,-2-3-5,0-1-15,-2-1-2,0 3 32,-5-1-58,2 2 30,0 0-110,-5 2-17,0 2-153,-4 8-28,3-11-61,-3 11 9,0 0-444,-9-4 120,9 4-182</inkml:trace>
  <inkml:trace contextRef="#ctx0" brushRef="#br0" timeOffset="9612.4242">24656 5406 108,'5'-15'663,"-5"15"-123,6-18-99,-3 8-17,1 1 27,1-9 435,-5 18-470,4-14-40,-4 14-109,4-12-45,-4 12-69,0 0-21,3-10-50,-3 10-2,0 0-31,0 0 14,2 13-35,-4-2-3,1 1 3,0 3-7,-6 17 6,4-15-21,0-1-2,0 0-9,0 0-22,0-2-9,2-3-3,-1 0-10,0 0 14,2-11 3,-1 16 9,1-16 5,5 14 2,-5-14 3,7 8-15,-7-8 8,16 7-9,-5-4 9,-11-3-2,18 6-5,-8-2-1,0 0-5,-4 0 4,3 2 4,1 0 43,-2 0-46,-1 0 46,-1 0-46,-6-6 54,10 12-54,-4 1 37,-6-13 20,1 13-44,-1-13 47,-1 12-50,1-12 49,-4 10-47,4-10 35,-4 10-61,4-10 20,0 0-103,-7 6 6,7-6-95,0 0 3,0 0-46,-5-15-321,7 6 320,2 0 95,2 0-12,-2 1 102,1-1-12,2 1 33,-1 1 68,0 0-42,2 1 86,-2 1-34,3 1 77,0 0-47,0 0 57,-9 4-60,19-4 49,-19 4-68,19 0 49,-19 0-60,23-2 47,-12 4-60,3-2 44,-3 2-133,3 0-55,-1-2-174,0 3-593,2-5-466</inkml:trace>
  <inkml:trace contextRef="#ctx0" brushRef="#br0" timeOffset="10102.4227">26651 3418 102,'0'0'436,"-13"0"-126,0 7-65,-1 5-52,-6 6-21,-3 7 10,0 5-3,0 6-9,-2 10 59,-3 4-37,2 7 13,0 3-11,5 2 1,0 4-12,1 0-38,5-1 17,0 0-7,5-2 7,-6 51 126,13-63-231,-1-3 35,2-2-59,0-8 46,2 1-55,-1-4 36,-1 1-51,0-3 37,-2-2-98,2-6 4,-4-1-106,0-2-1,-1-1-53,-3-1-53,-9 4-456,4-14 260,-1-6-319,1-1-294</inkml:trace>
  <inkml:trace contextRef="#ctx0" brushRef="#br0" timeOffset="10262.6323">25986 4710 186,'-13'-5'616,"2"3"-105,2-3-71,0 1-31,0-1-47,9 5-38,-12-7-14,12 7-4,-11-8-48,11 8 18,-5-8-78,5 8 6,0 0-78,4-16 5,4 11-57,3-3 22,30-8 3,-15 6-83,5-1 31,9 1-43,2-2 1,3 1-66,0 1-72,3-1-61,0 3-84,0-2-83,-2 2-97,0 2-73,-1-1-404,-5 2-511</inkml:trace>
  <inkml:trace contextRef="#ctx0" brushRef="#br0" timeOffset="10668.3696">26699 4611 227,'0'0'514,"0"0"-91,-10 3-26,10-3-31,0 0 30,0 0-17,-8-8 1,8 8 8,0 0-75,-2-15-4,2 2 180,0 13-306,2-11-39,-2 11-30,2-9-25,-2 9-21,7-6-14,-7 6-15,0 0-10,16 3-35,-16-3 31,11 12-36,-3-2 25,2 2-27,-4 0 38,5 19-21,-8-14 23,-1 1-31,1 0 25,-6 0-25,1 0 24,-1 0-28,-3 1 18,-1-2-11,1 0 18,0-4-23,0-1 31,2-3-15,-1 1 35,5-10-14,-8 11 8,8-11-19,0 0 8,0 0-23,0 0 8,8-21-17,3 6 19,3-1-21,1-4-1,2 1 0,-2 2 21,-1 3-17,1 2 8,-3 2-21,1 1 19,10 0-18,-10 6 1,-2 6 21,0 0-14,0 3 9,1 3-1,-1 4 13,-2-2-15,2 4 17,-2 2-18,-2-3 19,2 0-34,-4-2-36,3 1-88,-1-1-17,5 10-383,-6-13 230,1-4-95,1 0-101,-8-5-589,19 1-712</inkml:trace>
  <inkml:trace contextRef="#ctx0" brushRef="#br0" timeOffset="10863.463">27465 4284 1546,'0'0'543,"0"0"-125,0 0-76,0 0-23,0 0 9,0 0 14,15 1-30,-15-1-37,14-1-56,-14 1-47,18-3-34,-4 2-26,1-2-24,2 2-50,23-4-236,-16 1-49,-3 4-126,1-3-136,0 3-127,-1 0-372,-3 0-612</inkml:trace>
  <inkml:trace contextRef="#ctx0" brushRef="#br0" timeOffset="11006.4587">27614 4495 575,'-14'11'747,"3"-3"-190,2-1-111,0 1-108,0-1-61,4-2-28,5-5 10,-8 7-41,8-7 71,0 0-275,17-3-109,1-1-167,0-4-86,11-4-115,5-2-417,2-4-440</inkml:trace>
  <inkml:trace contextRef="#ctx0" brushRef="#br0" timeOffset="11527.4619">28258 4196 521,'6'-10'604,"0"-1"-134,-3-1-95,1-1-35,0 0-40,-2-17 480,0 14-411,-1-1 27,0 2-3,0-2-65,1 0-66,-2-1-51,4 2-43,-2-1-24,2 0-22,1 2-33,4-3-26,0 0-13,2 1-6,4 1-39,17-12 21,-18 14-13,2 4-26,-3 1 9,1 2-33,0 0 24,0 2-21,-3 0-14,2 4-10,-13 1 20,21 1-7,-11 3 21,-1 2-2,-2-1 5,0 5 1,0 1 4,-3 2 4,-1 0-10,-1 3 26,-2 0-26,-1 2 27,0 2 1,-4 2-2,0 0 3,-4 7-4,3-1 7,-6 7-4,-2 0-27,0-2-63,-2 3-16,-18 35-266,16-35 76,0 0-22,1 0-48,0 0 9,3 0-34,2-1 47,4-8 32,3-4 76,3-1 47,2-2 148,0-3 103,6 0 85,-3-2 93,3-1 73,1 10 474,-4-13-323,-3-11-13,6 17 32,-6-17-26,6 13-101,-6-13-50,4 10-92,-4-10-154,0 0-323</inkml:trace>
  <inkml:trace contextRef="#ctx0" brushRef="#br0" timeOffset="13652.5846">28371 4688 4430,'0'0'-3829</inkml:trace>
  <inkml:trace contextRef="#ctx0" brushRef="#br0" timeOffset="15618.2011">7083 10217 74,'0'0'315,"0"0"-91,0 0-55,0 0-32,0-11-29,0 11-15,0 0-5,6-8-12,-6 8-2,0 0 66,9-8-74,-9 8 4,0 0-2,12-5-3,-12 5-10,11-4 1,-11 4-2,14 0 6,-14 0-5,19-2-4,-8 1-61,-11 1 58,27-2-50,-12 2 62,22-1-5,-20 0-61,5 0 65,-2-1-63,2 1 65,-1-1-57,4-1 57,-1 2-59,-1-4 55,1 2-57,0-1 55,-1-1-55,-1 1 55,0-1-53,-3 2 49,-2-2-51,-1 1 53,0 0-54,-4 2 60,0-1-58,-1 1 53,-1-1-39,-10 3 41,15-4-54,-15 4 45,14-2-54,-14 2 48,10-3-56,-10 3 51,0 0-59,18-2 21,-18 2 22,0 0-50,9 2 52,-9-2-51,0 0 52,6 12-51,-6-12 52,4 13-50,-4-13 52,5 21-7,-4-9-3,2 3-3,-1 2-5,1 0-3,2 24 11,-1-18-10,0 0-3,-1 4 5,3 3 0,0 1 19,0-1-43,0 2 51,1-1-48,0 3 47,1-2-49,-1 1 6,0-1 53,1-2-56,0-1 57,7 30 11,-7-31-38,-1-1 53,1 1-54,-1-4 51,0-3-57,-1 4 48,-1-4-10,2 0-10,-1 0-5,0-3-7,-1 1-6,1-3-3,-3 0-2,2-1-2,5 13 5,-6-14-6,-1-3-3,1 1-5,-2-2-1,1 0 1,-1 0 0,-2-10-55,5 17 65,-5-17-55,4 14 59,-4-14-3,5 12-52,-5-12 58,3 11-53,-1 0 24,-2-11 32,0 0-54,3 13 56,-3-13-55,0 0 55,0 12-54,0-12 57,0 0-54,-4 11 56,4-11-54,-11 10 56,3-4-56,-4 1 58,-3 0-46,-32 9 32,15-4 16,-11 0-63,-7 0 47,-13 5-36,-6 0 71,-6 2-23,-2-1 81,-1 0-14,3-1 21,4-1-5,6-1 33,15-4-19,3-3 6,11-1-31,-22 5 73,36-9-104,4 1-37,0-2-24,5-1-110,0 1-140,1-4-240,12 2-216,-18-5-450,12-4-756</inkml:trace>
  <inkml:trace contextRef="#ctx0" brushRef="#br0" timeOffset="19084.1964">8837 9782 498,'-4'-10'356,"4"10"-80,0 0-65,0 0-49,0 0-33,-7-6-29,7 6-23,0 0 50,0 0-80,-12 3-15,12-3-7,-5 6-1,5-6 23,-7 14-39,5-5 48,-2 1-55,1 4 70,0 1-64,0 2 2,2 2 9,0 0 0,1 4 1,0 26 67,1-26-80,0 2 71,3-1-89,-3 0 57,0 0-63,1-5 59,-1 0-6,0 1-5,2-3-4,-3 0-6,1-3-2,-1-1-16,0-1-13,-1 0-13,-2 7-137,-1-12 18,-2 3-9,6-10-28,-12 11-11,3-7 6,9-4 11,-23 2 33,10-2 27,13 0 48,-26-2 69,12 1 36,1-3 31,-2 1 27,2 1-10,2-1 57,0 1-39,0-2 65,11 4-61,-18-6 57,18 6-70,-13-5 36,13 5-79,-11-6 34,11 6-61,-4-9 36,4 9-63,2-12 52,4 3-60,3 0 55,18-15-95,-11 10 31,6 0 0,2-2 6,2-1 0,0 5 0,-1-4 3,2 3 1,-3 0-1,-3 5 2,-3 0-1,0 0-2,-4 3-7,-1 1 2,-1 1 3,8 1 6,-20 2 13,17 5 27,-10 0 7,-1 2 4,-2 2 57,1-1-55,-1 4 46,-1 0-53,2 0 45,-3 0-61,2 0 42,0-1-60,0 1 50,-1-3-54,8 12 62,-5-13-5,0-1-52,1 0 63,0-1-32,-7-6 80,18 6-55,-18-6 56,21 0-66,-11-1 44,1-4-60,1-3 36,-2 1-56,-1-3-5,0 0 0,1-17-62,-9 10 5,-1 3 2,-2-1 56,-1-1-58,-3 2 53,0 0-62,-2 4 14,-1-1-120,-2 4-14,1 3-88,0 1 1,10 3-45,-26 5-65,11 2-306</inkml:trace>
  <inkml:trace contextRef="#ctx0" brushRef="#br0" timeOffset="19553.2021">9006 10701 80,'-3'-12'763,"3"12"-226,-3-11-48,3 11-130,-1-4 228,-2-9-327,3 13-84,0 0 21,-2-9-83,2 9 17,0 0-76,0 0 23,0 0-70,0 0 43,0 0-57,0 0 47,0 0-52,1 16 10,1-3 0,7 20 0,-4-14 4,0 4 1,0-1 46,0 3-58,2-2 51,-1 1-52,-1-1 52,1 1-55,0-3 53,0 0-59,-2 0 36,-1-5-83,1 0 38,-1-1-80,-1 10-53,-2-25 95,-1 23-79,-3-14 16,-1-1-120,-1-1 17,-4 0-31,0-4-3,10-3-4,-24 1 32,11-2 55,-2-2 81,2-3 103,-2 2 58,5-1 1,-12-2 151,13 2-56,2 0-51,-2-1 69,9 6-47,-11-9 50,11 9-74,-7-10 30,7 10-76,-1-14 34,1 14-66,5-18 10,1 7-111,2 0-53,5-4-41,16-15-283,-12 12 185,2 0-44,1-1-214,1-2-27</inkml:trace>
  <inkml:trace contextRef="#ctx0" brushRef="#br0" timeOffset="19653.1965">9168 10718 817,'13'-12'242,"-3"4"-49,-1 2-42,-2 1 13,-7 5 36,18-3-2,-18 3-1,15 5-22,-6 3-35,0 4-33,2 6-7,2 5-53,-2 5-175,3 8-149,-2 3-463,-1 2-245</inkml:trace>
  <inkml:trace contextRef="#ctx0" brushRef="#br0" timeOffset="26122.2926">9898 11840 338,'0'0'296,"0"0"-81,0 0-5,0 0-46,0 0 39,-5-6 104,5 6-194,0 0 72,0 0-58,0 0 49,0 0-70,0 0 30,0 0-67,0 0 36,0 0-65,0 0 40,0 0-66,0 0 44,0 0-63,0 0 43,9-13-11,-9 13-42,16-7 50,-5 3-61,1-1 53,3 0-51,3-1 52,2-3-53,2 1 3,6-1 4,-2-1-2,3 0 0,-1 2-1,1 0-6,0 1-2,25-8-28,-29 10 13,0 0-6,2 1-14,-3 1 6,-4-1 13,0 3 5,0 1 7,0 0-3,-2 1 6,0 3 3,0-3 3,-1 4 8,-1 1 1,0 1-1,16 13 47,-18-7 9,1 0-64,-2 2 80,0 4-7,-1 1 32,-1 4-61,2 0 49,-3 1-62,-1-1 57,1 4-39,-1-1 7,-1 0 0,-1 1 16,3 1 16,4 32 101,-5-30-88,-1 1-12,0 4-14,1 1 42,1-1-61,-1 1 63,0 1-63,2-1 57,-3 1-52,0 0 48,-1 1-60,3 0 50,-1-1-63,0 2 0,9 39 17,-9-40-15,1 2-23,0-1 26,-1 0-1,2 1-5,-2-1-2,1-1 14,1 1-12,-2-1-3,3 2-1,-1-1-2,-1-1-5,0 0-1,2-1 7,-2 2-4,1-4-2,-7-3 0,7 3 0,-3-4 0,1-1 1,0 1 1,-2-1-19,1 0 23,1 2-5,-2-2-7,2 0-11,0 1-13,-1 0-4,-1-1 48,7 30-53,-9-34-7,2-1 62,-2-4-58,1-2 58,-3-2-59,-1-3 58,1 3-53,-1-4 60,1-3-54,0 2 59,-1-3-60,-2-10 62,2 21-67,-2-21 60,1 23-56,-1-23-25,0 14 50,0-14-62,-1 14 59,1-14-50,-1 12 63,1-12-50,-5 11 60,5-11-58,-4 10 63,4-10-56,-6 8 60,6-8-56,-8 9 60,-1-1-29,9-8-26,-14 11 56,7-8-57,-1 2 60,-2 2-62,-3-2 63,1 3-58,-5-2 62,-1 2-63,0 0 57,-5 1-57,-4 0 60,-2 1-56,-1 3 55,-49 11-17,34-10-27,-3 0 70,-9 4-50,-8 1 46,0 0-55,-4 1 3,-2 2 9,-3-2-4,-4 5 1,-2-5 54,-4 1-51,3 1 99,0 0-26,4-2 89,-61 16 139,77-21-158,15-3-29,2-1-19,10-1-24,4-4-18,5 2-9,2-3-11,5 0-7,2-2-4,0 1-6,3 0-1,1-1-3,12-3-3,-19 3-2,4 1 9,15-4-15,-13 3-1,13-3-3,0 0-1,-12 3-1,12-3-1,0 0 0,0 0 0,0 0-1,0 0 1,0 0 0,-14-2 0,14 2 6,0 0-7,0 0 15,0 0-4,0 0 6,0 0 0,0 0 7,0 0-2,0 0 0,0 0 1,0 0-2,0 0 0,0 0-3,0 0-4,0 0-1,-9-4 3,9 4 3,0 0 28,0 0-20,0 0 0,0 0 1,0 0-1,0 0-2,0 0-1,0 0 1,0 0-5,0 0-4,0 0-5,0 0-1,0 0-4,0 0-3,0 0-2,0 0-3,0 0-15,0 0-32,0 0-20,0 0-32,0 0-39,0 0-59,0 0 9,0 0-95,0 0 20,0 0-115,0 0-112,-9-6-601,3-1-709</inkml:trace>
  <inkml:trace contextRef="#ctx0" brushRef="#br0" timeOffset="30892.9683">6307 13101 79,'0'0'304,"0"0"-187,0 0-10,0 0-14,0 0-10,0 0-5,0 0-5,0 0-5,0 0-1,0 0-4,0 0-4,0 0-3,0 0-5,0 0-9,12 2 4,-12-2 60,0 0-61,0 0-2,16 0 0,-16 0-1,0 0-7,0 0-1,13 1-1,-13-1-8,0 0 8,0 0-3,15 2-5,-15-2-1,0 0-6,13 1 2,-13-1-4,0 0 0,0 0-12,16 1 3,-16-1-1,0 0-3,13 1-5,-13-1 5,0 0 1,12 3 1,-12-3 3,0 0-3,13 2 5,-13-2 2,0 0 3,17 4 17,-17-4-17,0 0 1,12 3-2,-12-3 18,0 0-24,12 1 8,-12-1-2,0 0-9,13 3 0,-13-3 10,0 0-52,14 1 69,-14-1-54,0 0 66,23 2-12,-23-2-45,13 1 64,-13-1-68,14-1 62,-14 1-65,0 0 60,17 0-63,-17 0 65,14 0-70,-14 0 62,12 1-60,-12-1 57,0 0-62,19 0 73,-19 0-36,18 0-37,-18 0 60,0 0-61,18 1 68,-18-1-63,0 0 63,18-1-69,-18 1 65,0 0-64,17 0 65,-17 0-66,0 0 69,17 0-63,-17 0 69,17 0-20,-17 0-41,14-1 60,-14 1-60,11-2 62,-11 2-60,12-1 61,-12 1-64,13-3 63,-13 3-54,14-1 64,-14 1-66,13-3 60,-13 3-59,13-2 61,0-1-18,-13 3-33,12-2 39,-12 2-54,13-4 50,-13 4-60,12-3 54,-12 3-54,12-1 59,-12 1-59,13-4 60,-13 4-61,12-2 58,-12 2-57,13-3 54,-1 1-28,-12 2-26,13-3 53,-13 3-54,12-2 55,-12 2-59,13-3 61,-13 3-58,13 0 59,-13 0-57,11-3 56,-11 3-58,10-2 56,-10 2-41,0 0 34,17-3-42,-17 3 44,0 0-51,15-1 56,-15 1-54,0 0 59,15-3-60,-15 3 60,0 0-67,15-2 62,-15 2-52,0 0 52,17-3-56,-17 3 58,0 0-57,19-2 33,-19 2 27,0 0-44,11-3 48,-11 3-36,0 0 49,0 0-52,13-2 52,-13 2-58,0 0 53,0 0-60,0 0 54,12-2-57,-12 2 46,0 0-45,0 0 32,0 0 15,0 0-51,11-3 52,-11 3-53,0 0 54,0 0-51,0 0 47,0 0-48,0 0 52,0 0-46,0 0 53,0 0-49,0 0 54,0 0-58,0 0 44,0 0 14,0 0-52,0 0 53,0 0-51,11 0 53,-11 0-50,0 0 51,0 0-59,0 0 57,0 0-56,0 0 51,0 0-48,0 0 49,0 0-53,0 0 32,0 0 15,0 0-54,0 0 58,0 0-52,0 0 53,0 0-56,0 0 54,0 0-56,0 0 54,0 0-55,0 0 48,0 0-50,0 0 54,0 0-55,0 0 31,0 0 24,0 0-54,0 0 54,0 0-53,0 0 59,0 0-56,0 0 54,0 0-56,0 0 50,0 0-55,0 0 56,0 0-55,0 0 54,0 0-55,0 0 27,0 0 30,0 0-54,0 0 53,0 0-51,0 0 58,0 0-56,0 0 58,0 0-55,0 0 55,0 0-52,0 0 49,0 0-56,0 0 57,0 0-58,0 0 32,0 0 19,0 0-55,0 0 58,0 0-56,0 0 54,0 0-59,0 0 54,0 0-56,0 0 55,0 0-59,0 0 40,0 0-77,0 0 33,0 0-87,0 0 28,0 0-116,0 0-16,10-4-107,-10 4-507,0 0-382</inkml:trace>
  <inkml:trace contextRef="#ctx0" brushRef="#br0" timeOffset="40155.5015">5923 12851 28,'0'0'432,"0"0"-143,0 0-61,0 0-28,0 0-14,0 0 2,0 0-50,0 0 76,0 0-12,0 0-6,0 0-18,0 0-23,0 0-15,0 0-15,0 0-14,0 0-10,0 0-9,0 0-13,0 0-10,0 0-61,0 0 52,0 0-62,-7-5 50,7 5-61,0 0 53,0 0-57,0 0 52,8-5-32,-8 5 32,9-6-59,-9 6 60,16-6-8,-7 1-2,2 0 0,1 0 4,1-3 1,0 0 0,0 1-12,1 0-4,-1 1 1,0-1-4,-1 1-1,11-4-1,-14 5-8,0 1-3,-9 4-6,16-8-15,-16 8-15,11-7-17,-11 7-16,12-5-21,-12 5-20,9-4-24,-9 4-25,0 0-24,11-5-24,-11 5-11,9-3-279,-9 3 146,0 0-170,0 0-23</inkml:trace>
  <inkml:trace contextRef="#ctx0" brushRef="#br0" timeOffset="40403.4998">6111 12668 17,'-9'-2'355,"9"2"-97,0 0-3,0 0 171,-10-4-207,10 4-14,0 0-1,0 0-3,0 0-18,0 0-25,-10-4-25,10 4-22,0 0-25,0 0-18,0 0-18,0 0-9,0 0-9,0 0-9,0 0-8,0 0-1,0 0-4,10 5-2,-10-5-2,9 5-1,-9-5 0,12 8-2,-12-8 0,12 9-2,-12-9-3,12 12-30,-9-4-30,1 3-45,-4 2-65,-6 24-442,-4-12-51,-4 0-175</inkml:trace>
  <inkml:trace contextRef="#ctx0" brushRef="#br0" timeOffset="51178.5026">7961 12508 340,'0'0'298,"0"0"-38,0 0-15,0 0-14,0 0-6,0 0 203,0 0-235,0 0-24,0 0-17,0 0-12,10-4-14,-10 4-13,0 0-16,0 0-12,0-12-56,0 12 59,0 0-62,0-15 77,0 15-45,-1-13 61,-2-1 53,1 5-133,2 9 38,-4-20-61,2 11 46,-1-2-62,0-1 0,1 3 0,-1-2 3,1 1 0,-1-1 1,1 2-1,2 9 0,-6-17 1,6 17 2,-3-12-3,3 12-1,-4-10 0,4 10-1,0 0-1,-2-14 0,2 14-5,0 0 4,-4-10-2,4 10-2,0 0 2,0 0 44,-3-9-55,3 9 45,0 0-59,0 0-14,0 0 27,0 0 4,-10 4 3,10-4 53,-6 8-59,6-8 51,-6 6-55,6-6 51,-4 8-50,4-8 50,0 0-52,-8 10 55,8-10-56,0 0 58,-4 2 16,-2 6-34,6-8 63,0 0-29,0 0 22,0 0 9,0 0-9,0 0-15,0 0-31,-11-2-23,11 2-9,-4-10 8,4 10-6,-3-17 0,1 8-2,0-12-11,2 21 51,-1-17-51,1 17 35,0-16-60,0 16 47,1-14-63,-1 14 44,3-12-61,-3 12 39,4-9-47,-4 9 42,0 0-63,7-9 48,-7 9-63,14 3-150,-14-3 72,13 9-121,-5-3-51,0 5-136,1-1-249,1 1-260</inkml:trace>
  <inkml:trace contextRef="#ctx0" brushRef="#br0" timeOffset="52540.173">8883 12432 460,'0'0'302,"0"0"-32,0 0-93,0 0-5,0 0-67,0 0 26,0 0-54,0 0 47,0 0-61,0 0 68,0 0-69,0 0 78,0 0-61,0 0 57,0 0-56,0 0 51,0 0-56,0 0 45,0 0-57,0 0 46,0 0-61,12-1 105,-12 1-53,0 0-52,0 0 52,7-5-58,-7 5 57,0 0-56,8-7 55,-8 7-54,0 0 46,8-10-55,-8 10 52,5-9-49,-5 9 0,5-13-6,1-3 18,-6 16-35,5-20 2,-3 10 1,0-1-3,-1-1 15,0 2 15,-1-2 17,2 0-17,-2 0-8,0 12-7,0-21-1,0 21-7,0-21-4,0 21-4,-3-29 1,3 29 5,-1-16 5,1 16 2,0-14-6,0 14-6,-2-13-4,2 13-3,0 0-5,0-14-8,0 14 3,0 0-3,-2-11-2,2 11-1,0 0-2,-1-10-16,1 10 15,0 0-3,0 0 0,0 0 50,0 0-57,0 0 7,0 0 1,0 0-3,0 0-2,-8 5-5,8-5 4,0 0 5,-4 11 3,4-11 5,-3 8-4,3-8 4,0 0 4,0 0 3,-4 8 2,4-8 4,0 0 2,0 0 3,0 0 2,0 0 4,0 0 9,0 0-7,0 0-5,0 0-7,0 0-3,-8-11 3,8 11-6,-1-14 49,1 14-57,-2-12 55,2 12-62,-2-10 51,2 10-61,0 0 43,-1-12-48,1 12 38,0 0-43,0 0 40,0-11-59,0 11 58,0 0-67,0 0-18,0 0 28,0 0-77,5 11 41,-5-11-65,0 0 57,4 13-48,-4-13 58,0 0-47,5 12 63,-5-12-51,0 0 65,2 9-48,-2-9 61,0 0-54,0 0 60,4 9-48,-4-9 67,0 0-49,0 0 67,0 0-54,0 0 61,0 0-51,0 0 64,0 0-35,0 0 66,0 0-39,0 0 56,0 0-50,0 0 97,0 0-29,0 0-34,0 0 52,0 0-46,0 0 66,-10-5-52,10 5 46,0 0-65,0 0 42,0 0-64,0 0 42,-10-3-67,10 3 46,0 0-63,0 0 32,-9 3 11,9-3-57,-6 7 56,6-7-51,-8 7 51,8-7-54,-9 7 7,9-7-3,-6 9 6,6-9 8,-8 8 0,8-8 4,-6 5 2,6-5 3,-6 8 11,6-8-2,0 0 4,0 0-2,-7 5 2,7-5-8,0 0-8,0 0-15,-1-10-14,1 10 38,3-13-67,-3 13 63,4-19-52,-4 19 67,4-17-54,1 4 6,-5 13 37,6-10-60,-6 10 41,6-8-68,-6 8 35,10-3-97,-10 3-18,14 3-157,-5 2-131,-1 2-430,-1 2-425</inkml:trace>
  <inkml:trace contextRef="#ctx0" brushRef="#br0" timeOffset="54717.1641">7998 12475 105,'0'0'222,"0"0"-48,0 0-38,0 0-31,0 0-17,0 0-12,0 0-6,0 0-7,0 0-8,0 0-3,0 0 43,0 0-51,0 0-1,0 0 4,0 0 1,0 0 4,0 0-7,0 0 9,0 0-5,0 0 5,0 0-1,0 0-2,0 0-5,0 0-2,0 0-7,0 0 33,0 0-36,0 0-44,0 0 49,0 0-45,0 0 51,0 0-53,0 0 50,0 0-52,0 0 59,0 0-66,0 0 60,0 0-63,0 0 53,0 0-40,0 0 13,0 0 17,0 0-51,0 0 47,0 0-62,0 0 24,0 0-36,0 0-38,0 0-39,0 0-45,0 0-71,0 0-205,0 0 69</inkml:trace>
  <inkml:trace contextRef="#ctx0" brushRef="#br0" timeOffset="58596.1678">17424 9477 106,'0'0'308,"0"0"-94,0 0-34,0 0 112,-2-10-178,2 10 20,0 0-38,0 0 37,0 0-56,0 0 43,-7-5-58,7 5 48,0 0-60,0 0 4,0 0 19,0 0 7,0 0 7,0 0 46,-10-5 52,10 5-131,0 0 39,0 0-67,0 0 50,-12 3-37,12-3 23,0 0-68,-11 3 53,11-3-58,-10 5 52,10-5-55,-10 6 54,10-6-52,-10 8 54,10-8-57,-13 9 55,7-2-45,-1-2 55,1 2-51,-1 2 38,1 0-35,0 0 54,0 1-59,1 1 58,-2 0-54,2 1 51,0 0-59,1-1 57,1-1-61,-4 12 41,4-9 15,1-2-50,0-1 56,1 1-53,1-11 62,-2 20-53,2-20 52,2 18-58,-2-18 51,1 15-55,-1-15 56,4 14-60,-4-14 59,6 12-55,0-1 56,-6-11-2,9 6-48,-9-6 55,13 7-52,-13-7 56,11 3-57,-11-3 53,13 2-52,-13-2 54,14 0-51,-14 0 46,14-3-58,-14 3 58,16-9-58,1 1 63,-8 0-4,0 0-53,0-1 57,0-1-64,0 0 56,0-3-59,-1-1-1,-1-1 52,1 1-48,-2-1-2,-1-2 28,-1 3 18,2-1-7,-3 1-10,-1 2-9,-1-2 13,-1 1-1,2 1-6,-4 1-1,1-2-3,-1 3-7,-1 0 5,-2 0-4,1 0-17,1 1-32,-4 2-62,1 0-54,-1 0-53,-1 2-16,-10 2-470,18 3 318,-18 0-51,18 0-377,-15 2-330</inkml:trace>
  <inkml:trace contextRef="#ctx0" brushRef="#br0" timeOffset="59385.1644">18308 9394 156,'8'-5'324,"-8"5"-69,0 0-33,6-7 196,-6 7-210,0 0 20,0 0 9,0 0 0,5-9-19,-5 9-6,0 0 0,0 0-9,0 0-3,0 0-2,1-12 0,-1 12-45,0 0 19,0 0-57,0 0 81,0 0-123,0 0-48,0 0 18,0 0-21,0 0-3,0 0-4,0 0-5,4 13 6,-4-13 1,0 25-6,1-9 6,-1 5-6,2-1-3,-2 3 2,2 28-18,0-29-75,0 4-64,-1 0-82,1-1-105,0-1-93,0 1-153,-1-6-315,2 0-460</inkml:trace>
  <inkml:trace contextRef="#ctx0" brushRef="#br0" timeOffset="60138.166">19465 9297 444,'0'0'467,"0"0"-70,0 0-91,0 0-41,0 0 134,-8-7-253,8 7-4,0 0-22,0 0 11,1-11-29,-1 11-7,7-8-27,-7 8-2,7-8-28,2 2 5,-1 1-12,-8 5-2,16-8-11,-16 8-6,23-8-6,-23 8-2,16 0-4,-16 0 1,13 7 12,-7-1 52,-1 3 20,-1 0 12,-3 5 17,1 0 18,-4 6-8,-1 1-17,-1 1-7,-1 2 11,0-1-11,-4 22 65,5-23-93,0-3-10,2-1-6,-2-1-37,3-2 23,1-1-32,1-2 28,4-1-32,1 0 28,3-3-44,5-1-19,3-4-69,3-3-71,6-3-10,9-4-153,9-5-82,4-4-127,10-6-432,0 0-563</inkml:trace>
  <inkml:trace contextRef="#ctx0" brushRef="#br0" timeOffset="60732.1673">21161 9015 178,'8'-8'572,"-8"8"-153,0 0-100,7-9-67,-7 9-32,7-5-23,-7 5 1,4-8-17,-4 8 33,6-7-75,-6 7 37,6-9-71,-6 9 35,10-8-76,-1 2 78,-9 6-61,12-8-63,-12 8 49,14-4-53,-14 4 47,12-3-63,-12 3 48,14 2-58,-14-2 53,12 5-56,-12-5 64,10 13-50,-10-13 58,6 16-50,-5 5 27,-2-8-12,0-1-1,-3 2-4,2 1-20,-1-1 27,0 1-10,2-4 25,0 2-26,0-1 15,-2 0-31,3 0 33,0 0-31,3-2 25,-1 0-30,13 16 33,-2-14 50,5 0-12,5 2 25,2 1-17,1-2 21,1 2-33,-2-1 34,-1 0-40,-5-2 10,-1-2-31,-5 2 45,-2-2-9,-6 2 26,-5 2-16,-8 3-13,-14 8-51,-11 2-130,-18 6-178,-11 1-171,-10 0-195,-25 2-537,-5-2-806</inkml:trace>
  <inkml:trace contextRef="#ctx0" brushRef="#br0" timeOffset="62034.7397">17167 8707 281,'0'0'359,"0"0"-56,0 0-101,4-10 4,-4 10-66,0 0 39,0 0-79,5-9 88,-5 9-95,0 0-69,0 0 43,0 0-67,0 0 49,14 0-65,-14 0 64,8 7-63,-8-7 67,9 10-55,-9-10 78,9 17-59,-4-8 62,-1 3-56,5 16 139,-5-14-82,0 0-16,-2 1-10,1-3-11,-2 1-48,2-2 59,-2 1-42,-1-12 58,4 20-54,-4-20 58,3 17-62,-3-17 59,1 13-50,-1-13 70,3 17 72,-3-17-84,0 0 78,4 9-87,-4-9 39,0 0-74,6-6 39,-6 6-58,8-17 39,-3 3-70,1-1 57,0-4-63,1 0 49,-1 0-47,-1 4 48,1 0-52,-2 1 53,0 2-53,-1 2 50,0 0-57,-3 10 54,6-14-62,-6 14 48,3-10-53,-3 10 60,0 0-55,0 0 57,0 0-52,10 7 59,-10-7-54,8 29 32,-3-17 24,0 0-57,4 1 61,0 0-78,2 1 1,3 0-110,1-3-6,4 0-134,-1-2-59,4-2-140,-2 0-266,-1-5-272</inkml:trace>
  <inkml:trace contextRef="#ctx0" brushRef="#br0" timeOffset="62720.1043">17735 8577 395,'0'0'444,"1"-5"153,-1 5-402,0 0-40,0 0-35,0 0-16,0 0-18,0 0-1,10 7-11,-10-7-27,4 12-12,-4-12 8,4 13 3,-4-13 15,8 14 59,-8-14-51,9 14 48,-9-14-56,11 12 58,-11-12-62,13 8 49,-13-8-58,16 7 45,-16-7-56,18 2 37,-18-2-66,24-2 48,-12-1-60,2 2 47,-1-2-62,2 2 49,13 1-31,-15 4-33,2 0 53,-3 3-48,2 3 53,-4-1-59,1 4 55,-1 2-49,-3-1 54,-2 0-52,0 1 54,-1-3-51,-1 0 61,-2-2-45,0 1 77,-1 7 45,0-18-81,-6 19 51,1-13-56,5-6 52,-13 12-27,13-12 83,-14 6-51,14-6 46,-12 1-65,12-1 26,-13-6-77,8-2 14,1-2-90,2-4 30,2-3-94,1-2 31,4-5-68,4-2-16,1-1-28,0 2-21,5-1-46,0 5-23,3-1-77,0 1-405,1 1-299</inkml:trace>
  <inkml:trace contextRef="#ctx0" brushRef="#br0" timeOffset="63378.1014">19343 8341 496,'0'0'404,"0"0"-28,7-6-151,-7 6 24,7-7-88,-7 7 60,0 0-68,9-7 20,-9 7-80,8-6 31,-8 6-75,0 0 38,15-2-68,-15 2 47,16 2-7,-16-2-65,11 3 52,-11-3-41,9 4 76,-9-4-40,7 10 64,-7-10-46,2 10 48,-2-10-49,2 15-6,-2-15-1,-3 15-2,3-15-3,-2 18-11,2-18-8,-3 17-2,3-17-1,-1 17-4,1-17-5,1 18-1,2-7-3,-1-1 2,3 4-2,3-1-2,1 3 1,-1 1-1,4 0-13,-2 0 58,0 2-59,12 16 37,-12-17 18,-2 0-48,0-1 79,-2-3-33,-2 1 84,0-1 6,-3-2 26,1-1 19,-4-1 6,2-10-11,-5 18-24,-1-9-3,0-4 0,-3 0-7,-8 0 104,17-5-158,-17-5-10,8-1-55,2-6-46,3-3-101,2-5-50,3-5-143,6-6-53,3-5-68,6 1-88,-1 2-175,6 2-395,0 0-711</inkml:trace>
  <inkml:trace contextRef="#ctx0" brushRef="#br0" timeOffset="66732.1005">17497 9731 200,'0'0'231,"0"0"-59,8 7-30,-8-7 0,0 0 11,0 0-4,0 0-11,0 0-13,0 0-15,0 0-20,0 0-22,0 0-15,0 0-8,0 0 9,0 0-52,0 0-1,0 0-19,0 0-26,0 0-14,15 0-22,-15 0-17,10-3-26,-10 3-31,15-1-83,-15 1-99,20-3 209</inkml:trace>
  <inkml:trace contextRef="#ctx0" brushRef="#br0" timeOffset="67092.1036">18511 9665 357,'0'0'350,"0"0"-119,0 0-13,0 0-80,0 0-5,0 0-56,0 0-14,0 0-71,0 0-53,0 0-69,0 0-303,11 0 99</inkml:trace>
  <inkml:trace contextRef="#ctx0" brushRef="#br0" timeOffset="69661.1046">17534 9786 197,'0'0'226,"0"0"-53,0 0-26,-8-5-5,8 5 127,0 0-161,-6-9 29,6 9-43,0 0 47,0 0-60,-6-7 67,6 7-80,0 0 73,0 0-57,0 0 64,-7-8-58,7 8 52,0 0-50,0 0 54,-5-7 89,5 7-159,0 0 46,0 0-73,0 0 40,0 0-68,0 0 46,0 0-73,0 0 52,-7-7-64,7 7 51,0 0-59,0 0 53,0 0-54,0 0 59,0 0-61,0 0 54,4 14-53,-4-14 55,4 10-54,-4-10 57,5 16-59,-2-7 55,1 0-52,-2 3 55,2-2-54,-1 0 5,1 1 12,0 1 11,-1 0 3,3 12 10,-2-11-5,0 1-11,-1-1 14,0 0 5,0 1-7,1-2-3,-2-1 0,1 1 2,-1 0 2,-1-1-1,2 0 4,-2 1 3,1 0 8,-1-2-3,0 12 11,0-12-19,-1-10 3,2 21-5,-2-21-1,0 16 43,0-16-58,0 16 50,0-16-57,0 12 48,0-12-54,0 14 49,0-14-51,-2 10 57,2-10-61,0 13 36,0-13 18,0 0-52,-1 11 53,1-11-53,0 0 53,0 0-52,0 0 52,0 12-54,0-12 55,0 0-53,0 0 54,0 0-57,0 0 52,0 0-48,0 0 44,0 12-51,0-12 6,0 0 55,0 0-57,0 0 7,0 0 1,0 0 4,0 0 1,0 0 0,0 0 2,0 0 5,8 4-1,-8-4 1,0 0 11,6-1 4,8-2-5,-14 3 1,14-4 2,-14 4 5,18-8 5,-8 5 7,4-2-6,0 0-3,1-1 1,1-1 2,3-1 1,1-1-24,-1 3 25,2 0-28,18-9 29,-20 8-10,-3 0-29,2 2 31,-3-2-32,2 2 27,-1 0-27,-1-1 26,0 2-23,-1 0 23,0-1-27,1 1 25,0 0-25,0 0 25,-1 1-25,16-4 19,-16 6 12,0-1-35,1-1 32,-2 0-32,0 0 31,1 1-26,0 1 24,-2-1-25,0 1 24,-12 1-25,23-2 23,-10 0-20,-13 2 26,18-1-20,-18 1 20,17-2-27,-17 2 32,14 0-30,-14 0 29,14-2-29,-14 2 29,11-1-28,-11 1 30,0 0-20,13-1 44,-13 1-18,0 0 42,11-3-14,-11 3 32,0 0 51,0 0-82,12-4-1,-12 4-8,0 0-10,0 0-10,2-13-7,-2 13 20,-1-11-33,1 11 23,-2-16-29,-1 6 22,0 0-26,0-1 22,0-1-3,-3-14 0,2 12-9,2 1 0,-1-1-5,2 1-3,-2 1 3,2-2 0,-2 2 5,2 2 0,1-1-3,-1 0-3,0 0-8,-1 1 8,2 10-1,-1-20 1,0 3 3,1 17-2,-2-14-1,2 14-2,-1-13 1,1 13 5,-1-11-1,1 11 4,0 0-3,0-14-14,0 14 11,0 0 1,0 0 1,-1-13-3,1 13 0,0 0 1,0 0 2,-2-12 0,2 12 7,0 0-7,0 0 2,0 0 4,0 0 3,0 0-2,-2-11-1,2 11-2,0 0-3,0 0-3,0 0 0,0 0-24,0 0-30,0 0-74,0 0-34,0 0-150,0 0-63,0 0-146,5-9-60,-5 9-384,0 0-551</inkml:trace>
  <inkml:trace contextRef="#ctx0" brushRef="#br0" timeOffset="71420.1005">18146 10131 38,'0'0'365,"0"0"-82,-7-5-37,7 5-10,0 0-13,0 0 3,0 0 4,-10-5 7,10 5-4,0 0-23,0 0 166,0 0-221,0 0-27,-8-4-29,8 4-21,0 0-21,0 0-18,0 0-13,0 0-6,0 0-5,0 0-2,0 0-8,0 0 0,2 15-2,-2-15-1,6 17 50,-4-6-58,2 3 49,1 1-58,-1 1 53,-1 0-54,3 0 49,-3 6-54,3-3 60,-1 0-58,-1 0 54,0 1-62,-1-1 57,2 0-55,-3-2 55,6 15-70,-5-16 28,0-2 0,0-3 2,-1 1 4,0 0 4,0-3 1,-2-9 1,4 15 0,-4-15 13,4 13-11,-4-13 0,4 11-3,-4-11 1,7 10 0,5-5 6,-12-5-5,17 2 0,-17-2 5,26-2-6,-9-1-4,2-1 4,7-1 2,5-4-3,10-2 6,2-3 1,6-1 50,9-2-61,4-2 55,0 1-53,65-18 56,-64 19-4,0 2-56,-2 0 2,-9 2-1,-1 3 3,1-2 1,-3 3 0,-2-1 1,-1 2 0,-2 0 0,-9 3 4,-1-1 3,-9 2-7,2 0 2,-4 0-1,-4 0 6,-2 1 7,0 1 7,-3-2 3,1 0 1,-4 2 1,0 0-3,0-2-1,-2 1 3,-9 3-3,15-8-13,-15 8 1,11-10 0,-11 10-5,12-21 3,-12 21-2,5-18-2,-4 7-23,0-2 24,0-3-21,1-1 35,-1 0-26,-2-4-12,1 1 7,-2 0 0,1 1 7,0-2 0,-3 3 4,2-1 69,-3-18 19,2 21-48,-1-1 12,2 2 17,-1 1-11,-1-1-2,2 4-9,-2 1-7,2 0-25,2 10 8,-5-17-4,5 17-5,-3-14-3,3 14-2,-4-13-3,4 13-3,0 0 2,-2-13-10,2 13 10,0 0-9,-4-9-5,4 9 0,0 0 7,0 0-1,0 0-1,0 0 5,-11-2-4,11 2 4,0 0 0,-8 10 4,2-3-3,6-7 4,-7 8-5,7-8-1,-10 11 1,10-11 2,-10 13-1,10-13 2,-11 12-2,11-12 1,-12 9-1,12-9 8,-9 12-33,9-12 36,-7 6-29,0 2 26,7-8 17,-7 5-21,7-5 42,0 0-21,0 0 32,0 0-41,0 0 31,0 0-42,0 0 26,0-13-28,0 13 23,10-16 3,-4 8-7,-1 0 10,8-9 30,-5 11-47,-2-1-5,2 3-2,0-1-4,4 3-1,-2-1-1,-10 3-9,25 0-49,-11 2-102,4 3-86,5 0-239,-3 5-218,6-2-347,0 1-666</inkml:trace>
  <inkml:trace contextRef="#ctx0" brushRef="#br0" timeOffset="75065.7295">21566 8545 349,'-9'-11'333,"-8"-8"159,4 11-323,2 0 59,-3-1-52,1 1 66,-1 1-65,2 2 29,-2-4-94,-2 5 22,4-2-69,-5 3 28,3 1-66,-1 0 40,1 2-62,-3 2 49,-21 8-60,17-1 8,2 1-5,-2 4 7,-1 3 15,2 5 64,-3 2-59,2 3 55,-1 3-66,5 3 56,-4 1-58,5 0 53,0 2-20,-1 3 50,4-3-59,1 3 47,2-5-60,1 4 54,2-6-65,4 0 8,-1 0 7,1 1 16,3-3 1,4 2 6,1 0-1,0-1-4,3 1 64,3 3-60,3-2 52,0 0-55,21 28 29,-15-31 12,1-3-50,2-1 57,0-1-56,3-3 16,1 0 8,2-3 15,-3-3 2,3-2-1,1-2-7,1-5 0,1 0 4,1-4 20,-3-1-20,37-6 100,-30-1-82,3-5-14,-2-1-2,-1-4 3,1-2-14,-4-2-19,0-4 2,-1-1-15,-1-4 3,-2-4-21,4-7 3,-3-3 3,-5-2-14,-4 4 7,11-44 1,-23 40-14,-1-1 1,-2 2 0,-4 1-2,-3 6 0,-3 0-6,-3-3-11,-3 1 8,-1 3-26,-5 3-14,1 3-34,-3 7-26,1-2-107,-6 4-77,1 6-93,-6 2-96,-1 2-86,-7 5-644,-5 2-821</inkml:trace>
  <inkml:trace contextRef="#ctx0" brushRef="#br0" timeOffset="75565.8223">18624 9549 394,'0'0'375,"0"0"-90,4-8-156,-4 8-17,0 0-45,0 0-1,0 0-23,13 3-44,-13-3-53,11 15-43,-3-3-87,1 4-175,1 5 184</inkml:trace>
  <inkml:trace contextRef="#ctx0" brushRef="#br0" timeOffset="76150.4248">18683 10953 141,'0'0'329,"0"0"-58,-3-13-25,3 13-7,-2-11-11,2 11-4,-2-12 8,2 12 18,0-13-22,0 13-9,-1-12-26,1 12 1,0 0-51,0-14-4,0 14 34,1-11-125,-1 11 2,0 0-24,0 0 10,0 0-9,14 0-5,-14 0-6,12 13-1,-6-3-3,1 2-2,0 3-1,-1-1-2,2 4 54,-3 1-54,5 14 25,-6-19 9,0 1-58,-2-2 55,2-1-50,-1-2 53,-1 0-48,-2-10 70,4 17-9,-4-17 24,5 10 13,-5-10-10,0 0-18,0 0-8,15-6-19,-10-4 7,5-7-17,-2-5-15,1-3-36,2-5 29,2-2-27,-3 2 33,1 2-23,-1 2 34,-2 5-13,1 2 48,-3 2-28,0 3 28,-2 2-36,1 2 16,2-6-18,-7 16-23,0 0 62,0 0-20,0 0 3,10 9-6,-9 3 21,-1 4-37,3 2 23,-1 0-31,2 4 22,1 1-46,2-4-38,4 0-64,1-2-77,24 9-537,-13-20 68,2-2-355,3-4-625</inkml:trace>
  <inkml:trace contextRef="#ctx0" brushRef="#br0" timeOffset="78347.3199">19836 10521 135,'0'0'324,"0"0"-21,0 0-94,0 0 24,0 0-71,0 0 61,0 0-60,0 0 74,0 0-64,0 0 55,0 0-69,0 0 38,0 0-80,0 0 102,0 0-115,0 0-72,0 0 38,0 0-61,0 0 45,0 0-46,0 0 59,0 0-54,9 10 64,-9-10-46,6 15 66,-6-15-50,5 18 3,-2-10-9,0 2-13,1 0-4,2-3-2,-2 4 0,1-3 2,-5-8-4,9 13-3,-9-13 0,12 12-2,-12-12 6,13 7-1,-13-7 1,15 1-8,-15-1 1,17-4 5,0-7 3,-9 3-18,0-1-6,-2-1 46,1-2-58,0 0 51,-2 2-58,0-1 51,0 2-54,-1 0 54,0-1-55,-1 1 56,-3 9-60,5-12 61,-5 12-62,7-17 20,-7 17 25,0 0-54,5-9 56,-5 9-53,0 0 57,0 0-55,12 6 56,-12-6-46,6 13-3,-3-2 8,1-1 2,0 3 4,0 1 2,-2 2 7,5 1 19,-4 0-19,1 3 35,0 1-22,-1 1 30,0 2-27,1-2 21,0 3-7,-2-1 11,1 0-8,-1 2 7,0 0 8,-1 1-9,0 0-2,-1 0 1,-1 24 85,-2-25-53,1-2-6,-3-2-38,1-2 34,0-3-35,1 0 31,-3-3-32,0 1 21,0-3-25,-2 0 25,1-2-27,-1-3 19,-1-1-25,9-6 20,-23 5 16,15-10-52,-3-4-11,4-1-5,-2-6-8,0-4 23,4 1-46,1-5 39,2 2-24,2-2 23,1-1-9,2-1 33,2-4-20,2-1 35,2 0-23,16-37 121,-11 36-23,-2 4 22,2-1-2,-2 4 12,2 1 14,-2 0-23,-3 5-2,0 1-14,0 1-8,-1 3-12,-2 0 0,2 2-9,-2 0 3,-1 3-15,0 1-2,-1-2-10,2 3 1,-6 7-15,8-13-2,-8 13-4,5-11-8,-5 11-8,5-9-5,-5 9-2,5-8 4,-5 8-5,0 0 2,8-8-17,-8 8 14,0 0-3,5-9-8,-5 9 14,0 0-3,0 0 6,0 0 3,4-8 9,-4 8 1,0 0-1,0 0 18,0 0-3,0 0 17,0 0-14,0 0 22,0 0-30,1-5 62,-1 5-44,0 0-7,0 0-9,0 0-5,0 0-5,5-7-4,-5 7-4,0 0-2,0 0-3,0 0-3,0 0-2,0 0-7,0 0 6,0 0 2,0 0-6,0 0 3,0 0-6,0 0 7,0 0 0,0 0 2,0 0 0,0 0 0,0 0 0,0 0-2,0 0 3,0 0-2,0 0-1,0 0 5,0 0-7,0 0 9,0 0-20,0 0 2,0 0 8,0 0-4,0 0-1,0 0 1,0 0 1,0 0-8,0 0-15,0 0-14,0 0-19,0 0-34,0 0-29,0 0-40,0 0-48,0 0-46,0 0-66,0 0-93,0 0-76,0 0-166,0 0-119,0 0-503,-2-9-881</inkml:trace>
  <inkml:trace contextRef="#ctx0" brushRef="#br0" timeOffset="82496.9065">18065 8639 157,'0'0'268,"0"0"-62,0 0-31,0 0-30,0 0 11,0 0-29,0 0 15,0 0-43,0 0 19,0 0-56,0 0 35,0 0-54,0 0 45,0 0-52,0 0 57,0 0-58,0 0 66,0 0-56,0 0-6,0 0 4,0 0 0,0 0-10,0 0-4,0 0-7,0 0 51,0 0-63,0 0 3,0 0 75,0 0-12,15 1-56,-15-1 50,14-5-57,-14 5 51,21-5-60,-10 2 48,2 0-58,-1-1 2,0 2 1,3-2 1,-2-1 2,0 2 0,-1 0 10,11-4-6,-12 4-2,0 0-6,-1 1 4,1 0 3,-11 2-4,19-5 8,-19 5-8,17-5 1,-17 5-4,15-4 3,-15 4 6,13-3-5,-13 3 1,13-3-2,-13 3 1,11-2-7,-11 2 8,0 0-3,15-3 1,-15 3 2,0 0 10,12-1-13,-12 1 7,0 0-1,10-3-1,-10 3 9,0 0-1,0 0 7,0 0 7,7-1 31,-7 1-21,12-1-7,-12 1 2,0 0-5,0 0 15,0 0-19,0 0 4,10-3-1,-10 3-8,0 0 14,0 0-19,0 0-5,0 0 0,0 0-1,0 0 5,0 0-7,0 0-5,11-2 1,-11 2 1,0 0-2,0 0-5,0 0 0,0 0 2,0 0-2,5 10 3,-5-10-3,3 10 57,-3-10-58,4 16 45,-4-16-49,4 17 51,-3-6-48,0-1 60,2 1-48,-2 0 55,0 0-57,3 1 57,-3 0-51,2 0 67,-2 0-46,0 1 48,2 1-62,-2 2 55,2-2-48,2 17 63,-4-16-20,2 1-59,0-2 65,1 1-51,-3 1 53,2-3-43,-1 3 46,1-2-59,1 2 3,-2-2 3,1 0 0,-2-1 1,3 1 1,-2 0 3,6 11 21,-6-14-24,0 0-21,0 1 28,2 0-31,-1 0 39,-1-1-31,1 2 34,-1-1-31,1 0 30,2 0-34,-3 2 26,1-1-32,1-1 32,-2 2-30,3 13 46,-2-12-3,1-1-26,-3-2 16,1 1-31,3-1 29,-2 2-26,-1 1 32,2-3-31,-1 3 28,1-1-32,-2 0 21,2-1-5,-1 3-3,1-5-3,-1 0-3,0 1 1,-1 0-2,1 0 7,-1 0 1,1 0-6,-1 0-1,1-2 1,-1 2-10,1 0 13,-1 0-6,2 0 3,0 1 1,-2 1-2,1 1-2,3 13 16,-3-14-16,1 0 3,-2-1-2,3 1 3,-2-2-10,-1 2-17,2-1 23,0 1-15,-2 0 21,2 0-25,0 0 24,0-1-26,-1-1 25,1 0-22,3 15 17,-3-12 25,-1 0-19,0 1 3,1-2 0,0 1-8,0 1 0,-1 1 14,1-4-17,0 3 19,-1-2-21,1 0 19,0 0-21,-1-2 23,0 0-11,5 10 56,-6-11-28,2-1-18,0 0 13,-1 2-17,-1-3 13,2 0-17,0 2 15,-2-1-16,1-1 11,-1 0-15,2 1 10,-1-1-14,-3-9 9,3 18-10,0-8 13,0-1-9,-1 1 11,-2-10-5,5 18 12,-5-18-9,4 20 5,-2-11-14,-2-9 8,3 18-10,-3-18 5,4 18-8,-4-18 11,4 17-11,-4-17 11,5 21 14,-5-21-11,2 15 10,-2-15-2,3 14 7,-3-14-13,3 13 6,-3-13-14,3 12 6,-3-12-8,2 14 3,-2-14-6,2 12 6,-2-12-2,2 13 8,1 0 18,-3-13-20,4 11 4,-4-11-5,1 12-2,-1-12-2,4 9 2,-4-9-7,0 0 4,2 10-6,-2-10-2,0 0 4,0 0-1,4 10-15,-4-10-22,0 0-208,0 0-68,0 0-114,0 0-124,-8-5-95,8 5-29,-6-10-575,1 4-851</inkml:trace>
  <inkml:trace contextRef="#ctx0" brushRef="#br0" timeOffset="82861.0699">18614 10363 906,'-8'-5'387,"8"5"-45,0 0-14,0 0 4,-7-5-19,7 5-12,0 0-21,0 0-36,0 0-33,-5-10-38,5 10-31,0 0-31,0 0-12,0 0-11,0 0 33,0 0-64,0 0 2,0 0 64,0 0-6,12 5 12,-12-5-38,15 9-3,-4-4-30,1 1 16,1 0-30,1-1 15,1 2-26,-1-2 14,3 3-10,-2-3-22,0 1 15,0 1-27,1-1 5,-2-1-52,2 2-23,-2-3-55,2-1-51,0 2-63,-3-3-47,0 1 22,0-3-74,1 0-25,-2-3-4,2 0-5,11-13-812,-12 4 127</inkml:trace>
  <inkml:trace contextRef="#ctx0" brushRef="#br0" timeOffset="82999.0791">19081 10283 279,'0'0'505,"7"-9"-75,-7 9-50,0 0 398,0 0-456,7 5-5,-7-5-2,-5 15-10,3-7-11,-5 4-31,1 0-50,-2 2-50,1 1-29,-1-1-47,-2 3-2,2-2-107,1-1-53,-1 1-108,-7 13-528,9-17 199,-1 3-537,0-4-668</inkml:trace>
  <inkml:trace contextRef="#ctx0" brushRef="#br0" timeOffset="84282.9118">19587 8426 395,'0'0'385,"0"0"-85,-14 1-46,14-1-16,0 0 3,0 0-1,0 0-18,0 0-45,-11 3-37,11-3-23,0 0-30,0 0-11,0 0-2,0 0-2,18-6 108,-18 6-134,20-3 41,-5-1-66,2 1 46,-1-1-63,7-1 50,0-1-61,2 2 56,0-1-56,5-2 51,-7 2-56,1 0 54,0 1-55,-6 1 55,19-2-32,-21 2-35,-2 3 56,-1-1-58,-2 0 51,-11 1-52,23-2 54,-23 2-57,18 0 55,-18 0-50,15 3 50,-15-3-54,16 7 65,-9-2-46,-1 2 56,-1 1-57,3 1 5,-5 0 20,4 4 25,-3 1 10,0 0-7,-1 3 4,1 0-8,1 0 0,-2 0 62,0 5-47,0 0 78,1 0-38,-2-1-13,2 1-16,3 24 51,-3-24-31,0 0-24,-1 3 0,1-2 22,-3 1-12,3 0-11,-2-1-7,1 2 1,-1 0-6,1-1-8,2 1-26,-3-1 18,1 0-24,-1 0 19,5 22 1,-3-23-22,-1 0 4,3 1 21,0-2-23,-1 0 17,0 2-22,0-4 28,0 2-27,0-1 25,3 0-8,-2 1 17,-1 0-25,1 0 16,2 0-7,1 21 20,-4-21-25,0 0-3,0 2-3,1-2-19,-2 3 23,1-2-15,-1 1 16,0-3-21,1 2 17,-1-1-17,1-1 20,0-1-16,-3-1 18,1 0-12,1-1 30,-2 1-21,1-2 11,-1 2-19,0-1 19,0 0 3,-1 0-5,3 0 1,-3 1-4,2-1 1,-2 0 0,2 0-4,-2 1-2,1-2 10,0 0-17,0 18 21,0-19-4,0 1-19,-1 0 11,-1-2-15,3 2 13,-2-3-14,0-1 13,1 1-18,-1-2 13,3 0-7,-3 0 11,1 0-13,1 0 12,-2-1-12,6 12 12,-5-13 0,1 2-3,-1 1 28,1-3-15,-1 1 6,2 1-12,-1-2 8,-1 1-15,2-1 9,-2 0-12,-2-10 8,6 17-12,-6-17 10,3 19-10,2-4 24,-5-15-6,4 14-7,-4-14 19,3 14-9,-3-14 7,1 13-6,-1-13 6,1 11-25,-1-11 18,1 11-7,-1-11 9,0 0-13,0 12 9,0-12-8,0 0 5,2 12-5,-2-12 12,0 0 9,0 0 4,0 0-1,0 0 1,0 12-9,0-12 0,0 0-6,0 0-13,0 0-36,0 0-33,0 0-49,0 0-54,1-12-386,-1 12 163,0-14-76,0 14-86,-3-18-69,1 9-573,-1-3-800</inkml:trace>
  <inkml:trace contextRef="#ctx0" brushRef="#br0" timeOffset="84650.4442">20220 10291 265,'0'0'546,"0"0"-95,-9-6-72,9 6-25,0 0-11,0 0-25,0 0-4,-6-6 265,6 6-368,0 0 10,0 0-65,0 0 18,0 0-48,0 0 29,0 0-19,0 0 26,0 0-21,0 0 20,0 0-17,0 0 10,15 2-9,-15-2 4,16 10 111,-16-10-156,14 6-6,-14-6-14,17 9-4,-10-4-3,1-1-9,1 3 1,0-3-18,0 3 8,0 0-11,0-2-3,0 3 2,0-3-21,1 2-3,7 6 9,-8-6-19,0-2-13,-2 1-24,1-1-29,-1-1-30,2 1-44,-1 0-28,-8-5-67,17 7-38,-17-7-72,16 8-23,-16-8-47,15 5-48,-15-5-67,16 0-23,-16 0-537,15 0-693</inkml:trace>
  <inkml:trace contextRef="#ctx0" brushRef="#br0" timeOffset="84918.44">20683 10241 556,'5'-8'538,"-5"8"-88,0 0-48,5-11-5,-5 11 3,0 0 34,4-7-21,-4 7 4,0 0-53,0 0-32,0 0-33,0 0-10,4-8-19,-4 8-16,0 0-27,0 0-21,0 0-20,0 0-8,-5 7-21,5-7-24,-8 14-26,2-5-44,-2 3 20,-1 2-15,-3 0-22,0 3-47,-3 3-107,-19 20-562,11-15 70,-1 0-174,-5-1-846,-3 1-1275</inkml:trace>
  <inkml:trace contextRef="#ctx0" brushRef="#br0" timeOffset="86667.4525">8009 13713 216,'0'0'260,"0"0"-46,0 0-34,0 0-21,0 0-15,0 0-23,0 0 57,0 0-128,0 0 34,0 0-39,0 0 46,0 0-38,0 0 71,0 0-51,0 0 87,0 0-51,0 0 59,0 0-50,0 0 52,0 0-54,0 0 50,0 0 81,0 0-164,8-5 43,-8 5-70,0 0 41,0 0-69,0 0 47,0 0-63,0 0 47,0 0-61,0 0 45,0 0-68,0 0 28,0 0-96,0 0 2,0 0-307,0 0 118,-9-7-17,9 7-48,0 0-386,-11-10-234</inkml:trace>
  <inkml:trace contextRef="#ctx0" brushRef="#br0" timeOffset="87157.4648">6921 13515 218,'-10'5'341,"10"-5"-55,0 0-24,0 0-28,-11 2-11,11-2-21,0 0 0,0 0-4,0 0-10,0 0-11,0 0-3,-12 0-2,12 0 163,0 0-183,0 0-3,0 0-7,0 0-58,0 0 54,-10 3-49,10-3 58,0 0-54,0 0 54,0 0-65,0 0 40,0 0-50,0 0 34,0 0-42,0 0 71,0 0-66,0 0-46,0 0 27,0 0-40,0 0 33,0 0-45,0 0 28,-10-3-55,10 3 21,0 0-77,0 0 17,0 0-80,0 0 5,0 0-48,0 0-371,0 0 198,0 0-87,0 0-81,5-7-281,-5 7-345</inkml:trace>
  <inkml:trace contextRef="#ctx0" brushRef="#br0" timeOffset="87958.4445">7984 14422 384,'0'0'332,"0"0"-69,0 0-34,0 0-40,0 0-22,0 0-11,0 0-6,0 0-5,0 0-15,0 0-7,0 0-11,0 0-13,0 0-5,0 0-7,0 0 0,0 0-1,0 0 4,0 0 3,0 0 3,0 0 0,0 0-2,0 0-2,0 0 1,0 0-2,0 0-6,0 0 45,0 0-89,0 0 53,0 0-65,0 0 43,0 0-63,0 0 45,0 0-57,0 0 49,0 0-56,0 0 50,0 0-59,0 0 50,0 0-76,0 0 47,0 0-130,0 0 42,0 0-34,0 0-73,0 0-61,-9-5-33,9 5-21,0 0-24,-9-5-96,9 5-201,-9-8-139</inkml:trace>
  <inkml:trace contextRef="#ctx0" brushRef="#br0" timeOffset="88565.4447">6597 14526 126,'0'0'235,"0"0"-45,0 0-19,0 0-15,0 0-4,0 0-4,0 0-10,0 0-8,0 0-13,0 0-49,0 0 29,0 0-52,0 0 42,0 0-48,0 0 56,0 0-54,0 0 72,0 0-73,0 0 81,0 0-62,0 0 57,0 0-54,0 0 41,0 0 25,0 0-105,0 0 46,0 0-60,0 0 47,0 0-59,0 0 47,0 0-55,0 0 49,0 0-54,0 0 40,0 0-76,0 0 20,0 0-104,0 0-11,0 0-377,0 0-146,0 0-178</inkml:trace>
  <inkml:trace contextRef="#ctx0" brushRef="#br0" timeOffset="89848.4419">21283 9116 257,'8'5'368,"-8"-5"197,0 0-331,0 0-20,0 0-16,0 0-21,0 0-15,0 0-14,0 0-28,0 0-23,0 0-26,0 0-10,0 0-8,10 3-12,-10-3-21,0 0-27,0 0-47,0 0-44,0 0-35,0 0-46,0 0-113,0 0-345,5-7-148</inkml:trace>
  <inkml:trace contextRef="#ctx0" brushRef="#br0" timeOffset="90999.2763">21213 7964 366,'0'0'438,"0"0"-45,0 0-152,0 0 18,7-10-94,-7 10 62,0 0-68,3-7 42,-3 7-71,0 0 46,4-12-70,-4 12 47,4-8-56,-4 8 42,6-9-62,-6 9 40,5-7-69,-5 7 42,7-11-67,-7 11 42,9-8-63,-9 8 56,11-7-61,-11 7 44,11-6-59,-11 6 57,12-1-57,-12 1 51,20 4-25,-12 1-32,-1 1 55,-1 1-57,1 1 57,-2 2-51,-1 0 63,0 2-37,-1 0 60,0 2-33,-3-1 38,0-1-61,-2 0 52,-1 2-59,0-2 47,-3 10 6,1-9-62,-2-2 49,0-1-54,1 0 48,-1-1-51,1-2 53,1 0-50,0 0 71,5-7-37,-10 11 63,10-11-55,-8 7 47,8-7-58,0 0 40,-8 5-60,8-5 49,0 0-65,0 0 48,0 0-53,0 0 49,0 0-53,0 0 53,0 0-59,0 0 55,0 0-48,11 3 42,-11-3-40,10 6 48,-10-6-59,25 15 24,-15-9 29,0 3-51,0 0 55,0-1-55,1-1 53,-2 3-48,-1 0 47,1-1-56,-2 1 63,0 0-60,-2-2 57,0 1-52,-5-9 55,5 17-49,-6-1 6,-2-6 14,-1-2 13,-2-1-2,-1 2 1,-2-2 6,-1 0 4,0 0 15,1-1 0,-1-1 46,1-2-14,9-3 23,-17 6-14,17-6 26,-13 1-5,13-1-18,-12-3-25,12 3-5,-9-14-14,8 3-7,2 0-11,3-6-10,4-2 15,1-1-18,4-3 13,3-2-11,4-4 22,0 1 13,0 2 5,1-1 37,17-24 147,-21 30-100,0-1 23,-1 3 17,-3 2 28,1 0-8,-3 2-19,-1 1-19,0 2-19,-1 1-26,-2 0-20,-1 2-29,1 2-10,-2-1-40,-5 8-72,13-14-486,-13 14 100,0 0-230,10 2-209,-10-2-703,0 0-1243</inkml:trace>
  <inkml:trace contextRef="#ctx0" brushRef="#br0" timeOffset="92184.2668">21564 8075 717,'0'0'1036,"0"0"-685,-3 10-77,3-10-66,0 0-41,0 0-38,0 0-57,0 0-81,0 0-84,0 0-97,0 0-87,0 0-480,15-4-270</inkml:trace>
  <inkml:trace contextRef="#ctx0" brushRef="#br0" timeOffset="92581.9225">21687 8018 634,'0'0'476,"0"0"-116,0 0-79,0 0-38,0 0 14,0 0 24,4 7 17,-4-7-40,0 0 19,0 0 130,0 0-275,0 0 31,0 0-72,0 0 43,0 0-71,0 0 40,0 0-60,0 0 45,0 0-63,0 0 38,0 0-56,0 0 54,0 0-51,0 0 47,0 0 30,0 0-63,0 0 38,0 0-33,0 0 33,0 0-29,0 0 29,0 0-34,0 0 22,0 0-31,0 0 14,0 0-28,12-2 28,-12 2-29,0 0 17,0 0-27,0 0 31,0 0-32,0 0 25,0 0-31,6-6 32,-6 6-32,0 0 26,0 0-28,0 0 23,0 0-23,0 0 30,0 0-35,0 0 11,7-7-47,-7 7-71,0 0 76,0 0-60,0 0 48,0 0-52,0 0 37,11-2-61,-11 2 46,0 0-65,0 0 30,0 0-76,0 0 14,0 0-58,13-1-82,-13 1-102,0 0-1808</inkml:trace>
  <inkml:trace contextRef="#ctx0" brushRef="#br0" timeOffset="93817.4528">19221 10793 390,'0'0'372,"0"0"-77,0 0-30,0 0-23,0 0-12,0 0-12,0 0-28,0 0-21,0 0-42,6-6-19,-6 6-31,0 0-1,0 0-37,0 0-15,6-9-151,-6 9-9,0 0-76,5-6-77,-5 6-360,0 0-159</inkml:trace>
  <inkml:trace contextRef="#ctx0" brushRef="#br0" timeOffset="94042.4616">19593 10749 523,'11'-3'491,"-11"3"-122,13-6-75,-13 6-68,11-5-35,-11 5-43,9-6-18,-9 6-36,7-5-13,-7 5-30,12-6-135,-12 6-79,0 0-70,6-5-436,-6 5-179</inkml:trace>
  <inkml:trace contextRef="#ctx0" brushRef="#br0" timeOffset="94481.8366">18551 9631 97,'0'0'476,"0"0"-170,0 0 23,0 0-82,0 0 57,-6-6-64,6 6 42,0 0-87,0 0 26,0 0-97,0 0 27,0 0-79,-3-10 33,3 10-76,0 0 27,0 0-89,0 0-103,0 0 26,7-8-94,-7 8-3,0 0-27,10 3-39,-10-3-54,12 9-207,-5-2-41</inkml:trace>
  <inkml:trace contextRef="#ctx0" brushRef="#br0" timeOffset="95116.8341">19224 10976 415,'0'0'373,"0"0"-60,0 0-35,0 0-24,-1-10-11,1 10-5,0 0-6,0 0 180,0 0-241,0 0-15,-1-11-21,1 11-12,0 0-9,0 0-3,0 0-11,0 0-10,0 0-9,0 0-16,0 0-12,0 0-11,0 0 2,1-11-37,-1 11-143,0 0-18,0 0-70,5-6-74,-5 6-55,0 0-149,6-9-255,-6 9-268</inkml:trace>
  <inkml:trace contextRef="#ctx0" brushRef="#br0" timeOffset="95674.8349">18621 9472 331,'0'0'254,"0"0"-10,0 0-42,0 0 34,0 0-75,0 0 188,0 0-235,0 0-13,0 0-30,0 0-2,0 0-20,0 0-10,0 0-15,0 0-5,0 0-20,0 0-29,0 0 9,0 0-80,19 4-7,-19-4-47,24 0-34,-9 0-74,5 0-178,2-2 88</inkml:trace>
  <inkml:trace contextRef="#ctx0" brushRef="#br0" timeOffset="95979.8341">19670 9494 359,'0'0'450,"0"0"-21,0 0-131,0 0 26,10 2-71,-10-2 52,0 0-74,0 0 54,0 0-75,0 0 32,0 0-75,0 0 37,12 2-69,-12-2 50,0 0-65,0 0 5,0 0 1,0 0-4,0 0 2,0 0-2,0 0-6,0 0-7,0 0 0,0 0-3,0 0 95,0 0-109,0 0-13,12-2-16,-12 2-14,0 0-9,0 0-11,0 0-18,0 0-36,0 0-58,0 0-60,0 0-91,0 0-61,0 0-145,0 0-61,5-1-1205,6-1-86</inkml:trace>
  <inkml:trace contextRef="#ctx0" brushRef="#br0" timeOffset="97045.8377">21881 7932 213,'0'0'240,"0"0"-62,0 0-42,-12 2-24,12-2-16,0 0-15,0 0-8,0 0-6,0 0-8,0 0 0,-7 0 96,7 0-50,0 0 9,0 0 11,0 0-3,-12 0-2,12 0 3,0 0-7,0 0-7,0 0-18,0 0-12,0 0-12,0 0-13,0 0-8,0 0-6,0 0 10,0 0 9,0 0 12,0 0 4,0 0 17,0 0 9,0 0 6,0 0-41,0 0 66,0 0-47,0 0 52,0 0-61,0 0 33,0 0-61,0 0 28,0 0-8,7-9-62,-7 9 44,18-6-56,-8 1 46,3 2-53,1-2 52,1-2-59,0 2 48,-1 1-42,1-1 39,-3 2-45,0-2 48,0 2-55,-1 0 19,11-4-157,-22 7-13,16-4-5,-16 4-116,14-4 21,-14 4-24,0 0 25,15 4-2,-15-4-30,0 0-310,0 15-131</inkml:trace>
  <inkml:trace contextRef="#ctx0" brushRef="#br0" timeOffset="97180.8365">21924 8088 260,'0'0'312,"-5"10"-69,5-10-11,0 0 13,-1 5 206,1-5-280,6 8-32,-6-8-24,13-1-25,-3-2-20,0-1-43,4-2-55,0-1-85,1 0-54,3-1-51,1-2-114,0-2-138,-3-1 44</inkml:trace>
  <inkml:trace contextRef="#ctx0" brushRef="#br0" timeOffset="97394.8403">22298 7679 366,'0'0'504,"6"-5"-148,-6 5-150,0 0 14,0 0-98,13 0 35,-13 0-83,6 8 76,-6-8-67,7 13-12,1 3 83,-4-7-118,-2 3 49,2 0-72,0 0 48,0 1-9,2 1-11,-2 0-7,0 0-30,0-1-38,-1 2-45,1-4-33,0 0-25,1 0-21,-1-1-23,3 7-220,-7-17 158,5 12-212,-5-12 67</inkml:trace>
  <inkml:trace contextRef="#ctx0" brushRef="#br0" timeOffset="97558.8378">22454 7882 42,'0'0'491,"7"-10"-56,-7 10-146,7-9 22,-7 9-81,12-10 48,-12 10-68,12-14 16,-4 7-83,3-1 29,1 1-73,-1-3 19,3 1-65,-1 1 36,2 0-100,13-9-156,-16 10 6,1-1-73,1 2-42,-2-3-135,-1 0-194,-2 1-115</inkml:trace>
  <inkml:trace contextRef="#ctx0" brushRef="#br0" timeOffset="97719.8332">22625 7589 174,'0'0'389,"-6"6"-108,6-6-23,-6 10-30,-1 5 162,5-7-247,2-8 61,-6 21-88,4-10-19,1-2 33,1 5-76,0-1 39,1 1-64,1 1 48,1 1-66,0-1 42,1 2-44,-1-2-55,2-1-44,11 12-241,-9-14 68,1-2-368,-2-3-143</inkml:trace>
  <inkml:trace contextRef="#ctx0" brushRef="#br0" timeOffset="98002.8367">22792 7602 354,'8'-11'518,"3"-7"257,-3 12-471,-2-2-36,1 2-48,-7 6-52,13-9-33,-13 9-24,12-5-10,-12 5-11,11 1-12,-11-1 6,12 10 13,-12-10-45,7 15 73,-4-7-34,1 11 139,-2-9-107,-2-10-70,4 18-7,-4-18 3,5 18 5,-5-18 5,6 15 23,1-8 50,4 0-6,3 0 6,5-4-23,8-1-19,0 0-12,10-4-17,2 0-31,6-6-62,-1 3-79,-1-5-25,-1 2-129,-1 0-14,-7 1-60,-7 1-84,-2 4-79,-8 2-420,-17 0-493</inkml:trace>
  <inkml:trace contextRef="#ctx0" brushRef="#br0" timeOffset="99468.8412">18928 10822 117,'0'0'372,"0"0"-68,0 0-28,3 12-9,-3-12 8,0 0 22,0 0 13,0 0-2,1 10-8,-1-10-3,0 0 6,0 0-7,0 0-44,0 0 224,0 0-259,0 0-37,0 0-11,1 10-49,-1-10-11,0 0-35,0 0-3,0 0-36,0 0-28,0 0-78,0 0-61,0 0-110,0 0-49,0 0-66,18-3-93,-4 0-44,1-2-119,7-3-262,4-3-431</inkml:trace>
  <inkml:trace contextRef="#ctx0" brushRef="#br0" timeOffset="99822.8389">20176 11322 636,'10'10'735,"-1"0"-160,-3-4-143,3 0-86,-4 1-57,-5-7-73,10 10 25,-10-10-15,9 8 49,-9-8-41,6 7-2,1 0 111,-7-7-218,0 0-8,7 5-39,-7-5 9,0 0-26,7 7 7,-7-7-18,0 0 11,0 0-26,0 0 14,7 5-22,-7-5 15,0 0-19,0 0 12,0 0 6,5 7-37,-5-7 16,0 0-20,0 0 14,0 0-14,0 0 11,0 0-17,0 0 18,0 0-18,0 0 17,0 0-18,0 0 17,8 5-16,-8-5 17,0 0-14,0 0 14,0 0-22,0 0 20,0 0-15,0 0 18,0 0-15,0 0 9,0 0-61,0 0 0,0 0-69,0 0-22,0 0-78,0 0-11,0 0-102,0 0-835,-5-15 107,0 1-683</inkml:trace>
  <inkml:trace contextRef="#ctx0" brushRef="#br0" timeOffset="101036.8374">18735 11275 353,'0'0'313,"0"0"-97,-9 7 6,9-7-48,0 0 42,-4 3 102,-6 2-168,10-5-15,0 0-13,0 0-23,-5 7-19,5-7-6,0 0 19,0 0 40,0 13-69,0-13-1,5 8 51,2-3-49,-7-5 49,14 9-54,9 2 88,-9-7-42,4-3-51,1 1 48,-2-4-63,5 1 44,1-3-61,0-4 21,4-1-30,1-4 43,4-5-60,-2-1 55,1-4-63,-4-2 52,1-3-56,15-35 31,-25 31 3,-5-5-77,-3-2-18,-7 3-20,-4-2 14,-4-3 16,-5 2 80,-3 0-36,-4 3 64,-4 3-50,-4 3 58,-3 3-60,-3 4 53,-5 4-55,-38-7 42,39 18 16,0 3-55,-2 5 49,-1 4-58,-6 5 51,2 4-52,-1 1 15,4 6-2,1 4 1,4 0-6,2 4 52,4 3-57,3 2 58,5 3-31,6 0 52,3 1-62,6-6 52,3 1-59,4-4 55,3 3-53,3-2 72,3-2-29,0-1 30,4 0-2,0-3-10,2-3 11,1-1-6,1-1-34,-2-6 32,17 13 44,-16-16-30,-1-2-26,-3-2 34,2 1-26,-2-1 23,-2-4 1,0 2 2,-12-3 1,23 2-2,-23-2-10,18 0 2,-18 0-6,17-2-15,-17 2-6,23-4 67,-23 4-62,11-4-6,-11 4-8,12-2-3,-12 2 0,0 0-6,14-5 0,-14 5 0,0 0-3,8-2 1,-8 2 2,0 0 4,10-4-2,-10 4 0,0 0 35,0 0-29,9-4-12,-9 4-16,0 0 21,0 0 9,0 0-8,0 0 5,0 0-13,0 0 6,9-4-7,-9 4 7,0 0-12,0 0 14,0 0 4,0 0 5,0 0-6,0 0 1,0 0-4,0 0-4,0 0 5,0 0-4,0 0-5,0 0-4,0 0-5,0 0 4,9-6-7,-9 6-3,0 0 1,0 0-5,0 0 4,0 0-6,0 0-1,0 0-1,0 0-5,0 0 8,0 0-8,0 0 9,0 0 4,0 0-2,0 0-4,0 0 2,0 0-2,0 0 2,0 0-1,0 0 6,0 0-4,0 0-2,0 0-4,0 0-20,0 0-38,0 0-45,0 0-64,-2-13-32,2 13-53,-5-13-99,1 2-96,0-3-44,-4-7-125,-3-7-720</inkml:trace>
  <inkml:trace contextRef="#ctx0" brushRef="#br0" timeOffset="102324.6963">17862 8485 12,'-13'9'219,"1"0"-41,1 2-49,1 3 3,1-2-14,-1 4 3,4 0-13,1 0-9,1 2 15,1 0-26,3 3-3,0 0-4,2 1-2,0 3 22,3-2-13,0 0-10,2 0-5,1-1 4,0 0 15,1-1 4,2-3 21,1-1 6,0 0 5,17 11 112,-12-17-126,-2-2-1,0 0 4,0-4 2,2-1-4,-2-1-9,1-2-3,2-4-13,-1 1 11,-1-3-21,2-5-56,1-1-8,0-6-2,-2-1-6,15-28-17,-20 20-17,-1-2-64,-4 0 49,-1-2-42,-4 3 55,-2 1-50,-4 0 55,-1 2-41,-4 0 52,-6 0-3,0 4 0,-5 3-1,-3 3 2,-1 2-44,-3 2 53,2 4-46,0 2 60,-1 1-51,4 3 53,1-1-47,1 2 51,0 1-43,3-1 47,1 2-55,3-2 51,2 2-49,0-2 51,2 4-47,9-5 49,-22 7-24,22-7-17,-10 4 46,10-4-51,0 0 54,-12 5-47,12-5 46,0 0-51,-9 6 51,9-6-49,0 0 50,0 0-48,-9 5 54,9-5-42,0 0 53,0 0 19,0 0-49,0 0 46,-9 5-52,9-5 36,0 0-42,0 0 49,0 0-52,0 0 52,0 0-44,0 0 45,0 0-52,0 0 46,0 0-56,0 0 49,0 0-54,0 0 50,0 0-53,-11 1 49,11-1-56,0 0 21,0 0-88,0 0 6,0 0-102,0 0-8,0 0-92,0 0-46,0 0-99,0 0-209,0 0-150</inkml:trace>
  <inkml:trace contextRef="#ctx0" brushRef="#br0" timeOffset="103253.6916">20162 10543 98,'0'-21'468,"0"21"-189,-1-18-15,-1 7-100,-3-9 118,1 8-91,1-2-69,-1-1 65,-2 1-88,-1-1 62,2 1-57,-1-1 31,-3-1-76,1 1 34,-2 0-60,1 3 54,-2 1-48,0 0 33,-4 2-61,-16-3 41,15 8-10,-3 4-55,0 3 58,-3 2-49,-1 3 63,-1 4 1,1 5-11,-1 0 4,2 7-50,-1 2 52,5 3-51,1 3 55,3 4-33,1 2-3,-5 47 32,11-40-25,3 3 45,1 1-57,5 1 51,-1-1-42,4-2 51,4-2-46,0-3 75,3-1-67,5-3 44,3-5-53,0-2 53,6-3-43,1-3-3,4-5-3,0-5-1,-2-3-6,2-5-3,-2-2-3,-1-5 5,6-3-7,0-4-1,5-8-8,0-2 0,0-7-3,-3-2-3,5-8-2,-6-6-14,-3-2-27,17-41-38,-30 44 55,-3 0 7,-4 1 79,-3 7-29,-4-1-2,-4 8 44,-1 0-67,-2 0 46,-5 3-55,0 0 46,-6 3-50,-1-1 1,-5 1 1,3 4 46,-21-11-25,18 15-51,0 2-18,3-2-123,-1 4-34,2-1-177,0 0-81,-1 0-616,-1-2-695</inkml:trace>
  <inkml:trace contextRef="#ctx0" brushRef="#br0" timeOffset="104032.689">19387 7836 193,'0'0'206,"-11"4"-57,11-4-28,-10 2-30,10-2-21,-24 11 52,12-6-55,0 5-2,-2 1 10,-1 5-11,-3 5 24,-5 8-11,1 6 58,0 3-48,-5 10 35,1 5-15,-1 6 8,3 8-48,2 3 95,1 5-19,-10 85 105,21-82-141,5-2-12,5-7-3,6-2-26,4-4 63,5-5-27,5-7 51,6-2-50,1-6 52,2-10-52,3-5 52,4-3-66,0-5 65,5-5-37,3-5-22,-6-6-11,3-4-18,7-7-7,-2-2-7,1-6-14,8-7 38,-6-7-70,-3-6 61,-5-5-70,-2-6 31,-3-7-74,-6-5 20,-4-7-61,-7-3 1,9-75-38,-23 70 101,-5 0 0,-7 6-3,-4 4 5,-11 8-7,-6 6-2,-8 11-21,-12 11-57,1 14-44,-8 11-36,-18 10-50,-5 10-144,-24 14-595,1 12-568</inkml:trace>
  <inkml:trace contextRef="#ctx0" brushRef="#br0" timeOffset="115036.1932">7341 16554 271,'0'0'368,"0"0"-85,0 0-71,0 0-44,0 0-35,-15 0-1,15 0 5,0 0 2,0 0 2,0 0 1,0 0-4,0 0-5,0 0-13,0 0-22,-12 1-18,12-1 28,0 0-69,0 0-5,0 0-5,12 2-3,-12-2 3,19 4 7,-5 1 7,3-2 18,9 1 0,4 1 28,6 0 5,12 2 37,2-2 0,10 2-19,92 3 78,-68-10-108,6-2 6,8-3 22,23-5-2,4-4 4,8-5-16,3 1 2,3-6-18,0 2-1,4-2-20,0 2 4,1 0-23,-3 2 4,-2 0-3,124-14 23,-138 21-46,-4-1-3,-24 5 0,-2 1-3,-3 0 4,-3 2 0,-7 1-22,0 0-54,-6 0-91,-4 0-92,-12 0-148,-1 2-198,-2-5-582,-4 0-781</inkml:trace>
  <inkml:trace contextRef="#ctx0" brushRef="#br0" timeOffset="126436.1893">11518 744 54,'-3'-11'528,"3"11"-207,-5-14-27,5 14-105,-7-16 109,7 16-176,-6-7-21,6 7 5,0 0-27,-16 2 19,16-2-13,-11 12-6,3 1 5,-1 4 10,1 2-8,-2 6 8,-1 5-13,5 2 34,-5 4-8,-5 41 123,7-38-116,5-6-14,-2 2-7,1 0-4,4-2-12,-3-2-3,2-2-1,0-4-35,1-1-3,0-3-29,0-1 24,1-3-11,-2 2 7,2-2-14,0 13 30,0-17-23,-2-1-25,2 1 17,0-13-53,-3 17-23,3-17-39,-2 15-38,2-15-77,-4 11-50,4-11-73,-10 5-50,10-5-1,-12-1-280,12 1-182</inkml:trace>
  <inkml:trace contextRef="#ctx0" brushRef="#br0" timeOffset="126624.1932">11101 1348 462,'-12'-2'475,"0"0"-58,12 2-39,-16-5-17,16 5-25,-14-3-13,14 3-55,-14-2 42,14 2-56,-10-4-3,10 4-64,0 0-2,-10-3-75,10 3 20,0 0-63,0 0 18,3-9-40,14-4 28,-3 6-38,5-2-25,0 1-7,4-2-78,3-1-22,2 3-31,1-4-74,-1 3-45,-4 1-63,4-1-106,-4 1-41,-1 3-433,-1-2-452</inkml:trace>
  <inkml:trace contextRef="#ctx0" brushRef="#br0" timeOffset="126996.2832">11573 1187 393,'0'0'470,"0"0"-74,0 0-63,0 0-17,0 0-21,0 0-39,0 0-47,0 0-30,0 0-31,0 0-31,0 0-22,0 0-21,0 0-10,0 0-11,0 0-24,6-6-3,-6 6-8,0 0-2,19 1-11,-19-1 8,17 5-2,-17-5-18,25 9 11,-25-9-2,14 13-2,-14-13-2,12 12 2,-7-5-6,-5-7 1,8 15 3,-8-15-5,4 12 4,-4-12 4,4 12-1,-4-12 16,0 0-15,3 14 7,-3-14 38,0 0-23,0 0 5,0 0-5,0 0 4,0 0-8,0 0-9,0 0 4,0-17 4,0 17-1,6-16 15,-1 7-12,1 2-7,2 1 2,-2-1-7,11 0 1,-17 7 2,17-1-13,-17 1 2,20 3-33,-11 2-59,1 2-56,-2 2-70,1-1-54,0 4-106,-4 2-70,0 1-269,-1-1-223</inkml:trace>
  <inkml:trace contextRef="#ctx0" brushRef="#br0" timeOffset="127258.2772">11315 1605 549,'0'0'419,"-14"-7"-128,14 7-35,-11-2-81,11 2-11,-24 5-19,10-1 12,-5 5-19,-5 4 17,-6 6 24,-6 4-4,-9 8 1,-64 37 155,51-30-186,-3 0-17,0 2-30,-1-2-1,3-1-22,1-3-23,3 2-3,3-5-45,4 1-91,5-1-81,7-7-82,5 0-96,3-2-78,5-5-422</inkml:trace>
  <inkml:trace contextRef="#ctx0" brushRef="#br0" timeOffset="127867.2755">9214 2517 52,'0'0'327,"0"0"-80,0 15-42,0-15-13,2 22-25,-1-9-16,2 1-25,-1 3-11,2 16 120,-1-16-126,-1 1-8,0-1-21,0-1-7,-2 0 7,1-3-2,-2 1 13,1-1-5,-2-1-6,0-1 12,0-1 18,-2 0 6,-1 0 4,-1-4-8,-3 0 0,0-2 2,-1-1-13,10-3 4,-22 0 10,11-3-14,-3-3-21,1-3-18,-2-4-13,2-3-10,0-2-11,-1-4-1,-1 1 0,3-2 24,3 2 2,-3-19 68,9 22-76,3 0-22,3 0-11,2-2-4,2 1-4,3 0 3,2 2-10,2 2-27,0 1-16,1 1-44,-1 4-17,0 2-5,0 1 7,-2 2 8,11 3-36,-23 1 82,20 3-8,-11 2 37,-1 1-7,-5 3 18,1 2-10,-3 2 24,-1 4 5,-1 0 25,-1 4 5,-3 1-5,-2 1 10,1-2 1,1 0-1,-7 20 11,8-24-22,0-2-13,1 1 0,2-3-9,1-1-3,1 0 4,0 0 2,3-3 1,4 0-27,-1 1-27,2-4-33,3 0-41,0-4-29,1 1-33,24-6-278,-20 1 148,6-4-17,-1 0-56,-2-4-222,1 1-113</inkml:trace>
  <inkml:trace contextRef="#ctx0" brushRef="#br0" timeOffset="128184.2779">9503 2709 512,'11'-7'306,"-3"1"-31,-8 6-14,13-7-27,-13 7-10,9-6-41,-9 6 8,0 0-2,11-3-34,-11 3-17,0 0-12,0 0-14,0 0-10,0 0-13,8 4-19,-8-4-13,0 0-6,0 0-9,5 13 22,-5-13-40,0 0 6,0 0-1,8 5 1,-8-5 0,0 0-3,12-1 0,-12 1-7,10-4-7,-10 4 4,14-9-7,-8 3-7,1-1 2,-2-1 6,5-8-65,-8 5 14,1 1-4,-3 10 2,0-21 4,0 21 0,-4-19 21,4 19 0,-7-13-13,7 13 25,-9-8 2,9 8 11,-14-1 7,14 1-6,-18 5-1,9 0-2,-1 5 5,0 0-2,1 0 5,2 3-1,-2 0-6,3 1 0,-1 0-7,3-1-4,0 1-38,4-2-27,-2 0-26,4-2-17,1 0-26,-3-10-21,15 19-270,-7-14 175,2-1-86,-10-4-219,19 1-75</inkml:trace>
  <inkml:trace contextRef="#ctx0" brushRef="#br0" timeOffset="128372.2808">9730 2595 148,'0'0'516,"0"0"-121,-6-10-69,6 10-53,0 0-32,-12 3-30,12-3-21,-11 9-22,3-3-22,3 3-21,-1 3-30,-1-1-10,2 2-19,0 2-8,3-1-7,1-2-8,-1 1-13,4 0-6,-1-2-48,1 1-50,3 0-25,-1-3-35,4-1-53,8 9-405,-6-13-65,-1 0-166</inkml:trace>
  <inkml:trace contextRef="#ctx0" brushRef="#br0" timeOffset="128888.8463">9874 2625 220,'0'0'317,"0"0"-104,0 0-26,0 0-57,0 0-7,0 0-45,-1 10 10,1-10-41,0 0 17,6 9-23,-6-9 22,9 4-50,-9-4 14,10 3-28,-10-3 7,15 0-32,1 1 20,-16-1 17,15 3-31,-15-3 26,16 5-11,-16-5 25,15 8-26,-15-8 30,12 12-6,-8-3 12,-4-9 15,6 15 6,-6-15 20,4 15 12,-4-15-4,2 22 78,-2-22-83,-2 14 19,2-14 2,0 0-5,-2 12-12,2-12-23,0 0-30,0 0-35,0 0-25,0 0-27,0 0 0,7-15-50,-4 6 0,1-3-13,8-16-158,-5 10 207,2-1-14,-1 1 74,-1 0 39,2 2 11,0-3 24,-3 5-14,2-1 60,-1 3-32,0 0 8,-3 4-46,1 0 23,-5 8-40,6-9 41,-6 9 19,0 0-51,8 8 29,-8-8-12,2 12 0,-2-12-11,4 18-4,-2-7-4,4-1 7,0 2-3,2 0 0,3 0-6,2 1-14,2-2 7,0 1-5,3 0 8,-1 0 18,4 0 12,-1-2 18,-1 1-3,0 0-2,-2-1-5,-1 2 2,-5-3-19,2 0-5,-6 1-6,0-2-4,-5 2 2,-2-10-2,-4 20-6,-12 1-146,3-9-46,-1-4-102,-1 1-126,0-4-344,-1-4-252</inkml:trace>
  <inkml:trace contextRef="#ctx0" brushRef="#br0" timeOffset="129274.9371">11179 1656 119,'0'0'600,"0"0"-145,0 0-122,0 0-38,0 0-57,-4-9-18,4 9-46,0 0-29,0 0-23,0 0 22,0 0 13,23 4 16,-8 0 0,5 3-29,8 2-1,6 5-4,4 0-32,4 1-13,1 5-6,11 4-15,0 0-6,2 3-1,52 30 34,-54-27-65,-2 1-10,-5-2-1,-9-5-6,0-2-1,-4 0 12,0-2 20,-10-5-6,-1-1-16,-3-2-9,-3-2-12,-2 1 14,-1-4 5,-3 1-7,9 2-170,-13-6-31,-7-4-82,11 9-94,-11-9-213,0 0-426,0 0-595</inkml:trace>
  <inkml:trace contextRef="#ctx0" brushRef="#br0" timeOffset="130143.9336">12506 2317 26,'6'-5'524,"-6"5"-140,0 0-35,0 0-66,0 0-33,0 0-26,0 0-22,0-12-23,0 12-24,0 0-12,0 0 110,0 0-137,0 0-5,0 0 5,0 0 4,0 0-1,-4-12-3,4 12-2,0 0-5,0 0-20,0 0 6,0 0-19,0 0-9,0 0-16,0 0-14,0 0 17,0 0-12,0 0-4,0 0 14,0 0-6,0 0 21,0 0-23,0 0 24,0 0-14,0 0-3,0 0-20,0 0-13,0 0 6,0 0-13,0 0-10,0 0 10,0 0-19,0 0 23,6 14-33,-1-5 32,0 2-14,2 4-9,-3-1 15,5 5 9,-3 0 1,0 1-11,2-2 2,-1 1 10,-1-1-33,2 0 29,1 17-34,-1-20-69,-5-1-54,3 1-64,-1-3-40,-3 0-37,1-3-4,1-1 31,-4-8-19,4 10-52,-4-10-146,0 0-272,0 0-258</inkml:trace>
  <inkml:trace contextRef="#ctx0" brushRef="#br0" timeOffset="130396.9359">12515 2164 267,'-5'-12'585,"-3"-10"186,8 22-510,-5-16-72,5 16-37,-4-10-40,4 10-27,0 0-14,-7-8-2,7 8-26,0 0 4,0 0-20,0 0 0,0 0-7,0 0 6,0 0-17,20-4 16,-20 4-8,15-6-14,-5 0 17,-2 1-11,-1-3 8,3-1-16,-2-3 4,-3 3-2,-1 0 21,0-2 34,-4 11-5,1-16-5,-1 16-14,-1-14-18,1 14 11,-6-11-25,6 11 11,-11-5-13,11 5-19,-14 0-37,14 0-24,-15 6-38,15-6 2,-10 8-70,10-8-2,-9 11-40,9-11 15,-2 12-30,2-12-28,9 13-546</inkml:trace>
  <inkml:trace contextRef="#ctx0" brushRef="#br0" timeOffset="130606.9412">12692 1985 430,'9'-7'425,"7"0"278,-16 7-437,11-5-60,-11 5-28,10-3-46,-10 3-4,8 3-4,-8-3 42,9 14-2,-5-2-6,1 5 5,0 3-25,2 2-19,-3 3-24,3 3-11,7 30 21,-8-30-59,3 0-24,-3 1 11,2-2-14,-2 1 4,1-5-56,-1 0-25,-1-1-70,0 0-15,0-3-55,-1-2 11,-2-2-15,2 1-24,-4-4 1,0 8-281,0-20 223,-6 15-259,6-15-53</inkml:trace>
  <inkml:trace contextRef="#ctx0" brushRef="#br0" timeOffset="131570.9388">12751 2508 450,'-9'-4'429,"-3"1"-6,12 3-80,-15-5 4,15 5-56,-14-2-25,14 2-18,-13-6 2,13 6-33,-9-6-14,9 6-44,-4-6-23,4 6-40,0-12-30,0 12-8,13-12-26,-5 2-8,9 0-17,21-17 1,-13 14-3,2-3-2,-2 3-2,1-2 4,-1 4-2,2-1-4,-2 1-3,-1 3-1,-6 0 1,2 0-5,-5 3-1,-2 1-1,-2-1-5,2 3 7,3-2-5,-16 4 9,14-2 3,-14 2-7,0 0 7,17 1 7,-17-1-8,0 0 5,16 0-5,-16 0 5,0 0 9,0 0-12,13 2 10,-13-2 2,0 0 9,0 0 47,16 0-14,-16 0-5,0 0-1,7-5-14,-7 5 2,7-9-8,-7 9-17,6-9 0,-6 9-3,8-13 1,-8 13-4,6-10 13,-6 10-25,7-12 1,-1 5-9,-6 7-12,0 0 2,8-8 11,-8 8 10,0 0-5,0 0-6,13 4 1,-13-4 2,6 10 16,-6-10-14,7 10 11,-7-10-1,7 16 12,-2-1-37,-1-4 18,-4-11 2,2 10-2,-2-10 3,4 10 2,-4-10 5,0 0-2,3 9 8,-3-9-11,0 0 14,0 0-7,4 9 1,-4-9-3,0 0 1,0 0-3,0 0-5,12-5-1,-12 5-5,9-8 4,-9 8 4,14-10 1,-6 5-21,-1 0-2,2 0-3,2-2-2,-2 2 4,-2-1 1,5 2 5,-2-1 7,-1 0 1,7-4-13,-16 9 18,13-6 7,-13 6-4,12-5 3,-12 5-2,0 0-6,11-5 3,-11 5 8,0 0 1,0 0 10,0 0-4,0 0 6,0 0-1,0 0 8,-4 9 1,4-9-11,-5 7-9,5-7-4,-4 9 1,4-9-1,-5 10 5,5-10-4,0 0 4,-3 12-8,3-12 6,0 0 5,0 11-2,0-11 2,0 0 5,5 3-4,9-1-8,-14-2-8,11-4 2,-2-1-6,-2 0 7,2 1-8,-3-4-19,4 2 7,-4 0 2,1-1 11,-7 7-1,11-12-11,-11 12 7,9-8-10,-9 8-14,9-4 26,-9 4 6,0 0-3,0 0 6,2 12 6,-2-12 4,2 13-4,-2-13-1,0 12-1,0-12 2,3 11-2,-3-11 0,2 10-20,-2-10-12,10 12-50,-10-12 12,12 2-31,-12-2-30,17-5 0,-9 0 18,3-2 26,3-2-21,-3-3-6,7-2-34,-7-1 36,6-7-24,-2 0 19,3-8-4,-1-1 49,15-39-90,-18 34 131,1 0 136,-5 7 56,1 5 66,-3 2-16,-1 5-28,-1 2-40,0 2-28,-2 4-29,-4 9-10,0 0-5,9-4 18,-9 4-13,6 12-12,0 14 54,-4-7-62,-2 5-3,0 2-18,0 1 2,0 1-44,0-2-30,2 0-27,-4-2-34,2 1-12,0-1-22,-2-4-18,2-1-28,-2-1-54,2-2-23,-6 13-259,4-18 270,-2-2-42,1 0-150,-5-2 94</inkml:trace>
  <inkml:trace contextRef="#ctx0" brushRef="#br0" timeOffset="132201.9382">13717 2266 304,'0'0'476,"-18"-3"-67,5-1 306,13 4-411,-9-3-43,9 3-34,-10-4-41,10 4-32,0 0-35,0-13-18,0 13-11,10-9-20,-3 1-5,4-1-18,5 1-16,1-3 16,8-2 24,25-13 61,-23 13-33,-1 1-5,1 1-12,0 1 13,-2 1-28,-4 1-13,0 3-6,-3 0-10,-3 3-2,-2-1 12,-13 3 19,24 3-12,-24-3 35,16 6 0,-2 7 53,-14-13-100,8 15 0,-8-15-14,3 17 8,-3-17-20,4 14 14,-4-14-24,2 14 6,-2-14-12,2 15 21,-2-15-38,1 11 2,-1-11-25,0 0 5,0 6-117,2 4 14,-2-10-20,0 0-18,0 0 8,7-10-10,-7 10 4,0-16-18,3 5-4,-3-3-2,1-3 32,-1 0 20,0-4-7,0 2 67,0-1 51,0-17 122,-1 20 7,1 3 40,0 2 0,0 12-18,-3-21-35,3 21-5,0-16-12,0 16-15,0 0-2,-2-11 3,2 11-14,0 0 13,0 0-15,-8 6 6,8-6 7,-2 13-38,2-13 17,0 0-13,3 13 9,-3-13-13,2 10 6,-2-10-7,0 0 15,10 8 0,-10-8-6,8 4 2,-8-4-5,13-2 1,-13 2-8,27-10-38,-17 6 5,0 1-4,-1-1-27,-9 4 4,16-3-3,-16 3 14,14 0 3,-14 0 7,14 7 6,-10 0 10,2 1-2,-3 2 8,1 0 9,2 1 0,-2 11-2,0-12-3,-4-10 12,6 18 0,-6-18 1,5 14 10,-5-14 1,9 12 10,-9-12-9,11 4 3,-11-4-5,15 0-7,-5-4-6,1 0-4,0-2 6,24-15-11,-18 10 6,1-3-11,-2 2 22,2-3-17,-2 1 35,1 2-36,-3 0 38,-1 3-8,-2 0-7,-2 2-32,-3 2-38,-6 5-37,12-7-44,-12 7-64,0 0-571,0 0-93,-5 7-409</inkml:trace>
  <inkml:trace contextRef="#ctx0" brushRef="#br0" timeOffset="132581.9382">12903 2725 164,'-24'13'528,"-1"-1"-140,7-1-57,2-2-71,3-1-43,-1 0-26,3-2-10,3 0 29,1 6 277,7-12-249,7 4-23,5-3 3,11-3-9,11-3-15,13-7 1,18-3-29,3-7 3,11-3 6,21-7 7,3 1-9,6-1-20,6 1-9,-2 3-15,115-25 85,-118 29-108,-4 0-3,-17 7 1,-5-2 6,-4 4 1,-7 0-5,-8 3-3,-16 3-30,-6 0 2,-9 2-7,-3 1-3,-6 1-4,-2 3-3,-6-2-27,14-4 28,-19 5-43,-1 1-13,-11 2-33,21-3-41,-21 3-39,13-1-55,-13 1-76,0 0-52,12 2-87,-12-2-115,0 0-60,0 0-156,-8 11-530,8-11-849</inkml:trace>
  <inkml:trace contextRef="#ctx0" brushRef="#br0" timeOffset="134308.9347">8677 3219 309,'0'0'316,"12"8"-80,-1-5-45,3 1-41,6 0-30,8-1-26,7 0-18,6-1-8,11-2 1,3 0 19,5-2 21,12 0-26,6-3 24,3 2-31,5-1 40,2 0-17,0-1 17,1 0-29,-4 1 6,-2 1-12,-1-1 9,-2 1-11,-4 1 25,-11 0-25,51 0 87,-64 1-75,-10 1 0,-2-2 11,-10 2-8,-2-1 3,-5 0-17,-1 1-6,-2 0-12,-5 0-8,0 0-20,-2 0-1,-2-3-86,-11 3-82,21 0-126,-6 3-526,-15-3-87,0 0-429</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393.73947" units="1/cm"/>
          <inkml:channelProperty channel="Y" name="resolution" value="393.73947" units="1/cm"/>
          <inkml:channelProperty channel="F" name="resolution" value="249.9771" units="1/in"/>
        </inkml:channelProperties>
      </inkml:inkSource>
      <inkml:timestamp xml:id="ts0" timeString="2021-02-05T05:36:11.511"/>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F0"/>
    </inkml:brush>
  </inkml:definitions>
  <inkml:trace contextRef="#ctx0" brushRef="#br0">23993 13970 264,'0'0'265,"0"0"-56,6-9-37,-6 9-17,0 0-13,-2-9-15,2 9-1,0 0 8,0 0-50,-3-13 57,3 13-76,0 0 62,-3-9-76,3 9 63,0 0-75,-4-7 63,4 7-74,0 0 53,-8-6-69,8 6 58,0 0-58,0 0 60,-11-5-50,11 5 48,0 0-56,-13 0 49,13 0-13,0 0-57,-9 3 52,9-3-58,0 0 61,-7 7-14,7-7-9,0 0-4,-9 7-4,9-7 4,0 0-4,0 0 3,-5 6-3,5-6-42,0 0 93,0 0-27,-7 6-3,7-6 5,0 0 3,0 0-44,0 0 61,0 0-60,0 0 56,0 0-64,-6 7 54,6-7-61,0 0 53,0 0-56,0 0 52,0 0-59,0 0 55,0 0-61,0 0 56,0 0-64,0 0 52,0 0-63,0 0 44,0 0-66,0 0 45,0 0-10,0 0-13,0 0-5,0 0 1,0 0 10,0 0-13,0 0 29,0 0 1,0 0 3,0 0-6,0 0 10,0 0 4,0 0-2,0 0-4,0 0-15,0 0-29,0 0-75,0 0 35,0 0-49,0 0 0,0 0-233,0 0 173,0 0-49,0 0-181,0 0 88</inkml:trace>
  <inkml:trace contextRef="#ctx0" brushRef="#br0" timeOffset="26868.8543">27698 13312 425,'-9'6'445,"9"-6"229,0 0-388,-10 5-2,10-5-10,0 0-22,0 0-14,0 0-29,0 0-35,0 0-35,-9 3-35,9-3-16,0 0-17,0 0-13,0 0-16,0 0-41,15-2-48,-15 2-40,16-5-46,-16 5-44,18-7-64,-2 2-68,-1-2-59,5-2-394,2-6-277</inkml:trace>
  <inkml:trace contextRef="#ctx0" brushRef="#br0" timeOffset="33151.0936">2472 8390 396,'0'0'188,"-3"-7"-18,3 7-15,-6-10 17,6 10 9,-6-10-43,6 10 27,-8-12-5,8 12 19,-8-12-40,3 5 4,5 7-44,-12-12 17,12 12-44,-17-16 72,17 16-79,-13-10-6,5 6-11,8 4-9,-19-7-9,19 7-3,-17-6-16,6 3-6,0 3 20,-3 0-1,1 0 1,0 0 0,-1 2-1,-3 0 2,-17 6-2,20-3-7,-4 2-13,2-2 14,-3 3-19,0 2 17,2 1-19,-1-1 14,2 0-16,0 3 19,1 0-14,1-1 18,0 1-17,1 4 5,1-2 5,0 1-11,0 0 16,1-1-19,0 2 15,2 2-14,2-2 14,-1 1-18,0 1 23,2-2-16,1 2 12,1-3-20,2 2 21,-1 0-14,-1 0 15,4 1-17,0 18 10,3-18 4,-2-2-17,2 2 17,-1-1-14,2 1 19,2 0-18,1 1 25,1-3-2,1 2 42,2-3-19,0-1 9,2 0-16,1-1 27,1-1-6,18 10 78,-16-13-76,2-2-18,0 1 3,1-2-5,-3-2-3,2-2 0,1 1-2,-2 1 3,3-3 10,-2-2 0,4 0 1,-1-1-7,3-2-2,0-1-5,22-4 34,-23 3-37,-1 0-6,0-2-3,-1 0-6,1-2-1,0 0 7,-3-2-7,3 1-2,-3 0 6,4-2 1,-7 0 3,0 0-6,0-2-48,-2 1 56,13-19-21,-17 16-26,-1-1 60,2-1-58,-5 0 55,0-1-58,-2 0 55,1-1-58,-4-2 55,0 3-57,-1-1 56,-1-2-59,-1-2 56,-2 2-56,-2-2 56,-5-22-32,4 17-25,-3 5 54,0-2-13,-1 1 2,0 0-7,-3 2 3,0 0-9,-2 2-6,0 0-12,-2 4-40,1 1-34,-3 3-19,0 3-37,-1 3-71,-20 1-336,21 6 200,-3 6-68,3-2-475,-1 6-461</inkml:trace>
  <inkml:trace contextRef="#ctx0" brushRef="#br0" timeOffset="34114.0923">4368 8698 296,'0'0'540,"0"0"-60,0 0-132,2-12 7,-2 12-95,0 0 10,0 0-90,0 0 22,-1-12-86,1 12 25,0 0-84,0 0 36,0 0-3,0 0-79,0 0 58,0 0-58,14 7 62,-14-7-49,14 9 53,-8-2-48,2 0 55,0-1-58,0 1 46,0 0-37,-1-1 75,3-1-41,-1-1 48,11 2 74,-20-6-138,23 0 52,-10-2-62,2-2 56,2-3-48,0-3 2,2 0-1,3-5-3,-3-4-4,5-5-9,0-2-17,-1-3 32,-3 2 4,-1 0 10,11-21 53,-18 26-60,-1 4 4,-1 1-20,-2 3 1,0 3-27,-1-2-8,-2 4-62,0 1-3,-1-1-86,-4 9-15,10-11-113,-10 11 44,7-8-50,-7 8 22,17 0-422,-17 0 212,13 4-465,-13-4-504</inkml:trace>
  <inkml:trace contextRef="#ctx0" brushRef="#br0" timeOffset="36134.623">8813 8739 415,'0'0'210,"0"0"-32,0 0-5,0 0-28,0 0 18,0 0-47,0 0 44,0 0-62,0 0 51,0 0-76,0 0 53,0 0-64,0 0 36,0 0-78,0 0 45,0 0-15,0 0-74,0 0 40,0 0-75,0 0 15,0 0-56,0 0 1,0 0-16,0 0-18,10-4-34,-10 4-61,0 0-198,9-5 105</inkml:trace>
  <inkml:trace contextRef="#ctx0" brushRef="#br0" timeOffset="39188.313">2552 8968 207,'0'0'458,"-1"-16"-245,1 16-31,-3-9 24,3 9-40,-2-10 30,2 10-31,-6-10 17,6 10-51,-7-11 23,7 11-38,-6-9 6,6 9-33,-9-10 12,9 10-31,-17-13 51,17 13-62,-14-6-33,14 6 13,-15-5-28,15 5 14,-18-6-22,18 6 13,-22-1-3,22 1-5,-23 1-15,12 1 18,-3 0-15,-3 2 14,2 0-15,-19 10 1,16-7 12,-1 3-18,1-3 21,-1 4-20,2 0 20,-1-2-18,0 6 21,1-3-22,-1 2 17,0-1-16,4 1 18,-2 2-18,3-1 20,0 1-19,-12 16 5,13-14-8,1-1 7,3 2 6,-2 0 0,1 1 16,1-1-20,1 0 19,0 2-12,2-1 18,1-2-23,2-1 16,0 1-23,1 0 26,2-1-14,5 19 28,-1-17-6,2 0-10,1-1 19,-1 1-19,2-3 34,3 1-9,0-1 20,2 0-7,-1-2 15,2-1-7,0 0 8,2-2-8,-1 1 6,3-2-11,-1 0 5,2-2-5,0-1 9,1-1 1,1-1 1,1-2-5,-3-1 6,3-2-3,4 0-50,-1-2 64,3-1-57,3-3 64,2-2-36,4-2 32,1 0-33,36-16 79,-40 14-57,-4 0-24,-2 0 10,-1-2 3,-2-1 8,0 2-9,-4-2-4,-1-1-10,-1-1-3,-1-1-12,-4 0-6,-1-2-7,-3 3-13,-2-4 8,6-23 13,-11 21-26,-4-2 3,0-1-19,-2-1 17,-5-3-18,-2-1 12,1 0-7,-4-3 11,0 5-15,0 2 14,-2 1-13,2 2-4,0 2-50,0 4-17,-10-11-364,11 18 79,0 5-98,-1 4-181,-1 2-480,-4 1-743</inkml:trace>
  <inkml:trace contextRef="#ctx0" brushRef="#br0" timeOffset="41676.3129">27377 1627 142,'-6'-8'306,"6"8"-58,-7-6-54,7 6-13,-9-9-9,9 9 1,-7-6 10,7 6-6,-7-9-29,7 9-2,-11-8-27,11 8-20,-7-8-4,7 8-12,-9-6-11,9 6-18,-11-4-30,11 4 15,-11-1 6,11 1 2,-13 7-1,3 1 10,2 1 4,-1 8 15,-3 2-3,3 4-2,-2 5-11,-11 45 59,13-34-73,-1 2 6,4 0-17,2 2 2,-1 1-2,1-3-7,2-5-2,-1-2-4,3 0-6,-3-1 2,3-5-12,-2-2-5,2-2 14,0-2-14,0 17 9,-2-22-22,0 0-20,2-5 2,-1 0-37,-3 0-10,2-2-52,-2-1-7,4-9-63,-7 10-13,7-10-30,-11 4-23,11-4-17,-14-1 20,14 1-16,-24-13-158,15 6 333,-3 0 61,3-2 92,0 1 10,-4-1 70,2 1-1,2 1 52,-5 0-26,5-1 47,3 3-2,-4-1-9,3 0-2,-1 1 2,8 5-7,-17-14 151,17 14-220,-6-10-17,6 10-29,0 0-9,4-14-4,4 7-12,1 1 3,2-3 11,5 2 1,1-3 13,8-1-2,2-2 20,2 1-6,7-1 20,29-12 85,-33 14-105,-5-1-46,0 3 24,-4 1-16,-3 0-13,-3 2-28,-2 2 26,-2-1-5,-3 0-5,2 2-33,-3 0-10,-9 3-59,16-7-23,-16 7-60,5-2-296,5 2 169,-10 0-42,0 0-75,0 0-427,5 7-379</inkml:trace>
  <inkml:trace contextRef="#ctx0" brushRef="#br0" timeOffset="42407.9405">27606 2132 574,'0'0'275,"0"0"-24,0 0-47,0 0-27,0 0-48,0 0-27,8-5 20,-8 5 12,0 0-18,0 0 4,4-8 2,-4 8 7,0 0-19,0 0 13,0 0 120,4-10-142,-4 10 35,0 0 4,0 0-14,0 0 6,0 0-19,0 0 8,0 0-19,-4-9 16,4 9-34,0 0 11,0 0-11,0 0-10,0 0-31,0 0 24,4-11-44,-4 11-12,9-3 13,-9 3-18,16-6 15,-7 2-18,2 0-2,3 0-5,-3 1 4,2 1-1,-1-1-5,-12 3 2,24 3 3,-24-3-1,29 6 1,-22 0-4,0-1 10,-7-5 1,6 16 1,-6-16 11,-2 22 2,-4-8 2,1 1 14,-2-3-15,-4 3 8,0 0 10,2-1-16,1-1 13,-2-2-7,-3 10-2,6-13-30,2 2 6,5-10 8,-6 14-17,6-14 19,-1 13-18,1-13 26,3 13-26,-3-13 22,14 11-12,-6-3-6,4 1-9,-1-2 17,2 0-3,12 9 7,-12-6-13,-1-2 8,-3 2 8,0 0 3,0 1 2,-4-1 13,-3 0 14,0 0 14,-4 2 2,0 0-5,-7 2-1,1-1-24,-5 1 13,-1 0-28,-21 15 24,17-18-43,0 0-52,-1 0-22,6-3-92,-2-2-90,1-1-69,3-1-107,11-4-157,-18 0-504,11-5-713</inkml:trace>
  <inkml:trace contextRef="#ctx0" brushRef="#br0" timeOffset="42644.9311">28150 1920 315,'0'0'566,"16"-3"-86,-16 3-91,15-4 303,-15 4-403,0 0 21,15-5-38,-15 5 7,12-2-29,-12 2-47,17-4-35,-17 4-40,24-4-10,-11 4-32,2-2-18,3-2-9,1 3-30,-1-2-56,17-1-246,-18 3 1,0 1-48,-3 0-86,1 1-36,-3 1-487,-1 0-502</inkml:trace>
  <inkml:trace contextRef="#ctx0" brushRef="#br0" timeOffset="42795.9313">28303 2149 27,'-7'10'638,"-1"1"-150,1-4-91,3 1-68,4-8-34,-10 11-2,10-11-5,0 0-33,10 11 159,-10-11-254,23-1-47,-7-3-83,2 0-103,5 0-110,2-2-160,2-1-182,6-3-297,3-2-358</inkml:trace>
  <inkml:trace contextRef="#ctx0" brushRef="#br0" timeOffset="43270.4674">29646 1374 345,'1'-11'458,"-1"11"-78,2-15-73,-2 15-37,0-12-33,0 12-33,-2-10-25,2 10-27,-1-11-35,1 11-27,-7-8 31,7 8-66,0 0-13,-14 6 4,7-1 19,-1 7-7,0 0-6,-2 5-15,-2 7 20,1 3 0,-3 7 62,0 2-33,0 2 3,0 0-30,3 1 0,-9 39 33,11-38-64,1-2 6,-1 0-15,2 2 4,2-8-17,0-1-23,-2 0-39,1-3-24,2-3-13,-2-3-9,1 1-21,-2-1-39,0-5-17,1 3-42,-2-8-13,0 2-69,-2-4-35,1-5-304,0 0-150</inkml:trace>
  <inkml:trace contextRef="#ctx0" brushRef="#br0" timeOffset="43439.1247">29183 2031 450,'0'0'577,"-4"-12"-117,4 12-98,-1-10-75,1 10-49,4-12-36,-4 12-19,11-14-5,-4 7-20,5-3-17,3 3-23,4-5-19,4 4-30,4-3-6,0 2-32,3 0-44,-1 0-66,0 2-57,-3 1-33,3-1-76,-3 0-46,-1 2-80,0 0-364,-1-2-241</inkml:trace>
  <inkml:trace contextRef="#ctx0" brushRef="#br0" timeOffset="43671.1214">29940 1610 337,'0'0'534,"0"0"-117,7-7-112,-7 7-58,0 0-26,0 0 21,-5 10 71,0-3-53,-1 4-34,-2 2-46,-2 5-27,0 1 19,-2 5 20,-1 1-1,1 1-52,0-2-58,3 2 11,1-6-48,2 1 14,-2-1-81,3 0-17,3-4-27,0 1-52,1 0-60,1-4-61,5 11-414,0-13 212,3-4-391,-3 1-373</inkml:trace>
  <inkml:trace contextRef="#ctx0" brushRef="#br0" timeOffset="44145.7624">30090 1765 802,'5'-8'593,"-5"8"-120,0 0-81,6-12-89,-6 12-63,0 0-33,8-10-39,-8 10-24,7-6-28,-7 6-17,10-8-24,-10 8-7,24-11 21,-13 9-69,-1-1 6,-10 3-10,20-2 0,-20 2-8,19 0 1,-19 0-4,19 5 8,-19-5-18,16 6 16,-9-1-11,-7-5 34,10 15 22,-10-15 52,3 15-30,-3-15 14,0 17-51,0-17 12,-4 19-23,1-10 27,1 1-29,-2 0 39,-2 0 4,2 1-25,0-3-4,-1 1-28,5-9 18,-6 15-35,6-15 29,-9 17-1,9-17-40,-4 10 46,4-10-12,0 0-38,-2 11 27,2-11 10,0 0-10,0 0-36,2 10 28,-2-10-16,10 8 32,-10-8-35,14 7 42,-5 0-15,0 0 11,1 1-17,-1 1 7,0 3 0,-2-2-2,-2 0-14,2 2 21,-5 0 11,1-1-4,-2 1-12,-2-1 20,-2-2 15,0 6 2,-5-4-3,-1-1-8,-18 13 29,14-14-39,-3 1-12,1-1 4,1-4-10,0 1-29,0-1-31,3-1-62,-2-2-93,2-1-81,-3-1-97,14 0-123,-20-6-642,10 1-765</inkml:trace>
  <inkml:trace contextRef="#ctx0" brushRef="#br0" timeOffset="44443.7607">30475 1555 250,'11'-3'995,"-11"3"-658,17 5-50,-10 2-36,4-2 13,-2 4-23,2 1 2,0 5-19,0 2 74,1 2 13,-1 4-57,-2-2-55,0 4-61,0 1-31,-3-3 4,-2 0-16,-2 1-56,0 0 41,-4-4-41,0 4 35,-5 0 15,-2 3-12,-3-1-5,-2-2-16,0-1-25,-1-2-33,1-1-38,1-3-40,1-3-74,0 0-74,-9 7-447,13-15 162,8-6-571,-16 7-701</inkml:trace>
  <inkml:trace contextRef="#ctx0" brushRef="#br0" timeOffset="44729.7684">30728 1844 646,'0'0'537,"0"0"-57,0 0-53,0 0-46,0 0-65,0 0-26,14-2-52,-14 2-15,0 0-56,0 0-2,0 0 71,0 0-163,0 0 11,0 0-53,11-3 21,-11 3-31,0 0 18,0 0-38,0 0 36,0 0-39,0 0 21,15 0-19,-15 0 27,0 0-32,14-1 26,-14 1-31,0 0 35,17 0-32,-17 0 27,0 0-25,14-3-6,-14 3-78,0 0-52,11 0-84,-11 0-68,0 0-45,0 0-36,0 0-115,0 0-322,0 0-344</inkml:trace>
  <inkml:trace contextRef="#ctx0" brushRef="#br0" timeOffset="45487.4198">30914 1874 98,'0'0'504,"0"0"-110,0 0-91,0 0 15,0 0-7,0 0-16,0 0-18,0 0 1,0 0-21,0 0 8,0 0-52,0 0 33,0 0-53,0 0 19,0 0-33,0 0-33,0 0-30,0 0-57,11-3 21,-11 3-44,0 0 44,16 1 1,-16-1-2,22 0-33,-5-1 7,0 0-6,21-2-1,-16 3-46,-2-1-22,0-1-46,1-1-92,-1 2-30,-2-3-70,-1 3-48,-3-2-33,1 1-81,-2-3-96,-2 2-400,0-1-486</inkml:trace>
  <inkml:trace contextRef="#ctx0" brushRef="#br0" timeOffset="45722.4218">31234 1604 413,'0'0'533,"0"0"-143,0 0-93,-4-8-62,4 8-41,0 0-11,0 0 32,-4 12 45,4-12 0,-7 22-9,4-6-18,0 2-65,-6 28 114,5-21-119,1 2-73,-1 0 22,1 0-49,0-1-4,1-1-22,-1 0 24,2 0-55,-2-3 0,2-2-54,0-2-31,0 0-60,-1-3-49,2-1-30,-1-1-14,0-1-7,1-12-4,0 22-12,0-22-2,0 13-107,0-13-349,0 0-222</inkml:trace>
  <inkml:trace contextRef="#ctx0" brushRef="#br0" timeOffset="47072.52">30085 1763 290,'0'0'391,"0"0"-76,0 0-10,0 0-47,0 0-3,0 0-25,0 0-8,0 0-34,0 0-13,0 0-17,0 0-6,0 0-4,0 0-16,0 0-23,-11-1-5,11 1-20,0 0-13,0 0 16,0 0-24,0 0 25,0 0-33,0 0 28,0 0-9,0 0-14,0 0-26,0 0 22,0 0 20,0 0-52,0 0-11,0 0-1,0 0-10,0 0-24,0 0 13,0 0-32,0 0 28,0 0-25,0 0 29,0 0-12,0 0 23,0 0-18,0 0 23,0 0-13,0 0-1,0 0 11,0 0-11,-13-2-4,13 2 2,0 0 12,0 0-14,0 0 22,0 0-16,0 0 5,0 0-9,0 0 16,0 0-13,0 0 12,0 0-23,0 0 24,0 0-17,0 0 15,0 0-15,0 0 17,0 0-6,0 0 4,0 0-16,-7 5 10,7-5-19,0 0 23,0 0-6,0 0 0,0 0-10,0 0-8,0 0 6,0 0 1,0 0 7,0 0-13,0 0 22,0 0-11,0 0 13,0 0-15,0 0 20,0 0-3,0 0 4,0 0-2,0 0 5,0 0-4,0 0 15,1 11-9,-1-11 37,0 0-17,0 0 28,0 0 6,0 0-4,9-4-7,-9 4-7,14-6-7,-6 3-24,-8 3 9,18-6-1,-18 6-11,14-6-9,-1 4-18,-13 2 7,0 0 4,16 4-1,-16-4-3,10 10 7,-3 0 15,-4 4-25,1 1 38,-1 1-37,1 0 21,-3 2-19,0 0 29,0 1-27,1-2 27,-1 16-17,-1-17-10,0-2 31,0-2-27,0-1 21,0-11-3,0 22-15,0-22 59,-1 14 19,1-14 19,0 13 17,0-13 0,0 0-19,0 0-26,0 0-19,0 0-9,0 0-4,5-10-24,-3 0 4,2-6-14,1-4-26,0-2-2,1-2 8,0 3 12,0 1 23,-2 3-6,-1 0-2,1 5-10,0-1 0,-1 3-35,2-7-35,-5 17 38,0 0-5,0 0 9,0 0 6,0 0 3,2 19 10,-4-5-3,-2 5 6,-1 1-2,-2 4 12,0 2-12,-5 0 12,2-1-4,1-4 0,-7 18-9,10-25-4,1 0-1,1-3 4,-1-3-2,1 1 4,4-9-11,-4 8-28,4-8-23,0 0 14,0 0-6,7-12-9,-4 4 0,4-4-38,-1-5 5,2-2-43,-1-3 46,2 3 2,-1 1 60,-2 4 14,0 1 19,0 0-50,-2 4 17,1 3-13,-5 6 29,7-7-16,-7 7 13,0 0-3,9 13 34,-7-2-15,4 13-23,-2-9-34,0-1-40,1 1-61,0-1-31,0-2-52,4 1-49,-1-1-132,1-2-454,3-3-437</inkml:trace>
  <inkml:trace contextRef="#ctx0" brushRef="#br0" timeOffset="47435.1588">31563 1363 76,'9'-10'594,"-1"1"-142,-1 1-88,-1 2-34,-1-2-32,-5 8 9,9-14-6,-9 14-35,7-10-27,-7 10-52,6-9-27,-6 9-50,0 0-20,0 0-15,0 0-19,0 0-15,-9 7 3,0 5-11,-2 3 5,-4 9-5,-3 5 5,0 2-7,-1 5-3,0 1 13,2 2-22,0-2 24,1 2-27,2-3 28,-14 36-20,17-41-16,2-2 23,0 0-24,0-2-1,3-4-50,-1-3-31,2 2-51,0-5-47,1-1-26,-2-1-5,2-2-13,0-2 23,4-11 10,-6 15-76,6-15-97,-9 9-404,9-9-274</inkml:trace>
  <inkml:trace contextRef="#ctx0" brushRef="#br0" timeOffset="47586.1478">31257 1898 113,'0'0'688,"-3"-4"329,-2-7-612,5 11-40,0 0-32,0 0-9,0-13-50,0 13-2,0 0-41,5-9-84,-5 9 1,12-9-32,-2 7-35,2-4-65,2 1-11,5 1-42,23-7-136,-19 7-31,-2-3-36,1 3-47,2-3-83,-1-1-62,-1 1-446,4-3-435</inkml:trace>
  <inkml:trace contextRef="#ctx0" brushRef="#br0" timeOffset="47786.1532">31874 1526 687,'0'0'511,"9"-7"-137,-9 7-72,0 0-74,0 0 192,0 0-184,3 12 10,-3-12-39,-7 19-39,4-6-20,-4 2 4,2 1-27,0 3-24,-2 2-20,0-1 0,1 2-42,1-3 24,0 3-23,-2-3-46,2 1-55,2-3-46,-1-1-32,0 1-41,1-3-24,1-1-14,0-3-40,0 2 23,2-12-43,-1 14 1,1-14-436,0 0-219</inkml:trace>
  <inkml:trace contextRef="#ctx0" brushRef="#br0" timeOffset="48126.1559">31898 1709 315,'5'-9'530,"0"1"-82,1 1-73,4-7 309,-10 14-397,6-9-62,-6 9-41,8-6-42,-8 6-22,0 0-12,13 0-24,-13 0-9,8 8-17,-8-8 2,8 17-22,-5-8 8,0 3-8,0-2-2,-3 2-13,1-1 5,-1-11 3,0 23-7,0-23-2,-4 19-7,4-19-1,-5 21 13,2-11 8,0-2 9,-1 0 15,0 1 18,4-9 50,-8 11-31,8-11 40,-7 13 140,7-13-158,0 0-14,0 0-31,0 0 5,-12 2-30,12-2 34,0 0-30,0 0 4,0 0-32,0 0-3,0 0-31,0 0 23,0 0-26,0 0 19,8-7 1,-8 7-12,8 4-53,-8-4 17,12 6-28,-12-6 20,14 9-55,-14-9-18,15 12-69,-7-7-62,0 1-36,-2 1-33,1-2-3,-7-5-70,13 9-46,-4-1-1840</inkml:trace>
  <inkml:trace contextRef="#ctx0" brushRef="#br0" timeOffset="48516.1488">32256 1806 523,'0'0'504,"0"0"-98,0 0-44,-1 10-2,1-10-2,0 0-10,0 0-21,0 0-4,0 0-85,4 10 25,-4-10-71,0 0 5,15 4-65,-15-4 4,34 3 46,-15-3-137,1 0 27,2 0-86,2 0-71,-1 0-40,-1 0-71,-1-2-57,0 1-69,1 0-64,-3-2-48,-3 0-551,1 0-582</inkml:trace>
  <inkml:trace contextRef="#ctx0" brushRef="#br0" timeOffset="48705.1495">32533 1540 454,'0'0'519,"0"0"-121,-6-9-78,6 9 22,0 0 33,-11 7-28,4 0-36,2 3-24,-1 2-48,-3 5-26,2 4 7,-11 26 87,10-19-218,-1-1-18,2 1-14,-1 0-19,2 1-38,2-3-32,0-2-70,0 0-43,2 1-54,1-3-46,1-3-26,1-1-53,3-2-6,0 0-72,2-3-35,5-3-226,-2-1-173</inkml:trace>
  <inkml:trace contextRef="#ctx0" brushRef="#br0" timeOffset="48867.1512">32849 1729 784,'16'-15'755,"-1"3"-168,-5 2-133,3 1-96,-13 9 0,17-2-20,-17 2-6,15 8-24,-9 5-7,0 2-59,-1 7-37,-4 9-39,1 7-35,-1 10-40,-5 6-90,-2 10-57,-3 5-125,0 1-163,-5 6-101,-1 5-199,-5-5-532,-7-4-788</inkml:trace>
  <inkml:trace contextRef="#ctx0" brushRef="#br0" timeOffset="49603.4">29655 2239 480,'0'0'490,"-13"3"-69,13-3-56,0 0-28,0 0-17,-10 2-27,10-2 0,0 0-43,0 0-13,0 0-7,0 0-10,-11 0-40,11 0-24,0 0-30,0 0-15,0 0-18,0 0-33,0 0-24,0 0-4,0 0-4,14 7-4,3-6 9,6 0-15,7-1-1,8 0-7,12-1 1,57-2 21,-50 2-51,2-1 7,-1 0 13,0 0-17,0 2-12,-2 0-19,-2 2-46,-2-2-3,-11 0-24,-3 0-27,-9 2-44,-3-2-25,-4 1-16,-3-1-40,-5 0-63,-14 0-50,16 1-465,-16-1-394</inkml:trace>
  <inkml:trace contextRef="#ctx0" brushRef="#br0" timeOffset="49896.3995">29552 2269 275,'-21'-1'563,"3"1"-115,-7 0 158,25 0-392,-14 0-2,14 0-16,0 0-4,0 0-12,10-5-14,3 3 1,5 0-13,7 0 0,4 1-4,9 1 14,2-2-24,11 2-10,5-1 24,2 2-19,4-1-5,1 2-17,-2-1-21,1 1-7,-3 0 21,-2 0-8,-2-2 5,-5 1 5,-12-1-6,-6 1 8,-3-1 1,-1 0 2,-8 0-6,0 0-23,12 0 39,-32 0-76,25 0-27,-25 0-67,20-1-66,-20 1-72,16 1-107,-16-1-142,0 0-121,16 3-114,-16-3-513,0 0-792</inkml:trace>
  <inkml:trace contextRef="#ctx0" brushRef="#br0" timeOffset="51851.4049">5337 7878 234,'0'0'507,"0"0"-41,-3 9-142,3-9 13,0 0-95,0 0 39,0 0 162,0 0-266,0 0 45,-8 6-73,8-6 31,0 0-66,0 0 30,0 0-73,0 0 37,0 0-70,0 0 38,0 0-64,0 0 43,0 0-71,0 0 19,0 0-105,0 0-5,-8 6-139,8-6-51,0 0-66,0 0-84,0 0-375,0 0-360</inkml:trace>
  <inkml:trace contextRef="#ctx0" brushRef="#br0" timeOffset="53063.3998">29355 2562 542,'0'0'444,"0"0"-68,0 0-26,0 0-30,0 0-21,0 0-42,0 0-31,0 0-15,0 0-1,0 0-12,0 0-27,-13-3-31,13 3-29,0 0-25,-15 0-19,15 0-15,-22 9-7,5 0-7,-2 3 7,-5 6-12,-3 4-17,1 0 2,1 2 1,-23 26 18,30-27-29,0-2 0,7 1-10,-1-4 7,5 0 6,0 0 1,3-1-3,3-2-3,1-1-2,3 0 9,2 0-22,3-3 25,4 0-10,2-3 7,5-1 5,-2-3 5,4-1-12,0-1-1,0-4-7,-1 2 28,-1-4 18,0-4-21,1 0-19,-3-6-26,2-3 1,-2-4 10,-3-1-2,-1-1 5,-4 2 3,2-20 7,-7 23-10,-3 2-7,1-1-13,-1 4-29,-2 2-32,1-2-81,-3 4-66,-1 0-38,4 9-44,-7-10-121,7 10-496,-11-5-505</inkml:trace>
  <inkml:trace contextRef="#ctx0" brushRef="#br0" timeOffset="53248.3949">29640 2774 366,'15'3'611,"-2"-2"-103,2 0-69,1-2-45,6 1-55,-1-1-28,35-6 170,-23 3-314,0 0-34,0 1-41,-4 0-78,-2-1-84,0 2-72,-1-1-35,-1-1-47,-1 1-36,-5 1-87,-3-2-108,1-1-235,-6-1-199</inkml:trace>
  <inkml:trace contextRef="#ctx0" brushRef="#br0" timeOffset="53417.397">30127 2525 526,'0'0'471,"0"0"-83,-10 6-43,5 4-36,-3 4 0,-3 8-24,-2 4-30,-3 6-44,-1 4-14,0 2-41,1 0-24,0 3-27,3-1-20,3 3-15,1 31-26,11-42-84,1 0-34,7-2-39,1-2-59,7 1-50,2-8-85,6 0-120,6-4-375,-2-8-328</inkml:trace>
  <inkml:trace contextRef="#ctx0" brushRef="#br0" timeOffset="53601.3993">31582 2351 859,'11'-9'910,"-2"3"-179,-1 1-211,-1-1-104,-7 6-158,12-8-52,-12 8-89,10-6-34,-10 6-92,9-5-100,-9 5-132,0 0-17,0 0-28,0 0-217,0 0-347,0 0-393</inkml:trace>
  <inkml:trace contextRef="#ctx0" brushRef="#br0" timeOffset="55014.0236">4975 9007 182,'0'0'182,"-14"-6"-52,14 6-23,-10-8-26,10 8-16,-10-10-14,10 10-2,-9-9-6,9 9 10,-10-17 45,10 17-58,-7-13-5,7 13 3,-5-12 15,5 12 3,-3-13 24,3 13-12,-4-9 31,4 9-33,-5-9 40,5 9-48,0 0 58,-5-11-54,5 11 70,-7-8 69,7 8-113,0 0 64,-7-5-42,7 5 73,0 0-42,0 0 68,-13-2-44,13 2 47,0 0-71,0 0 24,0 0-79,0-14 32,11 3-72,7-8-14,11-13-34,16-11-45,8-6-53,24-17-33,6-3-23,10-6-189,-2-5-234,5 0-283,0-3-412</inkml:trace>
  <inkml:trace contextRef="#ctx0" brushRef="#br0" timeOffset="56311.5562">30567 2672 148,'0'0'385,"0"0"-81,0 0 12,-4-12-33,4 12-16,0 0-10,-2-12 21,2 12 15,0 0 1,-1-12-17,1 12-50,0 0-49,-2-5 53,2 5-151,0 0-7,0 0-25,-8 12-13,4-2-21,-1 7 32,0 2-33,-3 2 23,1 2-1,-1 4-17,-1 1 6,0 2-8,-1-2 7,2 2-6,1-1-12,0-3 8,0-2-36,3 1-37,0-4-30,0 1-11,1-2-74,0-1-20,2-2-69,0-2-22,1-2-45,1 0-27,0-3-390,3-1-254</inkml:trace>
  <inkml:trace contextRef="#ctx0" brushRef="#br0" timeOffset="56499.5612">30633 3012 962,'0'0'473,"8"-11"-72,-8 11-63,7-10-41,-7 10-35,9-10-31,-9 10-31,14-10-11,-3 4-51,2-1-10,2 0-40,0 2-11,6-3-24,1 1 1,-1 2-56,1 0-48,2-2-50,-1 3-30,-1-1-24,1-2-64,-2 1-10,-1-1-80,1-1-37,-4 0-80,0-2-180,-2-2-120</inkml:trace>
  <inkml:trace contextRef="#ctx0" brushRef="#br0" timeOffset="56900.5702">31037 2617 478,'0'0'470,"-4"-12"-131,4 12-70,0 0-71,0 0-28,-6-5-39,6 5 52,-8 10 55,0 2-15,0 2-49,-1 3-24,-2 2-12,-1 5-34,-1 1 30,1 2-32,0-1-14,2 1-28,-1 0 1,-7 26 27,11-29-69,1-1-37,1-1-13,0 1-4,4-5-57,-2 0-47,3-1-24,0-3-22,2-1 3,0 1 5,2-5-11,1 0 15,2-1-2,2-3 23,12 2-117,-10-9 163,3-1 26,2-4-11,1-5 49,6-3 6,-1-4 33,5-7 3,0-1 6,2-4 6,0 2 60,-1-3 31,0 1 70,-3 2 11,-2 5 117,-5 4 19,-4 4-24,-2 1-25,-1 4-62,-2 1-26,0-1-66,0 5-6,-9 6-49,10-9 16,-10 9 12,0 0 27,10 9-33,-10-9 7,4 21-35,-4-5 23,-6 26 41,2-20-57,0 4-12,0-1-22,0 1-11,0-2-29,1 1-46,-2 0-28,2-1-27,2-1-64,0-3-71,2-1-48,0-1-26,2-1-88,2-2-95,6 10-1454</inkml:trace>
  <inkml:trace contextRef="#ctx0" brushRef="#br0" timeOffset="57084.5627">31621 3029 163,'9'-8'686,"-9"8"-153,6-9-102,-6 9-57,8-6-55,-8 6-12,9-7-33,-9 7-14,18-12 128,-8 9-243,-1-1 8,1-1-73,2 2 18,2-2-45,3 1 5,-1 1-64,3-1-22,-1 2-72,3-1-52,0 1-60,-4-1-55,4 3-75,-3-1-89,13 1-1752</inkml:trace>
  <inkml:trace contextRef="#ctx0" brushRef="#br0" timeOffset="57292.5702">31726 3153 370,'-7'10'585,"7"-10"-130,-9 10-83,9-10-31,0 0 3,-5 10-16,5-10-8,0 0-31,23 0 188,-11-2-301,3-1-34,4-1-25,4 0-36,4 0-35,2 0-56,2-2-35,1 3-51,-3-1-62,-2 1-66,-1 1-48,1-3-64,-3 4-103,-5 0-460</inkml:trace>
  <inkml:trace contextRef="#ctx0" brushRef="#br0" timeOffset="59447.5659">4691 9399 152,'0'0'250,"-8"-7"-27,8 7-5,-8-7-33,8 7 22,-9-8-56,9 8-1,-10-8-3,10 8 5,-7-8-7,7 8-6,-7-8-9,7 8-10,-6-6-22,6 6-20,0 0-18,-9-8-12,9 8 16,0 0-39,0 0-6,0 0-4,0 0-4,0 0 1,0 0 3,0 0 10,9 5 39,-9-5-53,9 7 41,-9-7-55,11 9 59,-2-4-42,0-1 52,11 5 26,-9-7-74,2 0 47,2-2-56,4-2 46,-1-3-54,5-1 2,5-6 1,3-3 3,2-5-4,1-3 15,2-1 1,-2-2 2,0-2 48,-1 0-58,20-22 49,-33 29-10,-1 1-56,-5 7 50,-2-2-96,-1 5-23,-2 0-153,-1 5-21,0-1-75,-8 6-100,0 0-304,14 0-233</inkml:trace>
  <inkml:trace contextRef="#ctx0" brushRef="#br0" timeOffset="61468.5623">1733 10064 521,'0'0'360,"0"0"9,-2-11-138,2 11 26,0 0-104,0 0 50,-2-13-21,2 13-15,0 0-17,0 0-40,0 0 50,0-14-62,0 14 47,0 0-66,0 0 45,0 0-68,0 0 43,-1-12-64,1 12 46,0 0-71,0 0 47,0 0-64,0 0 47,0 0-62,0 0 53,0 0-56,0 0 53,0 0-23,16 3-25,-7 2 55,-1-1-58,0 4 51,6-2-53,-3 3 57,3-1-6,-1 2-3,2-1-8,3 1-2,-1-2-2,0 1-3,2-1-1,0-1 0,20 2 9,-19-6-8,3-3 0,5-3-53,2-3 63,3-2-52,5-6 58,2-4-42,0-5 74,4-4-24,0-4 43,-3 1-61,-7 3 55,0 1-54,-6 2 45,16-12-4,-29 23-63,0 1 43,-3 2-58,-1 2 14,-1 0-110,-2 1-2,1 1-58,-9 6-52,13-9-61,-13 9-44,10-8-4,-10 8-32,12-2-328,-12 2-206</inkml:trace>
  <inkml:trace contextRef="#ctx0" brushRef="#br0" timeOffset="62525.5714">4587 10044 242,'-6'-8'509,"6"8"-118,0 0-98,0 0-55,0 0 109,0 0-222,0 0-23,-3-10-23,3 10-21,0 0-11,0 0-17,0 0 0,0 0-9,0 0 3,7 5-6,-7-5 4,8 7 0,-1-2-3,1 1 2,7 5 27,-5-4-12,2 0 13,-1-1 13,3-1 9,0-1 11,1-3 11,0 0 4,4-2-1,4-3-9,-1-5-13,7-2-27,5-6 9,2-4-11,1-3-10,53-43 68,-44 32-88,0 1 44,-2 1-57,-2 1 47,-7 6-59,-5 6 40,-2-1-101,-8 6-5,-2 5-78,-5 3 41,-4 4-110,-9 3-7,0 0-94,15 3-519</inkml:trace>
  <inkml:trace contextRef="#ctx0" brushRef="#br0" timeOffset="63543.5654">1890 10713 130,'0'0'306,"0"0"-100,-7-10-26,7 10-47,0 0 22,-8-9-22,8 9 4,0 0 12,-5-8 0,5 8-26,0 0-28,-6-7-13,6 7 37,0 0-87,0 0-8,0 0-5,0 0 0,0 0-2,6 8-1,-6-8-51,10 16 62,-2-5-52,-1 0 59,3 3-9,1-2-3,-1 1 1,4 1-7,10 8 16,-13-14 5,4-1 42,0 0 21,3-5 11,0-2-12,2-2-6,4-5-63,4-3 55,5-7-45,0 0 55,-2-5 6,0 0 0,-2-2-10,-1 0-18,19-15 30,-31 24-75,-1 1-59,-1 2-71,-3 5-82,0-3-77,0 5-28,-2-1-63,0 0-407,-9 6-271</inkml:trace>
  <inkml:trace contextRef="#ctx0" brushRef="#br0" timeOffset="66747.5613">4164 10638 39,'0'0'247,"0"0"-48,0 0-39,0 0-23,0 0-11,0 0-3,0 0 5,0 0-25,0 0 83,0 0-104,0 0-3,0 0-5,11 2-6,-11-2-6,0 0-10,0 0-7,0 0-10,0 0-10,0 0-2,0 0-4,0 0 7,8 7 0,-8-7-2,11 13 32,-4-7-8,0 2 9,2 0-18,1-1 0,1 2-5,1 1 5,1-3-5,0 2 1,0-3-1,2 3 20,1-2 6,0-3 12,1 0 21,1-2 23,30-8 126,-16-3-117,7-7 5,3-4-7,9-7 1,-1-5-2,0-3-3,2-1-7,-3 0 5,-2-1-14,-2 2-21,-4 3-38,-8 5 19,-4 4-11,-5 5-12,14-11-5,-23 17-6,-2 4-36,-3 0 28,1-1-66,-3 4-14,-1-1-41,-7 6-51,14-10-51,-14 10-59,10-6-31,-10 6 3,0 0-23,0 0-59,12 5-419</inkml:trace>
  <inkml:trace contextRef="#ctx0" brushRef="#br0" timeOffset="69451.1075">1986 11573 58,'0'0'276,"0"0"-63,0 0-27,0 0-16,0 0 158,-6-5-183,6 5-8,0 0-48,0 0 41,0 0-62,0 0 50,0 0-73,0 0 59,0 0-81,0 0 58,-5-8-77,5 8 52,0 0-59,0 0 55,0 0-31,0 0-48,0 0 56,0 0-59,0 0 61,0 0-59,0 0 55,8 7-56,-8-7 58,7 5-59,-7-5 59,13 6-5,-13-6-5,15 8-5,-5-5-1,9 5 9,-9-4-8,3-1 5,-1-3 13,1 1 12,0-2 12,3-2 11,1 0-41,0-3 53,5-4-49,2-3 64,-1-5-48,6-4 54,-3-5-63,2 0 45,27-30 26,-31 29-44,-1 2-11,-5 5-12,0 0-8,-4 4-8,-1 4-74,-4 1 30,1 1-31,-3 2-40,2 0-47,-4 2-61,-5 7-10,13-9-18,-13 9-55,12-6-106,-12 6-174,0 0-76</inkml:trace>
  <inkml:trace contextRef="#ctx0" brushRef="#br0" timeOffset="70318.1067">4765 11509 178,'-9'5'343,"9"-5"-90,0 0-12,0 0-47,0 0-8,-13 1-35,13-1 4,0 0 3,0 0 10,0 0 19,0 0-16,0 0-5,-11-1-30,11 1-11,0 0-37,0 0-7,0 0-34,0 0 2,0 0-30,0 0 13,0 0-15,0 0 8,0 0-12,0 0 25,13 0-1,-13 0 9,31 0 24,-17-3-42,1 1 24,3-3 11,2-2 27,-1-3-23,5-3 16,0-3-24,4-5 10,1-2-32,0-2 15,0-3-11,-2 2-11,0-4-19,-2 4-16,23-27-64,-31 32-8,0 3-41,-4 3-39,1 2-54,-5 2-49,0 0-35,-1 6-15,-8 5-1,11-9-86,-11 9-180,0 0-91</inkml:trace>
  <inkml:trace contextRef="#ctx0" brushRef="#br0" timeOffset="71193.1167">2122 12204 327,'0'0'282,"0"0"-70,0 0-45,0 0-30,-3-10-21,3 10-23,0 0-12,0 0-17,0 0-18,0 0-9,0 0-8,0 0-9,0 0 3,9 4 6,-1 4 43,-1-2-64,0 0 44,1 1-41,0 1 34,3-2-32,0 2 53,-1 0-46,2 1 45,0-2-47,2-2 78,-2 2-51,0-1 64,2-2-63,-3-1 81,17-3 92,-13 0-133,0-3 49,2-2-41,-2-2 0,2-2 40,1-3-66,0 0 30,0-1-66,-2-1 38,-1 2-69,-1 0 22,-2 4-104,1-4 10,-1 3-90,15-11-172,-11 8 156,0-1-47,2 2-47,0-1-94,1 0-205,0 2-86</inkml:trace>
  <inkml:trace contextRef="#ctx0" brushRef="#br0" timeOffset="72170.8502">4556 12151 64,'0'0'324,"0"0"-84,0 0-50,0 0-28,0 0-14,0 0-13,0 0-12,0 0 3,0 0 8,0 0 4,0 0 5,0 0 1,0 0-4,0 0-9,0 0 100,0 0-122,0 0-10,0 0-7,0 0 9,0 0-33,0 0-9,0 0-13,0 0-8,0 0-9,0 0-9,0 0-6,0 0-4,0 0-5,0 0-4,1 11 10,-1-11-8,0 0-1,9 8 1,-9-8 1,10 6 2,-10-6-2,11 8-2,-11-8 1,13 8-1,-13-8-1,13 9 8,-13-9-6,14 7 2,-14-7-2,24 8 1,-24-8 4,19 0 5,-6 0 1,3-5 4,2-1 10,5-5 6,4-3 3,6-6 32,3-6-19,8-3 1,0-3 10,2-2-4,0 0-12,0-1-9,43-29-5,-54 40-81,-1 0-74,-2 2-89,-2 0-65,-6 6-151,-4 1-448,-3 3-432</inkml:trace>
  <inkml:trace contextRef="#ctx0" brushRef="#br0" timeOffset="75604.9255">17874 6478 74,'0'0'368,"18"-2"-85,-18 2-80,23-2-42,-6 2-33,2-3-25,8 1 1,6-3-3,6 2-1,7-1-8,4 1-2,6-1 9,3 1-57,17 1 68,8-1-26,7 2-6,5 1-19,8 1-7,7 0-16,28 5-4,4-3-11,7 2 2,2 2-6,3 0-4,6 0-5,1 1-1,5-1 7,168 8-4,-168-10 0,4-1 2,-1 1 4,0-3 12,2 0 12,-1-3 20,0 0-1,-5-1 18,-2-3 19,-6-1 16,-5-3 46,-3-3-65,-5 1 50,-7-2-27,121-12 175,-158 14-147,-5 2-71,-4-1 42,-6 2-71,-4 0 38,-7 0-62,-4 3 45,-14 0-64,-5 0 49,-4 3-59,-10-3 51,-9 3-51,-1-1 46,-7 2-49,-2-1 43,0 2-63,-6-2 35,1 1-65,-14 1 17,17-1-98,-17 1 17,0 0-108,0 0-27,0 0-106,-12 12-54,-7-3-462,-4-4-442</inkml:trace>
  <inkml:trace contextRef="#ctx0" brushRef="#br0" timeOffset="78553.9297">24754 7887 69,'11'-5'375,"-11"5"-75,0 0-91,0 0-10,8-7-60,-8 7 29,0 0-54,4-11 8,-4 11 6,0 0 10,2-14 10,-2 14-4,1-10-12,-1 10-15,0-12-17,0 12 8,0-11 7,0 11-4,-2-15-24,2 15-18,-3-18-13,-2 11-1,0-2-19,0-1-10,-4 5-8,-1-4-5,-3 0 46,-2 1-61,-5 1 50,-24-9-17,17 12-51,-6-1 52,1-1-55,-3 3 53,1 0-58,-3 1 60,8 0-57,-4 1 50,0 1-53,2 0 54,-7 3-55,2-1 55,-1 1-53,3 1 14,-35 9-16,36-6 18,3 1 0,2 0 2,-1 2 0,2-1 5,3 2-1,0 2 1,0 0 50,0 0-56,0 5 51,2 0-59,0 0 53,0 3-47,-1 1 45,-22 29-24,23-25-35,2-1 55,2-1-57,3 1 56,0-1-51,1 2 50,0-2-53,1-1 51,2 2-52,1 0 55,1-4-52,3 1 53,-3 2-51,2-2 3,2 3 7,0 0 7,1 0 5,-2 5-1,3 1 1,0-2 0,0-2 50,2 1-53,0 1 48,2-1-57,2 4 56,-1 0-59,3-1 57,3 0-53,-2 0 59,16 29-16,-10-26-46,1-7 12,2-1 8,-1 0 7,4-1-2,-2-3-1,2 1 7,1-1 4,-1-3 6,1 1 3,1-3 16,-1 0-41,1-3 25,-3-2-21,22 11 45,-20-12-7,1-1-19,3 0 17,-2-4-20,2 1 28,1 1-35,1-3 28,2 0-21,-1 0 15,1-3-32,0 3 28,2-4-35,0 1 28,0 1-32,1-3 30,-1 0-32,-1 0 29,1-1-32,-1-2 31,1 2-15,-2-2 16,-1 0-39,1 2 34,-2-2-34,1 0 29,-1-1-26,0 1 26,0-2-27,1 0 30,25-5-10,-22 1 10,0 1 5,1-3-3,-1 3-8,0-5 8,2 2-2,-1-1 12,-1 0 6,-1-1-1,-2-1 7,1 1 0,0 0 21,-5 0 8,1-1-6,24-18 43,-27 16-64,2-1-23,-1-1 35,0-1-15,0-1 36,-3 2-19,-2-2 14,4-2-34,-6 0 15,1-2-6,0 0 11,-3-2-24,-1-1-4,1-2-4,8-29 29,-13 29-18,0-2-24,-5-1-1,1-2 5,-4 0-6,-1-3-3,-4-6-2,-2-2-3,-3-1-10,-8-6 7,0-3-3,-4 3 0,-2 0-15,-3 0 19,1 2-20,-3 1 23,-2 4-7,-1 3-2,-3 4-7,3 9-43,-3 3-56,-3 3-79,-3 7-72,-6 6-167,-7 5-100,-7 3-775,-19 9-908</inkml:trace>
  <inkml:trace contextRef="#ctx0" brushRef="#br0" timeOffset="86178.8279">10918 13237 141,'0'0'272,"0"0"-47,2-9-13,-2 9-31,0 0-14,2-12-22,-2 12-7,0 0-5,0-13 8,0 13 9,-2-14 149,2 14-161,0 0-12,-2-13-10,2 13-5,0 0 0,0 0-5,-3-12-1,3 12-3,0 0 1,-3-8 0,3 8 4,0 0-7,0 0-4,-5-9-9,5 9 61,0 0-94,0 0-14,0 0-12,0 0-7,0 0-7,0 0-2,-8 5 2,8-5 1,-3 17 10,2-3 48,1 4-52,0 6 59,0 2-54,4 6 44,4 47-29,-3-35-21,3 5-6,0 0-24,1 1 30,5 8 7,-5-8-15,1-1-1,1-1-3,-1-3-8,2-3 3,1 1-10,-3-3 60,0-3-61,-3-6 50,5 28-123,-8-34 37,-2-1-100,-1-2 2,-1-1-88,-1-3 41,-1 1-78,-4-3-10,0-1 0,-2-2 3,-2-1-5,-3-5-68,-4-1-293,0-2-150</inkml:trace>
  <inkml:trace contextRef="#ctx0" brushRef="#br0" timeOffset="86351.8261">10789 14243 186,'-14'-3'469,"2"1"-135,12 2 42,-18-5-47,18 5-22,-13-1-18,13 1-32,-13-3-65,13 3 47,-10-4-74,10 4 37,-8-4-80,8 4 38,0 0-61,0-12 49,4 3-55,4-1 30,3-4-52,3-2 43,5-3-78,3 0-7,2-5-7,2 2-8,-5 3-30,28-22-140,-28 23 4,0 2-64,-1 1-76,0 0-61,-3 2-57,-1 0-465,-1 2-430</inkml:trace>
  <inkml:trace contextRef="#ctx0" brushRef="#br0" timeOffset="86805.8254">11396 14014 585,'0'0'493,"0"0"-45,-5 7-117,5-7 23,0 0-90,-7-7 37,7 7 154,-8-10-280,8 10 26,-5-11-89,5 11 28,-4-11-82,4 11-11,0-12-12,0 12-2,4-11-8,-4 11-6,7-8-12,-7 8 1,9-5-4,-9 5 0,22 0 44,-13 5-2,0-1-63,1 2 54,0 1-56,-1 1 51,2 0-54,-3 0 55,0-1-61,-2 0 67,2 0-50,-8-7 74,9 12-40,-9-12 77,8 9-29,2-1 133,-10-8-91,0 0-15,0 0-20,0 0-24,9-9-60,-9 9 16,2-29-14,0 7-36,0-3 37,3-6-26,0 3 43,4 1 2,-1 0 35,1 5-3,-1 3 9,1 2-16,-1 3 12,1 4-7,1 0 59,-1 5 3,-9 5 36,22 0 2,-11 4 0,3 4-19,1 5-25,1 2-19,-2 5-6,3 2-16,-3 0-11,15 31 15,-13-22-71,-5-3-23,2 1-41,-4 0-24,-1 0-63,-2-3-63,0-1-115,-2-3-73,2 1-43,-3-3-137,-1-2-116,0-2-373,-2-16-692</inkml:trace>
  <inkml:trace contextRef="#ctx0" brushRef="#br0" timeOffset="87328.8228">11467 13909 697,'0'0'712,"-15"-1"-198,15 1-88,-11-1-89,11 1 193,-17-2-315,17 2-17,0 0-16,-11-1-19,11 1-13,0 0-29,0 0-12,-11-2-20,11 2-22,0 0-10,0 0-1,0 0-21,8-7 45,0 2-40,2-2 19,5-3-33,3 1 19,1-4-25,5-1-9,-2 2-2,1-3-3,-1 5-1,-2 1-5,1-1-2,-3 3 6,0 3-1,-1-2-1,0 6 1,-2-2 2,22 7 6,-18 2-1,-1 3 16,0 2 39,3 5 5,-2 4 25,1 9 1,1 2 38,-3 2-15,-1 6-9,2 0-13,-4 1-22,0 4-8,-1-4-21,1 4 0,13 45 2,-14-46-25,0-1-2,-3 1-47,0-4-17,1 0-36,-2-4-60,-1-7-52,0-2-75,-4-3-21,0-5-127,-1 0-14,0-6-101,-2-1-644,-2-12-784</inkml:trace>
  <inkml:trace contextRef="#ctx0" brushRef="#br0" timeOffset="87587.8286">11680 14434 30,'-21'0'971,"21"0"-255,-14-2-153,14 2-126,-13-2-66,13 2-26,0 0-26,-7-2 212,-2-4-290,9 6-12,3-9-23,3 1 4,3-4-27,9-2-14,1-7-26,9-3-2,3-2-6,3 2 5,1-2-24,0 1-13,-1 1-26,-1 3-10,30-17 17,-36 22-52,-6 5-18,-1 1-20,-4 1-30,-2 1-34,-2 3-23,-1-2-42,-2 2-62,1 2-81,-10 3-84,15-6-16,-15 6-125,0 0-84,12 2-652</inkml:trace>
  <inkml:trace contextRef="#ctx0" brushRef="#br0" timeOffset="88180.3917">12267 15109 148,'0'0'489,"-8"-18"425,8 18-525,-6-9-34,6 9-53,-8-8-18,8 8-83,-9-8 43,9 8-85,-9-6 35,9 6-68,-13 0 37,13 0-50,-16 14 78,5 0-30,0 10 13,-3 9 15,0 6-5,-3 15 7,0 7-3,-1 3-5,1 7-26,0-1 6,-1 3-17,1-1-9,0-2-23,0 1-5,2-7-16,1-1-16,1-4-7,1-11-17,-5 37-4,8-47-22,3-8-30,3-4 26,0-4-34,1-5-43,0-1-10,0-1-27,-1-4-27,2 0-42,1-11-1,-1 20-52,1-20 16,-2 11-120,2-11-4,0 0-486,0 0 332,0 0-9,0 0-41,-2-16-344,-1 4-420</inkml:trace>
  <inkml:trace contextRef="#ctx0" brushRef="#br0" timeOffset="89400.8029">11456 16707 219,'0'0'288,"0"0"-27,0 0-49,-7 7 24,7-7-57,0 0-9,0 0-10,0 0-4,-6 5-16,6-5-2,0 0-5,0 0-6,-5 4 129,-3 1-123,8-5-5,0 0-1,0 0-3,0 0-4,0 0-3,-12 1-5,12-1-11,0 0-22,0 0-23,-7-11-5,7 11-14,0-14-9,0 14-8,8-23 2,-8 23-13,9-15 2,-3 7-11,-6 8 11,14-10-13,-14 10 12,19-4-8,-19 4 8,24 0 5,-10 5-1,5 4 9,-4 3 5,6 4 5,-5 2-55,16 26 95,-19-20-35,-2 1 12,-1 2 19,-2 1 1,-4-4-3,-1 2 2,-2 1 2,-1 0-3,-1-1 1,-4 3-5,-2-3-1,0 2-9,-2-3-8,1-4 6,-11 13 66,9-21-73,0-3-11,-1-2-4,2-3-8,9-5-17,-21-1-5,12-3 8,1-2-12,1-1-8,1-2 15,5-1-1,1 10 0,0-21-3,3 11 1,12-12-1,-5 13 1,1 1 0,3 1 1,0 2 3,3 0-3,-2 1-1,3 3 4,-1-1-5,2 4-1,-5-2-33,4 2-27,-2 1-32,1-1-34,2 1-72,16-2-359,-18 1 196,-1-5-94,1 0-47,0-2-391,0-4-460</inkml:trace>
  <inkml:trace contextRef="#ctx0" brushRef="#br0" timeOffset="89683.0246">12002 16608 743,'0'0'594,"0"0"-107,0 0-21,0 0-55,-6 15-32,6-15-94,0 35 209,0-19-275,4-3-93,-2 4 36,3-3-93,2-1 41,0 0-68,1-2 43,4-4-61,-1 0 40,5-2-54,-5-5 40,6-3-52,-2-3 38,5-3-62,14-22 31,-19 12 26,-1-2-55,-7-1 55,-3-1-55,-2-2 55,-5-2-56,-3-1 56,-5 0-59,0 4 93,-3 0-39,-2 5 35,1 6-44,-2 4 32,1 4-43,1 4 13,0 4-22,-3 2 10,2 3-88,1 4-32,0-3-83,3 4-80,3-3-78,2 1-134,1-1-157,0-4-281,6-6-497</inkml:trace>
  <inkml:trace contextRef="#ctx0" brushRef="#br0" timeOffset="90262.0266">12313 15068 324,'-10'-7'386,"2"3"-45,1-1-73,7 5 48,-19-7-27,19 7-24,-24-8 177,24 8-207,-14-4-81,14 4 24,-10-2-86,10 2 30,0 0-76,-12-1 43,12 1-57,0 0 76,5 10-35,6-5 83,0 2-66,8 2 55,4 0-47,48 11 177,-29-10-155,6-1 1,3-1-2,5-1-16,5-2-14,11 0-17,0-2-3,5 0 4,-3-3 19,4-2 10,-2 1-2,-1-2-15,-12 1 0,-2-1 16,42-2 76,-63 3-107,-4 1-6,-10-1-4,-3 2 6,-2-1 8,-2 1 17,-5 0 3,1 0-2,-15 0-2,23 0-19,-23 0 8,16 0-50,-16 0 32,14 1-24,-14-1 6,16 0-83,-16 0-60,0 0-74,13 0-61,-13 0-81,0 0-96,12-2-65,-12 2-224,6-10-759,-4-2-1077</inkml:trace>
  <inkml:trace contextRef="#ctx0" brushRef="#br0" timeOffset="91215.0294">14247 15351 294,'6'-9'545,"-4"0"-82,-2 9-54,2-13 33,-2 13-92,0-12 5,0 12-106,-10-8-16,10 8-14,-18 3 168,7 2-214,-2 6-14,0 6 2,-2 4 21,2 5-49,0 11 15,0 1-39,5 4 9,2 1-35,1 2 8,5 0-29,0-1 0,5-1-25,-1-2-5,17 37 23,-8-45-33,0-6-3,1-3-2,2-3-4,-3-5-1,5-4-1,0-3-6,0-1 2,0-5 1,-3-4 0,2-4 1,-2-2-2,1-6 12,-3 1-13,-3-4 10,-3 3-11,-3-4 2,0 4 11,-2 1 31,-2 0 7,0 12-8,-2-18-11,2 18-10,-8-11-8,8 11-4,-14-3-6,14 3-7,-16 2-20,16-2-19,-23 7-154,23-7-6,-13 4-18,13-4-108,-11 2 14,11-2-37,0 0-52,0 0-52,-11-6-35,11 6-32,0-17-286,0-1-329</inkml:trace>
  <inkml:trace contextRef="#ctx0" brushRef="#br0" timeOffset="91598.0288">14151 14984 54,'-40'-26'1010,"15"19"-599,4 7-46,-6 3-39,-1 5-39,-2 5-86,-4 6 38,3 4-57,1 4 33,6 4-78,-1 6 10,2 9-4,3 8 49,3 3-59,3 3 39,5 59 84,11-51-156,5 0 30,5 0-47,5 0-4,5-1-12,4 0 15,3-1-41,4-5 17,1-4-33,4-4 28,1-5-30,3-2 16,0-6-4,4-7 11,41 16 28,-44-34-62,5-6 24,-2-4-27,4-6 21,4-7-26,5-9 19,1-9-21,-1-6 24,-1-7-6,-2-6 7,-2-7 7,8-17-16,-8-4 1,-9-8-22,-14 9-21,-5-5-47,-10-4-18,-6-3-36,-9-2 32,-7 0 2,-9-1 61,-4 7-39,-6 3 60,-4 9-21,-6 10 22,-2 5 2,-6 13 7,-2 7-2,0 12 1,-46 6-2,41 20-2,2 7-25,-10 11-55,4 7-57,-2 7-183,0 6-67,-9 19-157,-3 3-544,-4 3-709</inkml:trace>
  <inkml:trace contextRef="#ctx0" brushRef="#br0" timeOffset="92303.0256">12150 16091 178,'-15'-11'301,"-1"1"-54,-3 2-25,-2 1-15,-1 0-50,-1 3 35,-1 1-68,-33 5 139,23 3-102,-8 5-63,-1 2 55,-1 5-21,-7 6-16,2 5 4,-3 3-1,1 5-2,2 4-33,0 4 19,3 4-24,3 5 25,4 5-14,4 3 2,-20 79 39,38-65-44,5 2-20,8 2 9,8-1-9,8 0-1,6-2-10,11-2 3,3-2-6,16 6-5,5-5-7,8-8-8,-12-13-9,10-8 11,3-7 1,73 18 68,-63-36-51,5-9 12,-1-7-6,0-6 7,0-6-9,-1-8-10,-1-7-55,-3-9 60,11-14-1,-5-7-3,-8-11 3,-6-4-3,-7-8-6,-7-7-14,15-80 9,-47 80-43,-12-6 22,-8-4-55,-14-19 26,-10 0-54,-16 4 18,-6 5 25,-10 5-48,-11 10 63,-4 9-43,-5 16 65,-1 15-35,9 21 57,2 13-48,-71 26 25,67 13 16,-13 22-54,9 11 46,5 9-100,10 7-25,9 3-98,7 3-113,19-9-146,2 5-177,10 1-320,5-2-546</inkml:trace>
  <inkml:trace contextRef="#ctx0" brushRef="#br0" timeOffset="94026.0601">16972 4878 517,'0'0'444,"14"4"-59,-14-4-155,15 7 16,-3 0-98,0 0 20,3 6-30,3-1-34,1 5-19,18 19 29,-19-17-68,0 1-7,1 1-4,-1 1 6,1-3-3,-2 2 0,2-3 6,-2 0-8,-2-3-47,1 1 53,0-5-39,0-1 84,1 0-12,-1-4 97,1-2-41,2-4 70,4-5-56,4-5 64,8-7-58,-1-9 38,8-9-53,0-6-16,0-7-7,1-2-11,-1-4-14,0-1 29,-4 0 7,0 3-27,-4 5 6,19-28 21,-33 47-103,-3 7-58,-2 1-169,-1 6-54,-3 4-55,6 3-83,-3 2-118,1 1-646,-3 4-778</inkml:trace>
  <inkml:trace contextRef="#ctx0" brushRef="#br0" timeOffset="141054.5951">10227 17137 634,'0'0'442,"-6"-9"-127,6 9-88,0 0-45,0 0-19,0 0-33,0 0 37,7 12-16,0-3 1,0 4-38,3-2-4,-1 2-23,14 11 109,-13-14-100,3 0-29,-2-1 9,1-1-12,3-2 17,0-3 0,3-3 27,3-8 5,9-13-10,0-8-7,5-17-9,-1-10 1,-1-7-45,-2-7 47,31-97-10,-37 90-74,-3 4 46,-1 5-53,-2 8 43,-3 7-101,-2 11-60,-2 7-199,1 8-85,-2 3-89,1 11-463,0 4-540</inkml:trace>
  <inkml:trace contextRef="#ctx0" brushRef="#br0" timeOffset="143002.1272">14286 15050 61,'-10'-10'246,"-9"-13"83,5 10-187,3-3-7,-1 3-2,1 0-5,3-2 2,-1 4 4,-1-2-42,3 2 49,-1 0-56,-2 2 35,6 1-74,-1-1 33,5 9-65,-8-10 37,8 10-13,0 0-49,0 0 36,0 0-42,13 3 43,-2 7-44,0 0 52,1 6-53,2-2 53,0 1-52,1 2 48,-2-2-50,3 0 56,-3-4-54,3 2 64,-3-5-38,1-2 81,-1-4-56,-2-2 61,8-5-53,1-10 43,9-13-61,3-15 43,1-14-58,1-7 1,8-25-5,1-12-38,-2-8 32,1-2-88,3 0-3,41-86-100,-46 115 63,-4 23-76,-3 13-398,-7 11-116</inkml:trace>
  <inkml:trace contextRef="#ctx0" brushRef="#br0" timeOffset="155343.5526">7255 14344 145,'0'0'257,"0"0"-64,0 0 139,6-7-173,-6 7-28,0 0-9,0 0 1,0 0-4,0 0-5,0 0-10,0 0-11,0 0-7,3-10-2,-3 10-10,0 0-3,0 0-6,0 0-7,0 0 44,0 0-58,1-11-6,-1 11-4,0 0-4,0 0 1,0 0 6,0 0 7,-2-9 0,2 9-3,0 0-6,0 0-5,-5-13-2,5 13 2,0 0 0,-7-15 38,7 15-41,-4-9-3,4 9-2,-5-10 3,5 10 4,-6-10-4,6 10-6,-8-11-4,8 11-3,-8-13 5,8 13 1,-9-12-6,2 7 0,1-3-4,-7-5 5,6 8-9,-1-1-3,-1-2-4,0 3-1,-1-1-1,2-1 3,-4 1-2,0 0 7,0-1-5,-2 1-4,2 0 2,-1 0-6,-2 0-12,1 0 2,-3 0 2,0 0 4,-2-1 1,-2 0 5,2-1 0,-2 1 0,-1 0-9,1 0 15,1-1 6,-2 2-3,-1-2-2,4 2-3,-2-1-1,-1-1 1,2 3-6,-22-7-23,26 6 4,-3 1 4,0 1 2,2-1-6,-3 1-2,2 1-4,-2 0-6,-1 1 10,-3-2 5,0 1 2,-2 1 1,0 2-6,-1-2 2,1 2 5,-29-1-10,30-1 22,-2 2-1,3 0 5,2 0 1,-6-1 1,7 0 2,-1 1-2,0-1 1,1 1 6,0 0-2,0-1-2,0 1-4,0 0 0,0 0 2,-22 0-1,20 0 2,0 1-3,0 0 2,-3 0-2,2 0 0,-4 1 1,1-1 0,1 1-1,-1 1 2,1-1 1,-2 0 0,3 0 1,-1 0-3,1-1 4,-19 1 0,23-1-1,0 0 2,-1 0-4,2 1 7,1-1 15,-1 0-19,2 0 16,0 1-25,2 0 2,-2-1 4,1 1 0,3-1-2,-3 0-3,2 2 2,-17 4-8,16-3 7,1 1 2,0-1 0,1 0 22,-1 2-27,0 2 24,0-3-25,3 4 25,-2-3-28,-1 3 28,1 0-29,0 0 27,1 0-26,-1-1 27,-12 10-9,14-10-15,-1 3 21,1-2-28,-1 0 37,1 2-30,-2 0 25,-1 0-32,-1 1 27,1-1-27,1 1 25,-2-1-20,2 0 22,-1 1-25,2-1 27,-2 1-24,3-2 22,1 0-23,-2-1 25,3 4-26,0-5 27,0 1-30,1 3 29,0-5-28,-1 4 4,5-3 9,0 0 0,0 1 2,0 1-11,-4 2 8,-1 6 13,5-6-8,0-1-5,1 1 3,-2 2-1,2-1 0,0-1 1,0 2 0,2-3 1,-1 3 0,1-2-2,-1-1 27,2 2-30,-2-1 24,2 1-25,-3 13 14,3-12 6,0 1-25,0-1 24,1 2-20,0-1 23,-2 0-26,4 2 22,-2-2-20,1 3 28,-1-3-35,1 2 25,0-2-24,3 2 26,-1-1-28,2 16 14,-3-15 16,1-1-26,1 0 27,-1 1-27,1 0 28,0-2-30,2 3 28,-2-3-26,2 4 17,2-2-8,0 3 17,-1 0-16,1-1-2,1 0-2,11 19-8,-10-19 18,4 2 20,-1 1-24,0-1 4,1 1-8,3-1 23,-3 1-26,2-2 28,1-1-29,-1 2 26,1 0-26,2 0 24,-3-1-24,2-2 26,19 25-8,-17-22-23,0 0 31,3 1-10,2 2 27,0-2-27,-1 2 21,3-2-30,1-1 25,-2 0-23,2 0 24,1-2-28,0 2 19,2-3-25,-1 1 27,-1-1-25,2 0 29,-1 2-24,2-3 26,-2-1-22,-3-1 24,0 0-25,2-3 4,-1 3 4,1-2 1,0-1-7,1 0 8,0-1-1,-1 1 4,0-1-2,32 10 12,-31-13-9,-1-1 3,2 1 0,-1-1-2,0 1 12,1 0-19,0-3 22,0 2-21,0-3 17,-3 0-18,0 0 17,1-1-18,0 0 23,-1 0-13,29 0 45,-29-3-39,1 0 6,-1 0-9,1-1 1,-1-1-3,0 0-2,-1 0 1,1 0-1,-1-1-2,1-1 3,-3 1-5,0-2-1,2 1-3,-1-2 2,29-8 21,-26 6-14,-3 0 4,1 0 2,1-2 0,0 0 10,-2-1-23,1 0 19,0 0-18,-2 1 17,1-2-15,-1 0 7,0-1-18,0 0 13,0 0-14,25-16 13,-26 13 0,1 1-17,-1-1 15,0 0-13,-2-1 15,2 0-16,-2-2 15,1 1-14,-2-1 12,0 0-7,-1 0 0,-1 0 4,0 0-4,0 1 5,18-18 9,-23 19-3,0 2 10,0 0-2,-1 0-8,-1-1-3,-1 0 0,2-2 0,-3 1-51,3 0 77,-4-1-61,0 0 57,0-1-54,-1-1 60,0-1-60,-1 2 58,-1-2-4,1 1 10,-2 2 0,-1-4-12,-2 5-2,1-2-9,0 0 1,-2-1-9,-1 2-2,0 0-2,0-1 2,0-1-2,-3 4 0,2-3-6,-4-18-3,1 17 3,-1 0 1,0-1-5,-3 2-1,2-3 0,1 2-3,-3 1-45,1-1 57,-1-1-47,-1 1 54,2-1-54,-5 1 58,3 2-53,1-3 56,-13-15-32,11 17-21,-2 0 55,0 2-55,0-3 56,-1 3-55,-1-2 57,-2-2-57,0 3 60,-1-1-55,-2-2 53,1 3-8,-2-1-4,-2-2 4,-2-2-6,-29-20-1,26 19-10,0 2 2,-1 0-3,0 3-3,0-3 4,5 4-2,1 2 2,0-1-6,3 4 3,3 2-17,-2-1-39,4 2-43,0 3-62,1 0-94,-12 2-460,12 8 245,-4 4-276,-1 2-253</inkml:trace>
  <inkml:trace contextRef="#ctx0" brushRef="#br0" timeOffset="159119.1002">11745 4035 245,'0'0'263,"-1"-10"-49,1 10-40,0-12-31,0 12 23,-2-12-17,2 12 29,-3-13-35,3 13 21,-2-12-45,2 12 10,-5-10-49,5 10 11,-4-9-48,4 9 17,0 0-43,-8-7 20,8 7-28,0 0 17,-13 9-22,1 6 34,4-2-31,1 0 16,-2 5-20,1 2 22,-1 5-24,-1 0 35,0 4-23,3-1 21,-2 2-8,3 2 34,-3-1-33,2 1 21,1 0-23,1-1 15,-7 31 5,6-31-22,2-3 2,-1-2-7,0-1-1,0-1-10,-1-1 9,-1 0-1,1-2-5,1 1 1,-5-3 9,2 1-10,-1-3-6,-1 0-21,2-3-22,-3-2-26,1 0-27,-1-4-20,-2 1-24,-1-2-29,2-2-6,-5-2-24,4-1 15,-3-2-6,-2-2 20,2-1 27,-3-2 31,1 0 24,-1-3 23,1 2 55,-13-8 86,13 6-35,4 1 35,-1 0-1,2 0 55,1 1-16,0-1 3,3 2 2,1 0 0,0 0 0,8 5-16,-13-9-5,13 9-11,-10-9-32,10 9 8,0-15 6,0 15-58,13-16 15,-2 8-27,7-3 15,0-2-26,8 1 21,2-1-18,6-3 26,3 1-33,-2 1 22,-4 6-23,-1-4 24,-1 4-22,-5 2 21,0 1-24,-1 0 19,-4 1-21,-2 1 22,-1 2-21,-5 1 22,-11 0-27,23 3 23,-23-3-14,15 7 24,-15-7-17,6 15 18,-6-15-13,0 22 35,-2-9-20,-2 17 27,1-13-29,-1-2-8,1-1 5,2 1-4,1-1-3,-2-2 2,0 1-2,4-1 1,-2-12 3,2 22 5,-1-13 6,3 1 23,0-3 18,2 0 10,9 3 95,-5-6-73,-10-4-50,16 1 49,-16-1-54,16-2 55,-6-3-71,-2 0 48,-2-3-13,2-4-6,-3 0-45,1-2-11,-6-1 10,2 1-20,-4 0 19,-8-16-24,2 18 6,1 0 4,-5 2-7,-1 2-12,0 2-37,-1 1-54,1 4-125,-1 2-106,1 3-130,1 1-292,1 0-292</inkml:trace>
  <inkml:trace contextRef="#ctx0" brushRef="#br0" timeOffset="159785.8615">12931 4028 146,'0'0'298,"0"0"-52,2-16 1,-2 16-15,0 0 26,-2-16-39,2 16-3,-3-17 99,3 17-180,-2-9 9,2 9-30,-4-10-2,4 10-34,0 0-6,-4-11-31,4 11 3,0 0-27,0 0 11,0 0-25,-15 7 19,11 3-13,-2 4 4,-13 31-2,9-14-17,0 4 23,-1 4-18,2 0 15,3 1-11,-2 1 11,1-7-13,5-1 11,-2 0-12,0 0 19,2-6-21,0 0 3,1-1 0,1-4 5,0 0 1,0-2 2,-2-2-25,2-1-14,-3-1-70,3-3 57,-2-1-57,0-1 58,0 0-95,-3-4 3,1 2-31,-5-4-21,-1 2 2,2-3 5,-3-2 8,-14-2-22,11 0 144,1-2 32,2-1 45,-1-1 41,1 1 70,-1 1-25,0-2 29,3 0-12,-1 0 55,1 1 11,9 3 13,-13-7-26,13 7-12,-12-6-50,4-1 59,8 7-120,2-11-27,-2 11-4,11-15-44,-4 8-19,4-2-65,3 0-15,2-2-47,2 1-40,2 0-62,6-2-37,1 0-45,1 0-233,1 0-92</inkml:trace>
  <inkml:trace contextRef="#ctx0" brushRef="#br0" timeOffset="159995.8644">12964 4407 471,'14'-2'209,"-3"-3"-15,-11 5-5,19 0 33,-19 0-23,15 6 22,-9 0 38,-1 2-8,2 18 112,-5-9-227,0 3-6,-2 4-40,-2 1-11,2 0-8,-2 0-11,2 2-15,-2-3-62,2 2-73,2-1-73,-2-2-97,2 1-84,0-5-392,1-2-242</inkml:trace>
  <inkml:trace contextRef="#ctx0" brushRef="#br0" timeOffset="160323.8588">14216 3878 294,'4'-12'278,"1"-1"-44,-1 0-8,-3 2 35,1-1-29,-2-2-20,2 3-6,-4 0-14,2-2-1,-2-6 159,2 19-201,-1-17-21,1 17-34,-3-13-21,3 13-24,0 0-5,-6-11-12,6 11-7,0 0-5,-11 9-6,4-1-8,-3 9-13,0 4 24,3 4-16,-15 43 29,13-29-27,3 1-2,-2 0 18,3 1-16,3-7 9,-2 0-12,4 0 16,0-1-16,0 1 18,0-7-19,0 2 17,0-3-43,2-2-31,0 1-55,-1-2-22,0-5-69,-1 0-9,0-1-37,0-3-15,0 0-50,-2-4-266,-2-1-95</inkml:trace>
  <inkml:trace contextRef="#ctx0" brushRef="#br0" timeOffset="160669.8641">13917 4434 748,'0'0'628,"-7"-6"-111,7 6-110,0 0-89,-9-14 131,9 14-285,0 0-23,1-16-38,-1 16-14,8-15-30,2 6-10,0-3-13,4 2-22,4-3-67,0 2-34,-2 0-43,6 1-16,3-2-47,-7 2 25,2 2-32,1 1 46,-4 0-6,0 1 59,-2 2-26,-1-1 51,-2 1-11,0 2 40,-12 2-6,20-4 30,-20 4-18,16 0 44,-16 0 4,14 0 55,-14 0 0,18 5 114,-18-5-79,11 7 10,-11-7 19,10 14-12,-4-4 32,-2 0-19,0 1-9,-1 2-22,1 0 18,1 0-27,-2 1 2,0-1-26,2 1 16,-1-1-6,1 7 49,0-8-68,-3-2-5,4-1-7,-4 2-9,4-3-3,-2 0-1,4-1-17,-1-2-74,3-1-87,-10-4-98,21 2-136,-9-3-602,1-4-581</inkml:trace>
  <inkml:trace contextRef="#ctx0" brushRef="#br0" timeOffset="161058.8624">15483 3626 378,'0'0'490,"4"-14"-103,-4 14-99,1-11-56,-1 11-50,0 0-35,2-12-38,-2 12-20,0 0-7,0 0-34,0 0 64,-7 6-31,3 4-18,-1 2-4,-1 6-4,-3 4 6,2 5-5,0 2 12,0 4-27,-1 5 3,1 3-7,1-3 5,1 3-19,1-6 11,1 1-18,-2 31 18,3-34-11,2-5-21,-1-1-1,1-1-49,0-1-16,-1-1-68,1-5-27,0 0-77,-2-2-30,0-1-51,-1-1-64,1-4-145,-1-2-28</inkml:trace>
  <inkml:trace contextRef="#ctx0" brushRef="#br0" timeOffset="161270.8524">15256 4317 783,'0'0'655,"-8"-6"-117,8 6-122,0 0-89,-4-9-74,4 9-35,0 0-45,1-12-25,-1 12-29,8-10-34,-2 2-8,3 0-18,2 1-36,2-1-70,21-13-211,-16 14 18,3-5-18,1 3-43,0 0-130,4-2-313,-5 2-250</inkml:trace>
  <inkml:trace contextRef="#ctx0" brushRef="#br0" timeOffset="161541.8602">15681 4085 28,'0'0'697,"0"0"-227,0 0-97,12-1-95,-12 1 136,0 0-248,0 0-38,0 0-6,0 0-44,13 1-2,-13-1-27,0 0 4,0 0-19,8 10 4,-8-10-20,4 8 12,-4-8-16,3 11 2,-3-11 6,5 23 38,-5-23-24,1 18-18,0-7 19,1 0-26,-1-1 22,0 0-23,-1-10 13,1 24-18,1-13 13,0 2-14,1-1 7,0 1-8,1 1 14,0-2-11,0 3 41,1-1-12,-1-1 20,3-1-20,-2 0 12,-1 0-11,0-3 14,0 0-15,-4-9 10,5 16-11,-5-16 6,1 13-4,-1-13 14,-5 15-11,-4-5-12,-21 10-46,7-11-116,-5 1-90,-3 0-156,-7 0-118,1-5-367,-1-3-415</inkml:trace>
  <inkml:trace contextRef="#ctx0" brushRef="#br0" timeOffset="162073.8607">17061 3606 515,'0'0'429,"0"0"-90,-2-11-67,2 11-20,0 0-32,-2-11-7,2 11-32,0 0-34,-5-9-37,5 9-18,0 0-23,0 0-14,-13 14 66,7 2-62,-1 3 23,0 7-25,-2 3 2,1 2-18,0 8-6,0 0 0,0 0-7,2 1-6,1-5 0,1-2-4,2-1-2,-2-1 0,0-4 11,-2 23-87,3-27-18,-1 0-22,2-2-41,-3-4 5,0-1-70,-3-2 0,1 1-28,-4-2-24,0-3 7,-2-2-65,-1-1-170,-3-4 27</inkml:trace>
  <inkml:trace contextRef="#ctx0" brushRef="#br0" timeOffset="162296.8587">16663 4221 370,'-9'-4'522,"1"-1"-65,8 5-102,-10-11-39,10 11-61,-7-9-30,7 9-23,-1-12-16,9-8 87,0 10-184,5-2-18,1 1-12,5-2-47,0 4-60,5-5-69,4 2-79,0 1-76,2 2-72,2-1-422,-1 0-282</inkml:trace>
  <inkml:trace contextRef="#ctx0" brushRef="#br0" timeOffset="162475.8591">17421 3849 159,'0'0'567,"12"-8"-121,-12 8-140,8-6-37,-8 6-65,0 0-6,8-5-37,-8 5 12,0 0-19,0 0 29,0 0-12,0 0 14,-6 9-45,6-9-18,-10 14-34,3-5-14,1 1-13,0 3-6,-3 0-5,1 1-10,1 2-3,0-3-5,0 1-2,0-2-6,2 2-5,1-2-5,1-1 1,0 1-6,1-3 4,0 9 22,2-18-13,4 16 1,-4-16-3,12 12 0,-3-9-7,-9-3-59,25 2-61,-10-3-60,1-3-64,3 1-48,3-2-51,-1-2-23,1-2-61,-1 0-285</inkml:trace>
  <inkml:trace contextRef="#ctx0" brushRef="#br0" timeOffset="162666.8708">17598 3859 379,'-10'-4'397,"10"4"-48,0 0-28,-12 3-10,12-3-63,-9 10 0,4-1-34,0 3-16,0 2-21,2 3-26,1 1-25,-1 3-18,2 26 57,1-23-106,2 0-4,1-2-21,1 2 4,-1-2-38,5-1-20,-1-1-58,2-1-25,2-2-74,2-3-36,1-1-87,3-1-27,2-5-423,-1-3-259</inkml:trace>
  <inkml:trace contextRef="#ctx0" brushRef="#br0" timeOffset="162946.8593">18611 3453 642,'11'-17'675,"0"1"-147,-2 0-112,-1 4-97,3-10 133,-6 14-293,-1-1-11,-4 9-44,6-12-21,-6 12-35,6-10-3,-6 10-20,0 0 5,0 0-12,3 14 23,-3-1-8,-2 6 11,1 3-6,-2 6 26,-1 36 39,2-31-61,0-1-3,1 0-19,0-4 0,0-1-4,1 1-9,-2-3 9,2-1-7,0 1-85,-1-6 14,1 0-52,-1 0-50,1-1-34,-3-1-51,2-3-55,-2 1-24,-2-4-66,2-1-336,-4-2-234</inkml:trace>
  <inkml:trace contextRef="#ctx0" brushRef="#br0" timeOffset="163197.8596">18454 3892 275,'0'0'683,"0"0"-157,4-11-131,-4 11-70,10-10-86,-2 5-28,0-2-54,2-3-3,16-8 64,-10 8-146,0-2 0,5 1-28,-2-2-1,5 1-77,1 1-56,0-2-54,1 2-52,1 0-54,-4 3-58,1 2-69,3-4-257,-4 0-146</inkml:trace>
  <inkml:trace contextRef="#ctx0" brushRef="#br0" timeOffset="163374.8576">19053 3624 548,'0'0'381,"0"0"-81,13-3-66,-13 3-54,0 0-32,0 0 19,10 7-14,-10-7 4,4 10 2,-4-10 9,4 14-21,-4-14-1,2 20-32,0-8 15,-1 0-31,0 2 3,2 1-23,-1 2 13,3 16 26,-2-17-76,1 0-9,-1 1-2,1-2-3,-1 1-3,0 0-4,1 0-1,0-3-9,-1 1 1,-1-2-1,0 0-1,-1 0-8,0-1-18,-2-1-6,-3 10-152,0-11 1,4-9-85,-9 12-103,9-12-140,-12 6-241,12-6-251</inkml:trace>
  <inkml:trace contextRef="#ctx0" brushRef="#br0" timeOffset="163591.87">19076 3638 567,'0'0'682,"8"-9"-149,-8 9-70,6-8-102,-6 8-30,9-7-17,-9 7-14,9-8-1,-9 8-13,15-10-24,-7 6-28,2-1-11,1-2-11,17-7 172,-10 6-214,2 0 0,0-1-4,1-1 23,0 0-17,0 1-3,0 0-27,-1 1 41,0 1-55,-2-1 13,-3 1-40,-1 2 13,0-1-48,-4 3 12,9-5 1,-19 8-138,14-8-89,-14 8-157,11-4-188,-11 4-295,0 0-233,0 0-471,-10 4-1120</inkml:trace>
  <inkml:trace contextRef="#ctx0" brushRef="#br0" timeOffset="166452.8611">20581 3105 159,'-5'-9'330,"5"9"-94,-6-12-37,6 12 1,-6-9-1,6 9 3,-5-11-9,5 11-16,-6-9-14,6 9-33,-5-7-24,5 7-26,0 0-11,-8-9-27,8 9-8,0 0-9,0 0 6,-24 11 10,18 1-44,-4 3 34,1 6-3,0 4 31,-2 3-18,0 8 15,1 1-20,2 2 21,-1-1-29,1 2 11,3-9-26,0 2 12,0-2-20,1 0 16,2-4-13,0-1 14,0 0-19,0-3 17,1 0-13,0-5-17,0 1-56,-1-2-10,0-1-40,1-1 25,-1-4-31,-3 0 10,2 0-46,-3-3-33,-1-1-62,-15 0-523,11-4 236</inkml:trace>
  <inkml:trace contextRef="#ctx0" brushRef="#br0" timeOffset="166666.8584">20195 3710 506,'-13'-5'297,"1"0"28,3 1-28,1 0-23,-1 0-29,9 4-19,-20-14 136,20 14-199,-8-10-36,8 10-29,-1-14-15,5 5-12,2-3-19,4 0-8,5 0-28,1-4 13,5 2-33,2-2-13,1 3-96,-1-2 20,3 1-82,1 2-31,1-1-29,1 2-34,-1 1-36,1 1-256,0-2-75</inkml:trace>
  <inkml:trace contextRef="#ctx0" brushRef="#br0" timeOffset="166869.8569">20858 3331 432,'10'-4'416,"-10"4"-101,14-6-29,-14 6-63,10-5 10,-10 5-20,11-6 15,-11 6-31,7-5 13,-7 5-13,0 0 5,7-6-16,-7 6-14,0 0-30,0 0-5,8-7-17,-8 7-16,0 0-8,0 0-14,0 0-14,0 0-5,6-7-10,-6 7-9,0 0 8,0 0-28,0 0-5,0 0-6,0 0-2,0 0 1,0 0-7,0 0-5,0 0 9,0 0-7,0 0-2,0 0 4,6-8 1,-6 8-1,0 0-8,0 0 1,0 0-2,0 0-48,0 0-41,0 0-38,0 0-82,0 0-46,0 0-98,0 0-70,0 0-54,0 0-324,0 0-333</inkml:trace>
  <inkml:trace contextRef="#ctx0" brushRef="#br0" timeOffset="184912.8859">18018 10629 131,'-4'-10'193,"4"10"-49,-3-9-22,3 9 75,-4-13-120,4 13-5,0 0-10,-2-9-3,2 9-5,0 0-3,-3-9-4,3 9-4,0 0-5,0 0-12,0 0-6,-3-11-3,3 11-7,0 0-10,0 0 2,0 0-4,0 0 6,7 14 8,-7-14 23,5 19-9,-1-3 5,1 5 13,0 2 3,1 8-7,2 10 46,-1 4-28,2 4 53,1 11-43,1 3 94,0 2-99,0 0 12,2 2-8,-1 3 21,6-3 1,-1 0-11,0-1 43,2 0-61,2-1 41,-1-2-56,0-1 41,0-1-61,0-2 45,0-2-53,-2-2-6,13 43 16,-20-53-18,1-1 1,-2-3-36,-4 1-38,1-10-33,-3-1-36,-1-4-24,-2-3 32,-1-3-71,0-4-56,-1-5-72,-2-3-224,3-9-58</inkml:trace>
  <inkml:trace contextRef="#ctx0" brushRef="#br0" timeOffset="186420.6597">17927 10583 46,'0'0'230,"0"0"-54,0 0-32,0 0-21,0 0 80,0 0-124,7 9-14,-7-9-11,0 0-4,11 5-4,-11-5 12,14 4-9,-14-4 4,20 2-14,-6-1 19,4-1-19,3 0 25,7-1-23,6-3 37,51-6 19,-34 1-75,2 0 40,15-2-47,3-3 42,3-1-47,4 0 42,4-2-6,2 1 7,3-3-61,-1 1 69,1-2-61,3 0 56,0 3-56,19-4 56,-17 3-68,3 1 65,0 2-69,0-1 60,0 3-62,1-2 25,19-1 33,-19 2-65,2 3 69,-2-3-71,2 2 9,-3 3 3,0-1 3,-5 0 5,-1 1 4,78-6-10,-84 8 17,-2-1-9,0 1 0,3-3 4,-1 1-2,3-1 7,3-3-2,2 3 4,1-1-6,2-2-1,1 2 1,1-2-3,0 3 8,0-3-6,98-10-3,-99 13 5,2-2-4,-1 2 3,3 0-2,-3 0 57,-1 2-67,-1 0 59,-3 0-66,-1 3 9,-2-2-3,-2 2-2,-1 2 61,-1 1-65,-1 0 66,-1 1-71,1-2 66,-1 2-68,1 1 66,-3 0-64,4 0 3,-1-3 5,2 3 5,1-2 10,1 0 50,2-1-73,4 1 68,0-2-69,-1 3 63,-1-3-63,90-4 37,-89 6-38,-1-1 65,1 3-67,-3-3 70,0 3-73,-3-2 72,-1 0-74,-1 2 68,-1-1-68,-3 1 67,2-1-66,1 1 61,2-1-63,0 1 74,88-2-37,-89 0-38,2 1 72,0-3-70,0 1 67,2 0-71,2-1 68,0 1-7,0-2-5,-3 1-1,1-1-6,-3 2-62,-2-2 77,-2 1-13,-2 1 1,-1 1-8,-1-1 0,-1 1-6,-1-1 4,0 2-1,1 1-2,-12-1 0,1 1 20,11-2-16,-1 2-5,-10 0-4,12 0-1,1-1 8,1 1-8,1-2-6,81 2-18,-83-3 15,2 2-3,-3-2-3,2 1-3,-2-2 7,-1-1-2,-3-1 4,2 1 7,-4 1-7,1-1 5,-13 0-3,-2 0 2,0-1 1,0 0-1,57-9 7,-60 9-3,1-2 9,-2-1 18,0 1-25,1-2 29,-2 0-39,0 1 31,0-3-35,-1 3 31,-1-1-33,0 0 35,-1-2-32,-1 2 32,0 0-28,-1-4 38,0 4-48,-3 1 36,0-1-36,-2 0 31,-1 1-29,-5 1 34,-3 0-31,-1 2 30,-2 1-31,-2 0 25,-4 1-23,0 1 31,0 0-29,-4 2 30,18-2-20,-21 3-12,-2 0 28,-1 2-27,0 0 31,-3 1-38,2 0 32,-4 2-32,1 1 28,-1-1-25,-3 4 29,2 1-29,-3 1 36,-1 3 3,0 2-3,0 44 1,-2-35 6,-1 2-24,-1 0 19,-1 6-23,-1 0 23,-2 2-20,0 6-6,-1 0 1,-2 3 1,1-1 28,-2 1-32,-1 4 36,2-2-40,-2 3 32,-14 59-2,13-49-8,-3-1 16,1 2-3,-1-2-54,2 3 65,-2-1 0,0 1-8,2-2-6,-2 0 3,3-1 17,0-8-28,-1 7 29,-2 1-25,3-9-1,-5 8-1,3-10-2,-2 0 1,2 0-57,-2-3 66,0-1 0,0-2 1,0-1-7,1-3 3,1-1-1,0-2 4,1-6-18,2-1 2,2-4-2,-1-3-14,-6 15-103,10-20 30,-1-3-21,3-1-24,-2-1-23,4-10-104,-4 13-396,4-13-162</inkml:trace>
  <inkml:trace contextRef="#ctx0" brushRef="#br0" timeOffset="188430.2303">18459 12147 104,'0'11'167,"0"-11"-17,1 17-15,0-6 7,1 1-20,-1 6-14,0 1-13,2 5-7,-1 2-7,6 37 80,-5-28-97,1 1-9,3 3-8,-3 2-5,1-5 8,1-3-2,-2 0-4,-1 0-27,1-1 43,-1-1-45,-1-3 44,1-3-48,-1-2 43,0 1-46,3 14 5,-4-19-7,0-2-2,0-2 0,1-3 0,-1 2 2,0-4-7,-1-10 1,2 20 4,-2-20-3,1 16 2,-1-16 1,2 13-3,-2-13 3,3 12-1,1-4 6,-4-8-12,7 7 10,-7-7-5,13 5-7,-13-5 4,20 1 3,-20-1-1,24 0 3,-6-2-5,1 0 3,1-1-2,4-1 47,3 1-56,2-1 47,4-2-52,1 1 56,1-2-59,8 0 54,0 0-57,3-2 54,-1 1-50,3-1 48,-1 0-54,3 0 52,0 0-52,2-1 56,3 0-59,9-2 54,-1-1-53,68-14 81,-66 12-30,1 0 19,-2 0-36,-1 1-53,0-1 53,0 0-43,1 0 60,0-2-39,4 1 88,2-3 6,2 0-8,4-1-7,3-1-12,4 1-11,87-21-14,-84 22-43,1 0 54,3 1-57,1 2 53,0 0-54,-1 2 58,1 1-57,1 0 58,1 3-61,3-3 14,0 4 12,0 0-19,2-1 2,0 1 2,2 1 2,-1 0 3,1-1 1,4 2 5,18-4-1,0 1-4,0 2 3,-18 1 0,19-4 4,-19 2-4,18-1 2,0 1-2,-20 0-2,20 0 1,-19 3 0,101-9-1,-101 10 4,-3-1-4,0 2 2,1-2 4,-1 3 46,0-1-61,0 3 4,1-2 1,-5-1 0,1 2 1,-1 1 5,1-2-3,4 2 1,0-2 52,104-4-19,-106 5-45,0-3 51,2 2-56,0-1 50,-2 0-58,2 0 53,0 1-52,-2 1 58,-3-3-51,4 3 54,-8 0-68,-2-1 60,2 0-51,0 3 50,-4-2-54,1-1 58,1 2-57,-2-2 52,-3 3-57,1-2 58,-5 2-54,3-2 54,-4 1-57,1-1 60,-1 0-54,1 2 51,-4-1 6,3-1-4,-2 1-23,77 0-30,-91 1-14,1 0 59,12 0-55,-3 0 60,3 0-8,-3-3-5,2 3-1,-2 0 7,-11-1-10,2-1-8,11 1 0,-12 0 0,-1-1 1,11-1 1,70-4-1,-73 2-2,1-2 0,-1 2 0,-2-2 2,1 1 1,-2-3-3,-10 3 3,-1-2 4,0 0 5,-4 1 4,2-2 5,-3 2 1,-2-2-1,-3 0 15,0-1-16,-4 1 14,-1 0-8,-1-1 27,-7 3-2,-1-2 10,0 1-13,-1-2 15,-3 2-13,0 1 16,-4 0-19,-1-1 9,-2 3-21,0-1 6,-5 1-16,17-4 25,-20 5-27,0 0-12,-2 1 7,-1 1-14,0-1 6,0 1-8,0-1 4,-11 3-1,16-4 5,-16 4-10,15-3 7,-15 3-5,12-2 6,-12 2-11,15-3 6,-15 3 3,0 0-11,14-4 2,-14 4 3,0 0 7,13-2-10,-13 2 12,12-2-16,-12 2 12,16-2-8,-16 2 10,20-4-12,-9 3 12,2-1-13,13-2 4,-14 1 1,-1 3-31,2-2-12,-2 0-37,2 1-9,-3-1-37,-10 2-27,15-2-84,-15 2-26,13-5-49,-13 5-69,7-5-336,-7 5-223</inkml:trace>
  <inkml:trace contextRef="#ctx0" brushRef="#br0" timeOffset="189334.2165">17996 11584 141,'0'0'226,"0"0"-56,0 0-23,0 0-27,0 0 71,0 0-105,7 5-10,-7-5 11,0 0-23,0 0-14,0 0-10,9 6 6,-9-6-22,0 0 5,0 0-16,0 0-5,10 5 10,-10-5-17,0 0 21,0 0-22,9 5 14,-9-5-22,0 0 22,9 4-17,-9-4 12,0 0-13,11 6 7,-11-6-19,0 0-9,13 4-14,-13-4-22,9 5-27,-9-5-30,11 6-67,1-3-266</inkml:trace>
  <inkml:trace contextRef="#ctx0" brushRef="#br0" timeOffset="190438.8521">18426 11763 285,'8'5'276,"-8"-5"-68,0 0-43,0 0-31,0 0-28,0 0-23,0 0-19,0 0-11,-4 10-7,4-10 3,-8 5 58,8-5-47,0 0 18,-10 5-1,10-5-55,-10 4 64,10-4-55,0 0 58,-14 2-60,14-2 57,0 0-74,-13 4 57,13-4-75,0 0 60,0 0-69,-6 2 43,6-2 12,-8 4-58,8-4 56,0 0-62,0 0 62,13 4-63,-13-4 61,18 0-62,-18 0 63,27-1-63,-9-1 63,8 0-67,1-1 14,8 0 57,51-9-22,-36 4-49,2 2 65,4-3-67,1 1 67,10-1-64,0 0 5,-11 2 7,1 0 5,-1-1 0,3 2 3,8-3 2,1 3 7,0-5-3,3 2 28,2 0-34,1 0 1,1 0 4,0-1 0,2 1 5,1 0 1,4-3-2,0 2 3,4-1-1,2 2 1,2-3-5,2 3 8,2-3 10,-1 2-11,1-2-7,98-7-6,-96 10 6,2-1 0,-3 2-2,0 1-7,-1 0 11,4 0-1,-2 1 9,-1 0-12,2-2-1,0 1 0,0 1-1,-1-1 5,0 0-1,0-2 2,97-9 5,-93 9-3,0-2 0,18-1-2,-17 0-2,16-2 68,-18 3-74,16-5 13,-18 5-4,3-4 64,16 1-72,-17 3 63,0-1-71,0 1 62,2-1-66,-2 0 7,-2 2 4,2-1 61,-2 0-69,2 2 68,0-1-73,-1 1 56,1 0-61,0 0 60,-3 0-58,1 0 6,-2 0 56,5 0-64,0 0 62,-1-1-54,99-10 31,-104 11-38,0 2 8,-1-3 5,3 2-1,-2 1 5,0-2 1,1 0 0,-1 0 4,-2 1 1,1 0 0,-4-2 10,-3 0-12,4 0 6,-1 1-5,87-11 0,-86 9 3,-4 1-2,1-2 2,-2-1 2,1 1-2,-3-2 2,0 2 0,1-1 9,-2-1-8,1 0 16,-1 2 0,-2-2-3,1 0 49,-5 2-57,3-1 52,-2 0-64,-3 1 59,3 0-66,-1-1 60,3 2-11,-1 0-4,2-2-3,-3 4-12,2-4 3,-2 3-10,-1-1-4,0 0-1,-3 1-6,2-1 8,75-10-3,-74 10-3,-1-1-4,1 2 6,-4 1-6,0-3 0,-2 3 4,-5-1 10,-8 2 0,-2 0-7,0 2 12,-3-2 13,3 1-8,-3 0 8,1 0-25,49-4 20,-50 6 0,-4 0-16,3-1 17,-4 1-10,1 0 16,0 1-12,-1 1 14,-2-2-14,-4 3 14,3-3-18,1 0 16,-5 2-19,0 1 16,-1-2-21,46-4 23,-39 4-8,-8 1-10,1-2 17,-1 3-10,-3-2 14,1 0-8,-3 0 13,-4 1 7,-1 0 5,-2-1-10,-1 1 7,-1-1-16,-2 0 0,-3 1-9,14-3 25,-19 3-29,-2 2-12,0-2 5,-1 2-15,-11 1-6,17-4-51,-17 4-20,14-2-53,-14 2-1,11-2-11,-11 2-29,0 0-50,0 0-103,0 0-75,-15-3-1373</inkml:trace>
  <inkml:trace contextRef="#ctx0" brushRef="#br0" timeOffset="191684.8505">19472 10353 97,'0'0'218,"-3"-13"-53,3 13-27,-4-10-25,4 10-12,-4-8-8,4 8-10,-4-8-9,4 8-17,0 0-13,-4-9-11,4 9-7,0 0-6,0 0 0,-2-4 20,2 4-17,0 0 2,0 0 5,0 0 2,-9 10 11,9-10 3,-1 17 7,-1-5 4,1 2-28,1 1 33,-1 7-46,1 4 42,-1 1-33,1 7 2,2 49 52,1-35-46,0 3 4,1 2 5,1 10 18,2 0-20,0 0 8,2 0-1,1 1 18,0 0-8,3-1 0,-3 2 4,2 0 14,1 1-15,-1 0-2,0-1 40,1 0-67,-1 1 44,0-2-60,1 0 61,-1-1-55,0-1 5,-1 0 4,-1 0-1,0-3-5,1 0 15,-3-8 39,0-2-67,0 0 49,-2-2-58,8 37 53,-9-49 3,-1-1-55,0-3 53,-1-2-58,1-5 47,-1 1-56,-1-2 51,-1-4-57,1 1 55,-1-1-55,0-1 50,0-4-55,1 0 54,-1-1-75,0 9-6,-1-22 43,2 17-65,-2-17 29,1 9-101,-1-9 7,0 0-98,0 0-27,0 0-58,0 0-402,0-19-226</inkml:trace>
  <inkml:trace contextRef="#ctx0" brushRef="#br0" timeOffset="192358.8522">20911 10122 104,'0'0'281,"0"0"-77,0 0-48,0 0-31,0 0-27,0 0-18,8 6-9,-8-6 10,2 14 6,-1-4 10,1 2-10,0 5 4,-1 3 10,1 6-33,0 6 52,-1 5-64,1 9 55,1 2-57,-1 6 10,3 12 13,-1 4-8,1 5 21,1 0 24,1 5-65,2 0 56,-1 2-55,3 0-2,1 0 15,12 83 59,-11-82-68,2-3 50,-3-1-62,5-3 37,-2-1-56,1-4-4,0-2-5,1-5 2,-1 2-13,-1-5 39,-1 0-28,1 0 6,-3-3 49,1-1-63,7 41 44,-10-51-1,-1-2-58,0 0 53,-1-2-65,1-4 30,-4-8-78,0 0 38,-1-4-76,-2-3-29,1-5-37,-1-4-2,-1-1-37,-1-14-45,3 15-130,-3-15-243,0 0-142</inkml:trace>
  <inkml:trace contextRef="#ctx0" brushRef="#br0" timeOffset="192956.3959">22423 9972 308,'0'0'224,"0"0"-53,0 0-42,0 0-24,0 0-22,0 0-5,7 5-17,-7-5-4,3 10-8,-3-10-3,3 17-1,-3-17 20,2 22-30,2-8 16,-1 3-14,1 5 38,0 2-14,3 5 41,-1 4-54,0 9 76,3 4-59,-1 5 84,10 77 4,-7-57-75,-4 6 16,4 3 43,-3 4-64,1 4 48,0-1-64,2 2 3,0 0 8,0 1 1,2-2-5,1-1 33,1-1-67,0-3 49,3-1-57,16 73 30,-18-80-28,3-2-16,0-3 22,-1-2-15,-2-3-5,1-2 4,-1-2-5,-2-4-4,0-10 50,-2-2-63,-1-3 43,-2-1-113,0-3-4,-2-6-5,1-3-46,-3-5-48,1-4-30,-2-4-13,0-1-27,0-5-80,-4-10-312,7 7-154</inkml:trace>
  <inkml:trace contextRef="#ctx0" brushRef="#br0" timeOffset="193537.3911">24002 9764 373,'2'-11'319,"-2"11"-78,0 0-50,3-10-45,-3 10-30,0 0-31,0 0-15,0 0-15,0 0-10,0 0-1,0 0-9,6 12 13,-2 9 48,-3-3-57,2 7 25,-2 7 27,3 12 19,-2 9 0,2 13 37,-2 5-70,-1 4 49,1 6-59,0 4 4,0 2-11,1 4 12,1 4-14,1-2 44,10 97-8,-8-97-54,4-4 5,0-2-10,0 0 18,1-3-6,-1-1-10,2-5 46,1-4-57,-2-1 44,2-4-58,-1-1-3,1-6-1,-3-2 1,-2-10-18,1-2 25,-1-2-51,0-2-11,-1-4-36,-1-2-56,-2-7-69,-1-8-17,0 1-50,-2-7-57,-2-5-399,0-12-235</inkml:trace>
  <inkml:trace contextRef="#ctx0" brushRef="#br0" timeOffset="194135.3922">25831 9769 223,'11'-3'326,"-11"3"-78,0 0-56,0 0-34,0 0-32,0 0-33,0 0-19,0 0-5,0 0-1,12 5-5,-12-5 0,4 15-6,-4-4 61,0 6-53,1 1 4,-1 10 25,2 7 14,-2 62 140,0-39-177,-2 12 54,2 6-65,0 3 50,0 6-29,2 6-8,0 4 21,0 2 44,0 21-68,3-2 58,2-1-73,-3-20-18,5 18 14,0-21-16,11 88 17,-7-95-32,-1-2 0,1-5-6,1-3-21,-1-6-36,0-3 2,-1-5-32,-1-13-20,1-3-47,-1-6-61,-4-9-53,-1-2-50,1-9-120,-4-5-246,-3-14-175</inkml:trace>
  <inkml:trace contextRef="#ctx0" brushRef="#br0" timeOffset="194757.398">27361 9822 209,'-10'-4'351,"10"4"-93,0 0-37,0 0-28,0 0-34,0 0-60,1-11 24,-1 11-53,0 0 25,0 0-63,0 0 34,0 0-23,0 0-47,3 8 69,-3-8-36,2 23 72,0-4-60,-2 9 36,2 9 12,1 13 37,0 6-74,1 17 55,-2 5-40,2 6 69,-1 3-66,3 4-10,-1 3-12,2 1 38,-1 0-68,-1-1 49,4-1-57,-1-2-7,4-2 7,-3-6-4,0-3-3,0-3-10,0-2 12,0-8 49,-2-3-60,-1-13 50,-1 0-59,3 39 17,-5-55-34,-3-3-100,2-6-47,-2-2-24,0-5-25,0-3-77,-2-5-387,2-11-199</inkml:trace>
  <inkml:trace contextRef="#ctx0" brushRef="#br0" timeOffset="195318.3924">28834 9656 205,'0'0'439,"0"0"-122,0 0-65,0 0-65,0 0-37,5 7-31,-5-7-23,-1 13 1,1-13-31,0 16-21,0-16-6,-2 19-52,2-19 60,-1 20-44,1-20 65,0 17-49,0-17 76,0 18-68,0-18 69,0 20-60,0-7 72,1 3-33,1 4 47,-1 6-41,0 8 32,0 11 58,-1 7-78,0 74 107,0-51-91,-1 1-66,0 3 4,0 5 4,-1 1-2,0 1 51,-2 0-56,-1 3 51,0-3-71,0-2 0,1-2-5,-1-2-24,2-4 27,1-2-7,1 54-99,1-73 12,2-1-114,1-5 10,0-3-137,3-3-60,-5-9-503,3-9-433</inkml:trace>
  <inkml:trace contextRef="#ctx0" brushRef="#br0" timeOffset="197314.8531">18458 9781 47,'0'0'131,"0"0"-28,0 0-24,0 0-27,0 0-6,0-12 34,0 12-36,0 0 5,0 0 6,0 0 2,0 0 5,0 0 1,0 0 6,0 0 6,0 0 3,-4-9 3,4 9 4,0 0-2,0 0-2,0 0-26,0 0 23,0 0-34,0 0 37,-4-8-38,4 8 55,0 0-63,0 0 68,0 0-64,0 0 62,0 0-64,-4-9 77,4 9-65,0 0 56,0 0-61,0 0 61,-4-9 42,4 9-98,0 0 51,0 0-51,-7-6 49,7 6-67,0 0 48,0 0-68,0 0 49,0 0-63,-8-5 48,8 5-62,0 0 54,0 0-61,-9 3 48,4 4-31,5-7-21,-7 12 49,3-2-51,0 0 56,2 0-54,-2 4 53,0 0-53,1 3 7,1-2 5,-2 4 2,3 0 28,0-2 5,-1 3-2,1 1-2,0-1-3,1 0-3,0 0 1,0 0 48,-1 0-61,1-3 55,-2 2-59,2-1 50,-1 0-54,-2-1 50,2 0-54,-1-2 50,-1 1-67,0-1 19,1-2-77,-8 12-108,4-14 80,-1-2-79,0-1 2,-3 1-55,1-3-63,-4-2-322,0-2-147</inkml:trace>
  <inkml:trace contextRef="#ctx0" brushRef="#br0" timeOffset="197838.8501">18018 10248 308,'0'0'360,"-10"-4"-23,10 4-98,0 0-32,-5-3 156,-2-3-207,7 6-25,0 0-24,0 0-14,3-13-11,4 7-2,1 0-8,4-2-9,1-1 2,6-1-15,1 1-11,3-4-7,-2 3-6,1 1-7,-1 0-3,1 1-3,-2 1-3,-1-1-18,1 1-1,-2 2-1,-3-2-3,1 2 9,0 0-1,-1 1 7,-2-1-9,-3 2 8,1 0-12,-1-1 15,-10 4-12,26-7 3,-26 7 6,11-3-8,-11 3 8,12-4 4,-12 4-4,0 0-3,13-4 6,-13 4-23,0 0 21,11-4-8,-11 4 4,0 0-8,0 0 7,0 0-6,7 0 5,4 4 3,-11-4 1,5 8-2,-5-8 7,8 8-7,-8-8 1,5 15 2,-5-15 12,6 18 11,-3-8 2,1-1 45,0 0-57,-1 0 42,2 0-55,-1-1 52,1 1-56,0-1 58,0-1-43,2-2 61,-7-5-36,12 12 58,-12-12-43,13 5 61,-13-5-58,15 3-2,-15-3-8,15-6 3,-6 2-15,-3-1-2,8-15 18,-8 8-29,-2-2-28,0 0 16,-2 0 0,-4 1 0,1-1-3,-5 0 0,1 1-3,-4 0 1,0 1-3,-4 2-7,2 1-3,-3 2 0,1 1 45,-13 0-248,26 6-1,-24 2-59,11 3-36,-1 2-82,4 1-374,-1 1-281</inkml:trace>
  <inkml:trace contextRef="#ctx0" brushRef="#br0" timeOffset="198492.3851">19931 9520 156,'0'0'377,"4"-9"-61,-4 9-106,2-10-2,-2 10-75,1-12 47,-1 12-52,0 0 80,-1-15-57,1 15 57,-3-9-70,3 9 25,-3-9-64,3 9 37,0 0-62,-6-11 39,6 11-77,0 0 40,-6-7-67,6 7 36,-10 4-1,10-4-62,-10 14 52,3-5-53,1 4 49,0 5-44,-1 1 63,0 3-47,2 2 66,0 1-54,0 2 67,1-1-52,0 0 64,0 1-55,-1 21 58,3-22-81,0-3-2,1 1 3,-1-5-3,2 0-5,-2 1 0,1-3 2,0 0-2,-1 0-6,1-5-21,0 0-13,-2 0-23,0 0-23,-4-2-18,2-3-35,-1 2-21,-3-3-29,-1 0 7,0-2 2,-3 0 15,1-3 9,-2 0 32,0-1 15,0 0 45,-1-1-19,2 0 17,-1-1 33,0 2 31,3-3 41,-11 0 87,22 3-39,-17-6 5,17 6-2,-14-6-2,14 6-8,-8-7-10,8 7-9,-1-11-16,1 11-5,3-10-12,-3 10 41,11-15-63,-4 8 44,2 0-60,14-10 33,-8 9 8,0-3-88,4 3 11,-1 0-116,0-1 19,1 0-65,0 1-8,1 2-26,-3 0-9,3-1-7,0 0-26,0 1-147</inkml:trace>
  <inkml:trace contextRef="#ctx0" brushRef="#br0" timeOffset="198665.3919">19915 9806 670,'19'-8'1,"-4"1"49,2 2 34,-3-4 28,2 3 29,-3-1 32,1 0-38,-2 1 63,0-2-63,-1 4 63,-2-1-75,0 2 45,-9 3-81,15-6 40,-1 5 98,-14 1-109,12 2 65,-12-2-66,13 12 39,-8-5-78,0 5 42,2 2-67,-2 1 38,-1 2-63,-1 3-4,2 1-48,1 1-49,0 2-67,0-4-79,9 29-357,-7-26 129,2-5-209,0 0-167</inkml:trace>
  <inkml:trace contextRef="#ctx0" brushRef="#br0" timeOffset="199114.3866">21647 9279 503,'0'0'400,"0"0"-86,0-12-74,0 12-42,0 0-11,0 0-13,-2-11-19,2 11-25,0 0-26,0 0-21,0 0 1,0 0-5,0 0-2,-10 8 4,6 3 1,-1 2 67,1 2-52,1 3 41,0 3-69,-1 5 84,-5 34 91,5-28-181,1 1 37,-1-1-73,1 0 48,1-6-66,0 3 51,1-2-58,0-1 49,-1-3-59,2 0 4,-1-3 7,0 1 11,0-4-12,-1 1-33,-1 14-118,-1-19 10,-1 1-65,0-4-68,0 0-48,-3 0-37,-2-4-483,1 0-382</inkml:trace>
  <inkml:trace contextRef="#ctx0" brushRef="#br0" timeOffset="199506.3856">21318 9897 200,'0'0'535,"-9"-4"-100,9 4-75,-6-7 19,6 7 255,-6-10-382,6 10 47,0 0-81,-3-15 17,3 15-94,3-14 21,-3 14-81,7-14 31,0 6-66,0 1 30,3-3-89,1 1 9,1 1-107,2 0 6,14-8-278,-14 10 113,2 1 35,-2 0-25,3-1 39,-2 1 25,1 3 13,0-3 22,0 1 35,-1 1 28,0 1 17,-2-1 21,0 1 28,-2-1 35,1 1 31,0 0 35,-2 1-37,-10 1 72,23-4-50,-23 4 76,21-3-50,-21 3 78,21-2-52,-9 1 48,-12 1-60,19 0 38,-19 0-64,19 2 60,-19-2-58,18 6 67,-4 4 71,-8-3-113,-1 1 59,2 1-69,-4 1 41,1 1-42,0-1 14,-1 2 5,-2-2-12,1 0-18,1-1-3,-2 3-18,2-4-9,-3-8-5,6 19-6,-6-19-29,6 14 28,-1-6-32,-5-8 22,13 7-80,-3-3-41,-10-4-101,25 0-87,-5-4-126,2-3-190,7-4-312,-1-2-486</inkml:trace>
  <inkml:trace contextRef="#ctx0" brushRef="#br0" timeOffset="200059.3876">23167 9240 283,'0'0'387,"1"-13"-77,-1 13-51,0 0-47,0-15-37,0 15-11,-2-9-11,2 9 99,-5-12-161,5 12-13,0 0-29,0 0 1,-16 3 17,10 3-22,1 4 4,-3 1 6,2 4 7,-3 3-5,3 6 17,-2 3 58,1 0-78,0 2 42,-4 31 12,7-29-92,0-1 48,2-4-63,-1-2 51,2 2-58,-3-2 55,4 1-62,0-6 59,-1 1-73,1-1-3,0 1-87,0-3-29,0-1-27,-1-1-13,-2-3-11,1 0-16,-2 0-33,0-4-66,-2 1-257,-3-4-85</inkml:trace>
  <inkml:trace contextRef="#ctx0" brushRef="#br0" timeOffset="200229.3912">22834 9753 529,'0'0'508,"-5"-8"-38,5 8-130,0 0 18,-6-7-95,6 7 23,0 0-77,-3-10 22,3 10 65,4-12-216,-4 12 32,13-13-72,-2 7 46,0-3-69,7-2 26,0 2-93,3-2 11,5-1-121,-2 1-4,1-1-127,0 2-17,-1 2-48,-1-2-436,-3 2-315</inkml:trace>
  <inkml:trace contextRef="#ctx0" brushRef="#br0" timeOffset="200569.3829">23302 9510 312,'0'0'358,"0"0"-25,9-4-112,-9 4 47,9-3-87,-9 3 67,11-4-80,-11 4 40,10-4-91,-10 4 39,15-4-67,0 2 82,-15 2-88,15 0-62,-15 0 40,14 4-58,-14-4 51,11 5-50,-11-5 67,8 8-42,-8-8 69,6 13-47,-6-13 71,1 16-62,-1-16 47,0 16-72,0-16 43,-1 17-61,1-17 43,-1 17-62,1-17 51,0 15-59,0-15 52,0 15-60,0-15 61,3 17-62,-3-17 57,8 17-57,-1-8 51,0 1-50,4-1 60,11 11-6,-12-11-47,2 0 51,-1 0-59,-2-2 55,-3 1-48,0-3 52,2 2-44,-8-7 67,6 13-44,-6-13-4,0 12-3,0-12-2,-10 15-41,4-8-63,-11 6-260,9-9 13,-1 0-98,-3-3-474,12-1-483</inkml:trace>
  <inkml:trace contextRef="#ctx0" brushRef="#br0" timeOffset="200935.3848">24647 9165 80,'7'-8'473,"-1"1"-125,-6 7-64,9-12-66,-9 12-35,5-7-8,-5 7-1,5-9-8,-5 9-30,0 0-18,6-8 15,-6 8-78,0 0-1,0 0-5,-9 5-7,5 2 4,-2 2 19,0 3 7,0 1-12,-1 6 8,-2 0 2,1 1 13,0 4-6,2-2-9,-1 4 42,-3 1-63,6-3 39,-3 0-63,-3 25 58,3-25-22,4 1-62,-1-2 59,0 0-67,1 0 46,-2-4-106,3 1 22,-2-4-81,-1 1 21,0 0-104,0-3-24,0-1-22,-3 0-29,1-3-101,-14 4-1045</inkml:trace>
  <inkml:trace contextRef="#ctx0" brushRef="#br0" timeOffset="201117.3834">24311 9712 245,'0'0'643,"0"0"-203,0 0-36,-8-5-125,8 5 12,0 0-87,4-10 49,-4 10-78,6-8 24,-6 8-91,12-12 29,-1 3-80,-2 3 22,15-11-126,-11 8-80,5-2-1,-1 0-107,2 1-5,0-1-43,0 0-90,1 1-284,4-3-166</inkml:trace>
  <inkml:trace contextRef="#ctx0" brushRef="#br0" timeOffset="201370.3855">24955 9378 249,'11'-5'492,"-1"1"-104,-10 4-71,14-6-23,-14 6-48,13-3-11,-13 3-21,9-4-24,-9 4-31,0 0-30,12-3-33,-12 3-20,0 0-9,0 0 7,5 9 8,-5-9 44,-3 12-66,-1-3 41,0 1-63,-1-1 56,-7 17 48,4-11-99,1-1 54,0 1-72,1-3 47,-2 2-64,3-1 49,0-1-53,1 1 47,0-2-60,3 0 59,-3-2-53,4-9 44,-1 16-54,1-16 57,6 22-9,-6-22-45,12 9 51,-12-9-73,17 5 9,-17-5-106,21 0 16,-7-2-107,-1-1 16,4-1-118,-3-2 3,2-1-52,-2-1-471,0-3-384</inkml:trace>
  <inkml:trace contextRef="#ctx0" brushRef="#br0" timeOffset="201569.3863">25087 9428 486,'-13'0'381,"13"0"-60,-13 5-57,13-5 38,-16 12-73,9-4 33,-2 2-80,-1 3 36,3 0-75,-1 4 29,1 2-79,-1 0 37,3 1-75,-6 26 72,7-22-53,1-2-75,3-1 3,0 1-110,5 3-45,-2-5-68,2 3-52,0-1-71,1-3-400,3 0-252</inkml:trace>
  <inkml:trace contextRef="#ctx0" brushRef="#br0" timeOffset="202056.3846">26402 9126 279,'5'-15'449,"-5"15"-53,4-11-9,-4 11-102,2-10 39,-2 10-69,2-9 38,-2 9-73,1-6 165,3-4-222,-4 10-83,0 0 25,0 0-81,0 0 50,0 0-69,0 0 47,0 0-58,-4 10 64,-1 2-39,1 3 14,-3 6 13,-2 5-15,2 1 18,-8 32 34,9-28-5,0 0-68,1-1 54,1 3-69,0-4 60,0-2-57,3-1 45,-1 0-59,0-3 57,2 0-90,-3-2 16,1-4-71,2 0 32,-2 0-88,-1-1 41,3-5-72,-4 1 26,0-2-101,-1-2-29,-1-2-33,6-6-67,-16 7-295,16-7-199</inkml:trace>
  <inkml:trace contextRef="#ctx0" brushRef="#br0" timeOffset="202401.3853">26164 9593 450,'0'0'467,"0"0"-26,0-17-153,0 17 9,5-12-103,1 5 15,0-1-96,2 0-23,0-1 26,3 2-72,1-3 16,-1 4-109,3-2-46,-1 1-25,3-1 24,0 1-52,0 2-4,1-1 0,0 0 11,2 0 15,-1 1 14,-2 0 32,2-1 13,1 2 27,14-7 37,-18 7 49,1-1 4,-5 3 65,1-1-26,-3 1 5,-9 2 3,15-5 3,-15 5-6,14-4-4,-14 4 13,0 0 68,17 1-49,-17-1 71,10 6-60,-1 5 151,-9-11-134,9 17-39,-5-9 83,3 5-82,-2 0 37,-1 0-59,1 0 45,1 1-60,1 2 52,0-2-81,-1-1 41,1 3-64,0-2 46,0 1-60,0-2 49,-3 1-59,2-2 41,-3-2-83,1 1 14,-1-1-85,-3-10 22,2 18-114,-2-18 5,-5 12-153,5-12-47,-11 7-108,11-7-341,-20 0-393</inkml:trace>
  <inkml:trace contextRef="#ctx0" brushRef="#br0" timeOffset="202602.9285">26587 9431 134,'6'-13'783,"12"-11"235,-7 12-655,5-1-98,0 0-53,4 1-56,-2 0-62,2 1-67,1 0-91,-4-1-101,4 3-91,-4-1-163,2 1-261,-3-2-187</inkml:trace>
  <inkml:trace contextRef="#ctx0" brushRef="#br0" timeOffset="203020.0876">27890 9022 117,'6'-8'631,"-3"0"-113,-3 8-182,6-16-14,-6 16-117,8-14 16,-8 14-97,4-12 46,-4 12-56,4-13 54,-4 13-70,3-9 43,-3 9-77,0 0 33,2-13-78,-2 13 44,0 0-68,0 0 54,0 0-63,-7 8 59,1 2-52,-2 4 51,-11 28-15,7-16-48,1 3 14,-3 4 4,3 2-4,3-4 53,1 1-58,-1-3 52,2 2-60,2-2 56,-1-5-47,1 0 47,3 1-61,-2-4 37,-1-3-102,2 18-141,0-20 113,-1-3-99,1-1 21,-2-2-49,-1-1-35,-3-1-99,8-8-218,-16 9-108</inkml:trace>
  <inkml:trace contextRef="#ctx0" brushRef="#br0" timeOffset="203426.0877">27611 9474 663,'-9'-5'444,"9"5"-36,0 0-133,-3-9-4,3 9-109,0 0 25,7-12-88,7 2 104,-7 5-102,3 0-61,4-2 35,-2 1-75,4 2-29,1-2-26,4 0-16,1-1-14,4 0 2,-3 1 27,9 0-12,0-2 13,1 0 15,-1 2 6,33-9-18,-33 8 35,-3 0 22,-2 1 36,-2 1-16,-2 0 12,-2-1 17,-2 3 22,-5-1 10,0 1 11,-3 1 2,-11 2-17,18-3-7,-18 3-2,0 0 5,10 5 64,-10-5-53,-5 15 60,-2-8-43,3 5 43,-5 0-58,2 0 33,1 1-73,-4 1 39,6 0-60,-2 1 46,1-1-62,1-1 53,0 1-65,2-2 57,2 12-6,1-14-58,0 2 54,3-4-56,0 0 63,1 3-63,-5-11 51,10 10-50,-10-10 58,15 4-60,-15-4 55,13 0-62,-13 0 56,10-5-65,-10 5 41,6-19-50,-6 19-15,-6-12 56,1 5-62,5 7 35,-14-12-88,14 12 9,-19-6-108,10 4 27,9 2-139,-20-2 4,20 2-73,-19 3-120,19-3-248,-21 2-264</inkml:trace>
  <inkml:trace contextRef="#ctx0" brushRef="#br0" timeOffset="204028.0974">29904 8792 286,'0'0'508,"0"0"-130,4-10-85,-4 10-68,0 0-41,0 0-25,0 0-9,-1-10-9,1 10-17,0 0-2,0 0-8,-14 3-4,14-3 0,-17 10-1,8-3 2,1 2-7,-4 3 0,0 1-3,-1 4-10,2 1 2,-3 5-31,0 1 62,1 1-69,1 3 45,0-1-57,2 2 9,-10 28 48,11-27-49,-1-1 29,3 1-13,0-2-23,-1-1 43,2-1-63,1-3 48,0 0-71,1 1 52,-1 0-59,1-4 44,0-1-93,1-2 2,0 0-105,-5 15-269,5-18 151,0-2-55,-2 0-79,-2-4-516,0-2-501</inkml:trace>
  <inkml:trace contextRef="#ctx0" brushRef="#br0" timeOffset="204222.0821">29435 9346 74,'0'0'797,"-6"-10"-258,6 10-55,0 0-140,2-11-15,-2 11-85,5-8 46,-5 8-73,9-7-30,-9 7-33,14-12-37,-3 7-24,1 0-46,1-2-74,3 4-65,1-4-61,1 2-67,29-7-343,-23 7 242,1-1-92,5-2-259,-3 0-182</inkml:trace>
  <inkml:trace contextRef="#ctx0" brushRef="#br0" timeOffset="204540.0869">30213 9140 467,'0'0'575,"0"0"-94,0 0-62,9-5-43,-9 5-109,0 0 44,6-7-83,-6 7 48,0 0-78,8-6 26,-8 6-96,0 0 24,9-8-86,-9 8 42,15-8 6,-15 8-104,10-2 46,-10 2-60,12-3 51,-12 3-61,0 0 48,17 0-52,-17 0 48,10 5-54,-10-5 53,11 10-55,-11-10 61,7 12-45,-7-12 59,2 32-24,-2-20-11,-1 1-7,0-2 2,-2 6 53,1-3-67,-1 3 54,1 0-63,-2 0 59,0-1-77,0 1 17,1-1-93,0 1 0,2-1-44,-2-1-70,2-1-47,0-2-54,1 1-66,0-13-47,0 17-422,0-17-405</inkml:trace>
  <inkml:trace contextRef="#ctx0" brushRef="#br0" timeOffset="204732.0876">30107 9363 226,'-13'-3'732,"4"-1"-101,9 4-144,-14-5-14,14 5-101,-16-7 426,16 7-422,0 0-25,-5-8-42,5 8-27,7-9-51,2 4-44,6-2-47,8-1-20,7-1-35,12 0-21,6-2-94,6 1-86,15 0-154,3 1-125,4-1-252,-3-1-754,0 1-1003</inkml:trace>
  <inkml:trace contextRef="#ctx0" brushRef="#br0" timeOffset="212998.1143">16517 11327 128,'3'10'255,"0"0"-47,-3-10-28,4 17-24,-4-17-17,3 12-6,-3-12-16,4 14-18,-4-14-16,4 10-14,-4-10-7,3 10-12,-3-10-3,0 0-4,2 11 0,-2-11 2,0 0-14,0 0-8,4 8-6,-4-8-3,0 0-3,0 0 2,0 0-8,0 0-3,0 0-11,0 0-9,0 0-16,0 0-27,4-10-200,-4 10-238,0 0 9</inkml:trace>
  <inkml:trace contextRef="#ctx0" brushRef="#br0" timeOffset="214134.1109">18781 10996 41,'0'0'472,"4"-10"-106,-4 10-45,0 0-44,3-11-22,-3 11-11,0 0-5,0-15-13,0 15-20,0 0-21,-5-14-20,5 14-25,-5-10-22,5 10-19,-8-8-7,8 8-8,-13-9 54,13 9-88,-9-2-13,9 2-7,0 0-6,-15 0-2,15 0-9,-12 9 1,3-2 5,1 3 12,-1 1 10,2 3-6,-3 4-2,2 1 5,2 1 1,-6 24 56,7-21-55,2-1-7,0-1 14,2-1 14,1-1-33,0 0 13,2-2-27,1-1 30,1-2-26,2 1 31,-1-3-28,3-3 30,0 1-34,4-4 32,9-2 13,-7-4-48,1-2 33,3-3-33,-1-3 25,2-4-25,-2 1 24,0-4-10,0-5 5,-3-1-3,0-1-4,-5-3-21,-3 3 19,-2-1-22,-1 1 50,-4 3-6,-2 1 41,0 2-27,-3-1 2,-2 4-30,-2-3 9,0 6-25,-1 2-31,-3 1-90,3 3-70,-3-1-123,14 5-95,-22 5-131,10 0-142,0 2-363</inkml:trace>
  <inkml:trace contextRef="#ctx0" brushRef="#br0" timeOffset="214727.1142">20247 10651 589,'0'0'651,"0"0"-121,0 0-75,0 0-87,0 0-72,0 0-62,0 0-50,0 0-16,0 0 51,7 9 6,-7-9 8,3 39 102,-2-19-211,0 5-3,2 3-38,-1 0 2,-1 4-32,2 1 4,-2-1-34,2-1 10,-1 1-98,1-7-65,0 2-112,-2-1-128,0-3-159,-1 2-644,0-1-783</inkml:trace>
  <inkml:trace contextRef="#ctx0" brushRef="#br0" timeOffset="216968.1143">16345 11253 395,'0'-13'434,"0"13"-12,0 0-149,1-12 14,-1 12-103,0 0 17,2-11-94,-2 11 22,0 0-75,0 0 35,0 0-69,0 0 50,0 0-50,0 0 68,0 0-43,0 0 44,0 0-21,5 9 86,-2 2-54,-2 2 38,2 4-68,-1 1 36,-1 1-68,3 2-2,-1 1-8,-1 0-1,6 25 19,-6-24-26,1-2-5,-1-2-4,1-1-2,-2-1 48,1-2-61,0-1 33,-1-2-86,1 0 22,-2-12-76,1 18 37,-1-18-66,0 16-1,0-16-114,-5 13-323,5-13 183,0 0-258,-14-1-162</inkml:trace>
  <inkml:trace contextRef="#ctx0" brushRef="#br0" timeOffset="217173.1165">16089 11451 230,'-10'-3'502,"10"3"-93,-15-5-63,15 5-43,-11-4-41,11 4-36,-9-3 10,9 3-86,0 0-14,-6-4 133,1-3-116,5 7-53,4-9 40,3 3-72,4-6 30,1 0-63,5-1 44,4-2-65,1-1 44,4-1-59,5-3 48,2 4-106,-2-4 13,2 5-106,-4 1-6,0 3-120,-1 0-9,0 3-39,-5 0-52,0 3-311,-6 1-197</inkml:trace>
  <inkml:trace contextRef="#ctx0" brushRef="#br0" timeOffset="217748.1146">16691 11340 249,'9'10'535,"-9"-10"-285,0 0-46,8 5-10,-8-5 8,0 0 12,0 0-15,11 4-17,-11-4 21,0 0-85,0 0 29,10-4-76,-10 4 32,0 0-67,9-7 43,-2 1-4,-7 6-70,8-7 45,-8 7-59,7-8 51,-7 8-57,6-9 52,-6 9-55,4-12 51,-4 12-57,5-10 56,-5 10-57,1-11 52,-1 11-51,0 0 49,1-16-54,-1 16 55,0 0-57,-4-11 43,4 11-48,0 0 53,0 0-55,-11-3 55,11 3-52,-8 7 56,8-7-53,-9 14 53,3-5-53,3 0 58,-3 1-56,-1 12 23,4-11-13,-1 2 6,2-3 0,1 2 5,-3 0 21,3-2-25,-1 1 6,2-11 1,-1 17 1,1-17 2,0 17 1,0-17 2,0 12 5,0-12 1,1 13 21,-1-13-11,0 0-2,0 0-2,0 0-1,15-4-3,-15 4-3,12-12-2,-6 6 1,2-2 46,-1 0-62,0 3 50,0 0-56,2 0 46,-9 5-52,22-4-12,-22 4 23,16 0 2,-16 0 19,15 9-16,-7-3 8,-8-6-1,11 13-4,-11-13 5,9 13-12,-5-4 19,-4-9-16,8 14 15,-8-14-10,3 12 16,2-3 79,-5-9 12,0 0-4,4 8 2,-4-8-38,0 0 0,0 0-35,4-8-17,-4 8-52,3-18-64,-2 5-47,1-2-40,3-1 35,-1 0-41,0 0 14,1 2-49,0-1-69,0 4-358,1 0-167</inkml:trace>
  <inkml:trace contextRef="#ctx0" brushRef="#br0" timeOffset="218222.1103">17018 11394 383,'0'0'367,"0"0"-33,0 0-17,0 0-7,0 0-18,1-14-35,-1 14 5,0 0-101,0-16 21,0 16-69,1-13 40,-1 13-71,5-16 80,-5 16-82,4-8-63,-4 8 46,6-6-66,-6 6 50,0 0-58,15-3 50,-15 3-55,11 4 52,-11-4-55,10 6 50,-10-6-51,11 8 49,-11-8-52,10 11 52,-10-11-53,9 11 7,-9-11 4,9 9 3,-9-9 4,6 9 3,-6-9 8,7 7 4,-7-7 1,0 0 11,6 7 15,-6-7-6,0 0 1,0 0-9,13-2 2,-13 2-16,5-8 43,-5 8-57,6-7 45,-6 7-59,8-5 48,-8 5-50,11-4 56,-11 4-65,0 0 55,15-2-51,-15 2 49,0 0-51,15 2 55,-15-2-26,12 4-27,-12-4 9,0 0 7,10 3 7,-10-3 8,0 0 5,11-4 47,-11 4-53,12-15 44,-6 6-54,4-2 85,-1 1-35,-1 1 68,2 0-70,6-5 50,-8 10-33,2 0-63,0 2 50,-10 2-76,19 1-29,-9 4-160,0-1-74,3 4-155,-7-2-588,4 5-651</inkml:trace>
  <inkml:trace contextRef="#ctx0" brushRef="#br0" timeOffset="219124.1138">15307 11136 455,'-10'3'461,"10"-3"-77,0 0 255,-10-2-347,10 2 26,0 0-65,-10-5-5,10 5-33,-7-7-36,7 7-33,-5-11-23,5 11-27,-4-12-20,4 12-13,0-14-12,0 14-19,4-14-7,3 4-3,-7 10-21,10-9-5,-10 9 0,15-1 0,-15 1 18,23 5-24,-13-3 47,3 6-62,-1-1 49,-1 3-56,1 0 52,-1-1-51,-2 2 53,1 1-52,5 10 32,-8-13-17,-2 0 50,1-3-53,-6-6 61,6 12-41,-6-12 30,5 10 21,-5-10 12,0 0-2,0 0-14,0 0-9,0 0 2,0 0-10,-2-10-9,1-7 16,1 17-18,0-18 0,0 18-11,2-18 2,-2 18-9,4-15-6,-4 15-7,8-13-3,-8 13-21,11-8-9,-11 8 7,13-4-30,-13 4 10,17 3-97,-7-2 2,1 2-82,0-1 40,-1 1-64,-10-3 11,20 5 50,-20-5-39,18 0 16,-18 0-27,20-3-48,-11 1-311,1-5-115</inkml:trace>
  <inkml:trace contextRef="#ctx0" brushRef="#br0" timeOffset="219310.1149">15692 10829 566,'0'0'416,"0"-16"-114,0 16-68,1-10 120,-1 10-212,0 0-21,4 11-22,-4-11-12,4 21-25,-2-6-7,2 2-14,-1 1-4,1 3 44,0-1-64,0 3 34,-1-1-78,0-1 25,0-2-97,2 14-126,-1-16 68,-3-4-32,0 0-37,0-3-44,-1-10-193,-3 17 57</inkml:trace>
  <inkml:trace contextRef="#ctx0" brushRef="#br0" timeOffset="219673.1181">15623 11079 486,'-10'-9'457,"10"9"18,-7-9-115,7 9 24,-7-6-103,7 6 20,-7-11 174,7 11-313,0 0 22,-8-11-81,8 11-24,0 0 32,-2-10-70,2 10-9,3-10-8,-3 10-5,9-12-3,-3 4-3,2-1 0,1 0-5,2-2-1,15-14 6,-12 10-1,1 1-8,-3 1-20,1-2 22,1 4-18,-4-1 24,1 3-6,-3-2 26,2 3-27,-3 1 15,1 1-31,-8 6 16,13-10-23,-13 10 26,5-1 0,13 4-7,-18-3 17,10 14-4,-5-4 5,0 1-5,-1 2-4,0 1-1,-2 0-3,2 1-4,-1-2 4,-1-1-3,1 1 0,-1-4 1,1 0-1,2 9 2,-5-18 0,6 9 10,-6-9-7,10 2-3,-10-2-1,18-1 7,-8-2-11,1 1 0,2 1-6,-13 1 2,26 1-1,-10 3 1,3 1 1,0 2-44,6 4-76,-1 4-111,3-2-129,-2 6-140,3 2-431,-7-3-509</inkml:trace>
  <inkml:trace contextRef="#ctx0" brushRef="#br0" timeOffset="220988.113">21557 10699 157,'0'0'645,"0"0"-137,0 0-89,0 0-49,0 0-41,0-13-40,0 13-17,0 0-14,0 0-22,0 0-31,2-12-44,-2 12-30,0 0-27,6-12-28,-6 12-15,11-9-15,-3 4-6,1 0-4,3-2-15,1 1-5,1 1-3,-3 1-1,1 1-15,-1 0 1,1 2 0,10 1-8,-22 0 4,21 4 3,-14 1 2,1 0 1,-2 1 7,-1 3 9,-1 1-17,-3 3 63,-1 4 20,-3 5 50,-2 2-43,-4 6 1,-2 4-10,-2 1-12,-11 28 42,13-36-55,1 1 8,2-7 0,1-2-4,1 1-5,2-4-3,-1-1-10,2-4-2,-2 1-8,3-3-2,2-9 0,-3 17 1,3-17 10,-2 14 16,2-14 12,0 0 11,0 14 4,0-14 1,0 0-5,2 9 8,-2-9-3,0 0-5,0 0-1,0 0-3,5 8-6,-5-8-12,0 0-7,0 0-6,0 0 2,10-5 23,-10 5-41,0 0 0,0 0-8,0 0 2,0 0-18,7-7 10,-7 7-2,0 0 5,0 0-13,0 0 9,0 0-9,0 0 7,6-7-10,-6 7 5,0 0 6,0 0-15,0 0 4,7-5-3,-7 5 1,0 0-7,0 0 13,0 0-7,0 0 2,0 0-40,6-9-46,-6 9-43,0 0-65,0 0-39,0 0-58,2-2-493,-2 2 252,7-9-45,-7 9-168,0 0-335,1-11-698</inkml:trace>
  <inkml:trace contextRef="#ctx0" brushRef="#br0" timeOffset="222489.2596">21722 10751 95,'-5'-8'375,"5"8"-86,0 0-40,0 0-18,-3-13-30,3 13 8,0 0 5,-3-12 2,3 12-5,-3-9-20,3 9 143,-4-13-200,4 13-20,-2-10-7,2 10-7,0 0-2,-4-12 1,4 12 10,-3-9 1,3 9-4,0 0 5,-2-10-13,2 10 8,0 0-10,0 0-18,-3-5 21,-2-3-72,5 8-9,0 0-6,0 0 6,-7 8-11,2-1 3,-1 2-26,1 3 28,-2 2-25,1 0 24,-1 2-24,1-1 27,-2 0 7,2 1 8,-7 15 74,8-17-57,-2-1-10,2 0 8,1-2-21,-1-2-3,1 0-5,4-9 3,-6 17-5,6-17 2,-7 12-1,7-12 4,-3 11 9,3-11 15,-4 9 14,4-9 10,0 0-2,-5 7-4,5-7-11,0 0-27,0 0 16,0 0-23,1-15 13,1 5-10,2-4 15,1-3-24,4-5 14,-1-5-23,1-3 17,2-4 0,11-32-1,-12 39-13,-2 1 1,0 4 2,1 2 4,-2 1-2,0 1-8,-1 3 4,-1 2-4,1 1-2,-2 2-5,1 2-3,-5 8-1,8-11 4,-8 11 3,15 2 16,-10 8 19,2 2 1,-2 2 2,1 7-13,1 0 19,1 8-9,0 0 13,-2 2-25,2-1 17,-2 2-4,0 0 11,1-1-15,-1 0 8,0-1-17,-1-1 6,2 0-13,-3-4 18,1-3-15,0 1 9,0-2-18,-2-5 8,1 1-9,0-2 12,-1-1-13,-1-1 11,-1-4-7,-1-9-5,4 20-24,-4-20 2,3 22-46,-3-22 11,-1 11-33,1-11-28,-6 10-30,6-10-23,-7 5-18,7-5-19,-10 7 44,10-7-37,-14 5 60,14-5-42,-16 8 69,16-8-35,-18 7 78,-1 2-71,8-3 59,1-1 74,0 0-30,1 0 88,0 0-25,1 0 80,-2 1-33,10-6 28,-13 6 18,13-6 14,-11 6-1,11-6-3,-8 4-1,8-4 4,0 0 180,0 0-146,0 0-11,0 0-17,23-4-12,-4-4-33,1-3-7,9-2-24,7-4-2,5-2-9,2 0 3,10-4-15,0 0-1,-1 2-16,-6 5 4,-6 0-13,-2 2 2,-7 3-34,-5 1-23,-4 3-41,-5 0-26,-3 2-56,2 0-31,-5 1-99,-2 0-38,-9 4-57,14-1-100,-14 1-86,0 0-590,0 0-780</inkml:trace>
  <inkml:trace contextRef="#ctx0" brushRef="#br0" timeOffset="223539.2552">23347 10665 320,'0'0'554,"-8"-5"-72,8 5-28,-6-9-16,6 9-59,-8-8-40,8 8-35,-2-12-49,2 12-48,1-20 117,-1 20-213,7-17-18,0 8-24,0-1-14,2 2-16,1-2-7,2 2-12,-2 1-5,2 1-6,-1 0-7,-11 6-4,20-4 4,-20 4 18,19 4-14,-10 2 10,-2 5 11,0 0 44,-4 4-29,1 2 41,-1 3-29,-2-2 5,-1 4 25,0-3 29,-1 5-31,-2-2 32,2-2-29,0-3 4,-1 2-39,2-5 10,2 13 21,0-15-45,2-2 10,1-1-17,3-2 12,1-2-18,7-2 9,0-2-24,6-4-25,8-2-65,4-3-55,8-4-50,0-1-36,0 2-1,-2 0-62,21-4-466,-38 10 297,-4 1 8,-3 1-7,-3 3-364,-13 0-351</inkml:trace>
  <inkml:trace contextRef="#ctx0" brushRef="#br0" timeOffset="224363.4857">25122 10343 52,'0'0'509,"1"-11"-91,-1 11-53,3-13 323,-3 13-391,0 0 28,2-14-77,-2 14-29,4-11-43,-4 11-34,5-12-24,-5 12-22,8-13-19,-8 13-18,12-11-13,-3 4-1,-3 2-22,4 0-5,10-2 8,-9 5-25,-11 2-3,20 0 0,-8 2 2,-12-2-1,16 9 1,-8-3-1,-1 3 5,-2 1 50,-1 0-38,-3 1 18,0 0 12,-1 3 18,-2 0 4,0 1 8,-4-3-9,2 2-1,-2 0 4,1-2-8,1-3-10,0 1-10,-1-1-9,5-9-10,-4 16-7,4-16-7,-5 12-9,5-12-2,0 0 2,3 16-3,6-5 1,-3-4-2,3-2-3,1 4-31,0-1 39,-1 1-34,3-1 34,-1 3-23,-1-2 23,-1 2-30,1-2 37,-3 2-31,2-1 50,-2-1 1,-5 0 69,5 9 169,-7-18-96,-3 18-13,-1-9-16,-3 3-13,-4-3-9,-1 1-15,-5 0-22,-3 0-21,-1 0-6,-8-1-16,-2-2-65,0 0-94,-2-2-158,0 0-173,-25-5-1630,31-3-428</inkml:trace>
  <inkml:trace contextRef="#ctx0" brushRef="#br0" timeOffset="225290.8914">26725 10268 538,'0'0'491,"8"-10"-60,-8 10-153,8-10-2,-8 10-104,7-9 14,-7 9-64,7-11 59,-7 11-40,7-9 69,-7 9-64,6-8 47,-6 8-74,0 0 33,3-8-88,-3 8 38,0 0-73,0 0 42,0 0-52,-11 7 84,3 0-31,-2 2-47,1 0 53,-3 2-60,3-1 51,0-1-53,-2 3 44,2-4-68,3 3 52,1-2-56,0 0 52,3 0-56,2-9 54,-2 19-51,9-1 38,2-6 12,-1-1-43,1 0 46,3-1-58,1 1 53,1-1-58,-3 0 48,0-1-47,1 0 3,-2 0 4,2 0 12,-3-2 23,-2 3 27,-1-3 25,4 8 106,-10-15-69,4 16 15,-4-16-2,-4 16-11,4-16-13,-10 15-15,3-8-28,-5 1 5,2 0-23,-1-1 5,-2-1-19,-1 0 1,-1-1-81,-4 1-43,-1-2-86,2-1-46,-2-1-70,-1-1-56,4-2-88,-2-1-86,4-4-556,1-4-706</inkml:trace>
  <inkml:trace contextRef="#ctx0" brushRef="#br0" timeOffset="225547.4326">26562 10337 425,'8'-6'644,"-8"6"-107,12-10-169,-3 3-10,0 2-95,3-3 54,0 3-50,2-4 73,2 1-77,4-2-9,-2 0-13,4 0-24,3-2-28,2 1-44,0-1 10,1 0-38,3-1 0,3 0-34,-3 1-2,28-8 28,-32 11-75,-4 4 6,-2-2-30,-2 2 14,-4 2-66,1-2 3,-5 1-63,0 1-10,1 1-79,-12 2-8,15-3-36,-15 3-11,16 0-25,-16 0-33,11 5-377,-11-5 327,0 0-69,4 12-339,-4-12-274</inkml:trace>
  <inkml:trace contextRef="#ctx0" brushRef="#br0" timeOffset="226254.4283">27925 10235 231,'0'0'442,"5"-13"-85,-5 13-29,6-12-43,-6 12 15,5-13 18,-5 13-10,3-12 1,-3 12-7,4-10-19,-4 10-21,0 0-60,3-15 7,-3 15-68,0 0 0,0 0-54,2-11 0,-2 11-33,0 0-8,0 0-37,0 0 19,0 0 1,0 0-9,0 0-4,0 0 1,0 0-3,-4 9-4,4-9 6,3 11-10,-3-11 6,5 12-2,1-4 1,1-1-2,3 3 1,1-1-1,16 12 3,-12-9-6,3 0-3,-1 1 3,0-1-2,-3 0-2,2 2 6,-2-2-6,-4 0 2,-1-1-5,0 1 6,-4-1 3,-1 1 8,-4-12 12,0 22 6,-4-11-5,-1 0 1,-4 0-1,1-3 1,-3 2 0,-2-2 1,-1 1 5,1-4 7,-2 2 6,1-4 6,3 0-12,11-3 0,-22-3-12,13 0-46,0-4-43,0-20-93,9 8 18,0-5-58,5-1 76,1-6-35,3 3 33,-1 0 36,1-1 29,-3 7 23,0 1 50,-1 1 12,-1 4 59,0 1-31,0 0 48,-4 3-42,-3-10 46,0 13-66,-1 2-35,-3-1 24,1 1-58,-4 5-62,10 2-127,-24-3-111,10 6-168,-4 3-183,-2-2-335,-1 3-614</inkml:trace>
  <inkml:trace contextRef="#ctx0" brushRef="#br0" timeOffset="227165.437">29849 9881 69,'0'0'842,"0"0"-186,0 0 187,10-5-604,-10 5 8,0 0-100,0 0 66,0 0-32,0 0 64,0 0-55,7-5 30,-7 5-74,0 0 33,0 0-64,0 0 20,0 0-51,0 0 10,0 0 22,0 0-72,4 11 38,-4-11-21,-1 14 11,-1-3 21,0 1 0,-1 3-11,1 1-18,-2-1-8,0 5-15,2-3-6,-2-1-2,3 2-4,-2 0-1,-2 14 12,4-15-24,0-2-24,-2 0-31,3-1-62,-1-3-7,-1 0-87,2-11-7,0 20-96,0-20 11,0 16-40,0-16-49,3 10-69,-3-10-65,6 6-411,-6-6-491</inkml:trace>
  <inkml:trace contextRef="#ctx0" brushRef="#br0" timeOffset="227690.424">30132 9991 571,'2'-9'1056,"-2"9"-673,0 0 1,3-14-91,-3 14 30,0 0-52,1-14 61,-1 14-62,0 0 11,2-13-65,-2 13-4,0 0-65,1-12 5,-1 12-39,0 0 1,0 0-38,1-12 6,-1 12-32,0 0 5,3-10-24,-3 10 5,5-7-24,-5 7 15,7-7-25,-7 7 17,13-6-25,-13 6 17,13-5-13,-13 5 7,13-1-25,1 1 1,-14 0 23,16 1-24,-16-1 26,14 6-25,-7-1 34,-7-5-36,13 8 6,-13-8 2,6 11 6,-6-11 1,5 10 4,-5-10-3,3 14 6,-3-14 5,-5 24 24,1-14-8,-1 0 9,0-1-1,2-1-1,-3 3-6,1-3-1,0 2 3,5-10-6,-8 14-2,8-14-5,-6 15-3,6-15-1,-4 12 4,4-12 1,0 19 17,0-19-23,9 17 9,-4-9-6,1-1 19,1 5 5,1-2 6,0-1-4,-2 2 7,1 0 20,0-1 3,-2-1 29,0-1 21,-5-8 17,5 18 19,-5-18 9,-1 17-15,-3-8 0,-2 2-49,-5-1 8,-6 1-44,-3 0 8,-4 1-76,-6 0-130,-10 2-142,0 0-179,-6-1-378,-2 0-945,-5-2-1478</inkml:trace>
  <inkml:trace contextRef="#ctx0" brushRef="#br0" timeOffset="229178.4286">16656 12798 458,'0'0'506,"0"0"-82,0 0-62,-10-4-37,10 4-38,0 0-47,0 0-35,0 0-24,0 0-28,0 0-22,-9-3-14,9 3-22,0 0-17,0 0-16,0 0-9,0 0-1,7-4-52,-7 4 53,15-5-59,-4 1 52,-1 1-59,5-2 54,0 0-57,2-1 56,0 0-59,1 1 53,2-2-54,-1 1 57,18-3-27,-21 4-62,0 0 6,-1 3-42,-1-1-36,-3-1-26,1 1-23,-1 1-32,-1 0-35,-10 2-29,18-2-25,-18 2-24,11 2-298,-11-2-124</inkml:trace>
  <inkml:trace contextRef="#ctx0" brushRef="#br0" timeOffset="229608.4276">16747 12983 111,'0'0'479,"-9"9"-106,9-9-33,0 0-19,0 0 16,0 0-83,0 0 7,0 0-83,0 0 33,0 0-76,0 0 33,0 0 40,9-12-161,-9 12 41,7-8-67,-7 8 41,12-12-86,-12 12 16,14-10-84,-7 2 28,0 3-67,0-3 45,2 1-70,-1 0 64,-2 0-59,3 0 69,-4-1-40,1 1 47,-2-1-30,0-1 42,0 1 2,-2-2 2,-2 10 5,2-21 0,-2 21 6,-2-21 10,1 10 7,-2 0 10,1-1 24,-1 0 37,1 2 42,-3-10 163,5 20-105,-5-17 6,5 17 8,-7-13-3,7 13-13,-3-10-17,3 10-24,-4-10-21,4 10-16,0 0-9,0 0 8,0 0 15,0 0 25,-12 7-57,8 15 65,2-8-45,-3 1-58,3 3 47,-2 3-56,1 2 49,1-2-50,-2 2 44,1 1-46,2-2 7,0 2 43,-1-4-68,1-1 1,2 1-87,-1-3 9,4 16-207,-1-16 90,-1-5 37,2 0-49,0-3 21,0-1-17,-4-8-36,8 12-46,-8-12-271,0 0-96</inkml:trace>
  <inkml:trace contextRef="#ctx0" brushRef="#br0" timeOffset="229803.4205">16928 12716 657,'2'-12'529,"-2"12"-176,4-15-13,-4 15 7,0 0-68,0 0 57,-6 6-78,0 4 24,0 5-93,0 4 19,1 2-95,-1 3 22,-1 6-73,2 1-3,2 0-47,1 1-108,1 1-56,2-3-164,6 30-542,-4-36-4,5 0-412</inkml:trace>
  <inkml:trace contextRef="#ctx0" brushRef="#br0" timeOffset="230731.4314">17214 12666 346,'0'0'302,"4"-9"212,-4 9-310,0 0-8,0 0-65,0 0 64,0 0-20,0 0-16,0 0-25,0 0-25,0 0-20,0 0-17,0 0-8,0 0 0,0 0-1,0 0 9,0 0 80,0 0-74,0 0-2,0 0 1,0 0-46,1-10 60,-1 10-58,0 0 51,0 0-60,0 0 44,0 0-60,0 0 46,0 0-59,0 0 52,0 0-59,0 0 45,0 0 14,0 0-54,0 0 55,0 0-50,0 0 54,0 0-50,-5-8 58,5 8-52,0 0 49,0 0-55,0 0 45,0 0-56,0 0 47,0 0-58,0 0 42,0 0-83,0 0 22,0 0-89,0 0 16,0 0-34,0 0-33,0 0-27,0 0-17,0 0 13,0 0 3,0 0-4,0 0-15,0 0-8,0 0-14,0 0-794</inkml:trace>
  <inkml:trace contextRef="#ctx0" brushRef="#br0" timeOffset="231325.4274">17230 12639 106,'0'0'322,"0"0"-62,0 0-37,0 0 182,0 0-225,0 0-6,-2-13-58,2 13 67,0 0-4,-4-9-1,4 9-9,0 0 7,0 0 5,-4-12-61,4 12 40,0 0-75,0 0 28,0 0-75,0 0 46,0 0-29,0 0-51,0 0 56,-5 16-48,5-5 59,0 4-46,-1 2 61,-1 2-50,1 0 45,1 1-70,-1 1 48,0-2-51,-1 2 57,2-1-34,-1-2 5,0 1-3,0-2 3,-1 0-2,1-4-5,1 0-4,-1-1-7,1-12 4,-2 22 6,2-22 30,-3 13 32,3-13-18,-1 12 22,1-12-42,0 0 21,0 0 4,0 0-37,-8-5-6,8 5-8,0-25-12,0 6-41,1-5 40,2-3-52,1-3 55,0-1-53,0 0 54,0 2-47,1 5 52,0-1-52,0 4 53,5-15-65,-6 21 61,1 2-45,-1 3 52,1 2-54,2 2 49,-7 6-50,13-4 58,-13 4-53,16 8 60,-6-1-45,0 3 45,0 2-45,3 2 46,-2 3-50,12 19 32,-12-19 10,0 2-44,0 0 1,-1 1-33,0-4-46,-3 2 20,1-3-78,-1-1 32,-1 1-82,-3-2 19,0-2-69,0-1-17,-2 2 2,-1-12 4,-1 21-222,1-21 249,-6 8-3,6-8 20,-9 5 48,9-5 40,-13 1 49,13-1 80,-14-1 77,14 1 16,-19-3 96,19 3-26,-16-2 84,16 2-53,-13-5 33,13 5-59,-12-6 47,12 6-64,-8-6 27,8 6-78,0 0 34,-3-13-80,3 13 37,5-12-68,0 5 46,1-1-71,2 2 3,1-5-102,1 3 12,0 0-51,14-12-261,-10 9 162,1-1-13,-1-2 6,1 1-34,-1 0-26,1-1-235,-2-3-53</inkml:trace>
  <inkml:trace contextRef="#ctx0" brushRef="#br0" timeOffset="232022.4277">17634 12458 172,'0'0'414,"1"-17"-23,-1 17-106,1-11-53,-1 11-35,0 0-24,2-11-3,-2 11 44,0 0-52,0 0 60,-4 17 151,4-17-211,0 22 38,0-8-73,0 3 37,0-1-64,0 2 29,1 1-61,0 1 49,1-2-59,-1 1 38,0 0-62,0-1 45,2 0-61,0-1 44,-2-3-56,0-1 44,0 1-54,3-4 48,-4-10-52,2 19 51,-2-19-49,2 16 46,-2-16-45,1 10 33,-1-10-33,0 0 38,0 0-80,-9 5 34,9-5-60,-14-11-32,14 11 65,-12-10-44,2 5 64,2 0-46,-1 2 56,9 3-44,-16-7 59,16 7-50,-16-1 61,16 1-55,-13 5 68,13-5-55,-11 8 62,6 0-47,-2 6 39,7-14 11,-1 14-53,1-14 53,2 15-54,-2-15 52,8 15-54,-3-8 50,-5-7-68,10 9 32,-10-9-78,14 5 24,-14-5-69,15 3 39,-15-3-56,29-8-100,-19 4 165,2-3-74,-1-2 59,0-2-71,-1 1 63,1-6-46,-1 1 69,-3-2-35,1-2 55,0-1-26,-2-1 61,-1 1-41,0 0 88,-3 2-26,1 1 53,0 2 89,-2 3-33,1 0 69,-2 12-40,2-21 58,-2 21-66,2-16 27,-2 16-84,1-12 30,-1 12-15,0 0 56,0 0-48,0 0 44,0 0-44,4 28 103,-3-16-73,-1 2-74,3 2 42,-2-1-55,0 2-7,1-1 7,0 1 10,0-2-6,-1 1-4,0-3-11,2-2-5,-2 1 1,1-1-4,1-2 2,1 8 16,-4-17-17,6 9-3,-6-9-1,0 0-3,11 2-5,-11-2-10,13-11-10,-4 2-23,-1-3-32,-2 1 65,2-4-53,0 3 58,0-1-51,0 4 55,3-9-52,-11 18 1,10-12 58,-10 12-43,9-4 69,-9 4-42,0 0 51,18 2-52,-18-2 42,11 2-43,-11-2 46,15 5-48,-15-5 50,17 2-66,-17-2-49,35 1-572,-21-2 48,1-3-516,2-1-729</inkml:trace>
  <inkml:trace contextRef="#ctx0" brushRef="#br0" timeOffset="233172.4298">19096 12271 406,'0'0'433,"-3"-12"-61,3 12-47,-9-9-31,9 9-42,-14-7-41,14 7-28,-19-4-19,19 4-20,-24 0-13,11 3-18,-2 2-13,-17 10 79,16-5-83,1 3 6,0 2 34,2 1-15,-1 2-14,4-1-16,1 3 56,1 1-59,2 1 43,2-3-69,2-1 39,2 0-53,1-3 6,3 1-1,8 10 58,-3-16-53,3-3-5,2 0-7,0-5-8,2-1-3,3-4-9,3-2-4,0-4-3,2-2-3,-1-3-1,-1-2-1,-1-2-21,-3-1 26,-3-5-30,-2 2 27,-2-3-35,-6 4 21,-1-1-26,-4 3 29,-1 1-1,-4 1-1,-1 2-4,-3 0-3,-2 3-1,-1 3-2,-2 3-1,-2-1-23,0 3-75,2 4-84,-18 5-525,19 1 209,-3-2-592,5 3-715</inkml:trace>
  <inkml:trace contextRef="#ctx0" brushRef="#br0" timeOffset="233679.4335">20352 12001 276,'0'0'499,"0"0"-130,0 0-17,0 0 42,-8-5-54,8 5 30,0 0-64,0 0-9,-9-7-12,9 7-8,0 0-22,-9-6-18,9 6-28,-10-4-28,10 4-28,-14-4 84,14 4-152,-12 3-15,12-3-11,-16 6 0,9 1 6,-4 3-2,0 1 13,2 2 18,-2 2-21,2 3 4,2 1-17,-2 1 12,4-1-8,2-2 2,1 18 46,3-17-46,4-3 8,2 0-4,1-3-1,2-1-11,4-3-1,1-2-10,3-1-6,2-4-5,1-1-10,5-4 3,-2 0-3,-1-4-2,4-2 0,18-20 22,-28 12-27,-2-3-11,-6 1 4,-2-2-7,-3 0 1,-4 0 3,-5 0-7,0 3-5,-5 1-7,-2 1-6,0 4-72,-1 4-107,-3 1-111,2 5-176,-4 2-121,0 2-161,2 2-641,-6 3-1008</inkml:trace>
  <inkml:trace contextRef="#ctx0" brushRef="#br0" timeOffset="236371.957">22017 11831 482,'0'0'593,"-3"-11"-18,3 11-91,-4-12 10,4 12-101,-3-11-23,3 11-64,-6-12-21,6 12-52,-5-14 0,5 14-10,-6-14-8,2 5 30,1 1-7,-1 0-15,0 1-43,0-4-19,0 2-4,0 1 12,0-1-7,0 1-19,4 8-23,-7-13-29,7 13-27,-6-15-7,6 15-46,0 0-3,0 0-2,0 0 0,-3 15 2,5-4-2,0 4 0,1 2 0,-1 5-6,2 2 4,-1 0 4,1-1 2,2 3-8,-2 0 5,5 22 1,-3-25-15,-1 1-34,2-3-45,-2 1-61,1 0-37,0-2-55,0-1-41,2 0-85,-2 0-19,1-3-53,0-3-58,2-1-30,-1 1-86,0-5-386,0-2-596</inkml:trace>
  <inkml:trace contextRef="#ctx0" brushRef="#br0" timeOffset="237648.9618">23443 11669 164,'0'0'270,"0"0"-64,0 0-35,0 0-27,0 0-5,0 0-31,0 0 7,-12 3-36,12-3 29,0 0-36,0 0 40,0 0-42,0 0 58,0 0-60,0 0 25,0 0 0,0 0 10,0 0 2,0 0 3,0 0 42,0 0-55,0 0 49,0 0-62,-13-1 111,13 1-82,0 0-63,0 0 53,0 0-61,0 0 39,-6-7-65,6 7 52,0 0-64,0 0 0,2-13-3,-2 13 4,0 0 7,5-12 1,-5 12 5,7-15 17,-7 15-16,8-10-7,-8 10-1,8-10-3,-8 10 3,9-12-4,-9 12-5,11-8 1,-11 8-2,10-7-2,-10 7-1,11-5 1,-11 5 3,13-3-6,-13 3 1,14 0 2,-14 0 0,17 6 4,-8-2-3,1 1 1,-1 0 3,0 4 9,2 1 35,-2 0-8,0 2-5,-1-2 11,-1 1 42,1 2-57,-3-1 17,8 15 50,-10-15-74,1 0 56,-1 0-62,-2 0 68,0 0-43,-1-12 53,-1 22-49,-1-10 0,-2-1 22,0 1-19,-3-2 0,0 3-5,-1-4 13,1 0 16,-9 5 103,8-7-96,0-2-12,-2-3-9,1 2-3,9-4-1,-19 3-8,19-3-14,-19-3-10,9-1-4,3-3-1,-2-3-7,2 0-5,1 3-2,1-4-5,5 11-1,-5-18-4,5 18-1,-1-14-4,1 14-2,1-11-7,-1 11 0,5-7-2,-5 7 7,11-2 4,-11 2 5,13 1-3,-4 3 4,-9-4 1,18 7 2,4 5-3,-11-6 6,0 1 2,2 2-2,-2-3-11,3 2-42,-1 0-44,-1-3-77,2 1-11,0-2-128,2 1-40,3-2-127,-1-2-104,4-1-383,0-2-554</inkml:trace>
  <inkml:trace contextRef="#ctx0" brushRef="#br0" timeOffset="238434.0649">25003 11407 261,'0'0'378,"11"-2"-65,-11 2-18,0 0-26,0 0-5,12-4-10,-12 4 261,0 0-324,12-2 29,-12 2-73,0 0 33,0 0-68,0 0-8,0 0-8,0 0-13,0 0-14,0 0 0,0 0 3,5 6 17,-5-6-9,-9 11 1,-3 7 86,3-6-51,0-1-18,-2 5 14,-2-1-35,2 2 26,-1 0-24,-1 0 12,1 1-14,-1 0-11,2-1-15,0-1 0,3-3-5,0 1-1,0-2-8,2 0-9,1-2-2,2-1-6,3-9-4,-3 15 9,3-15 0,1 12 0,-1-12 1,12 8-1,0-6-2,1 0-5,1-2-3,4-2 2,2 0 0,3-3-4,26-6 3,-20 3-24,0 1 20,0-2-18,0 3 16,-1-5-21,-4 5-4,-1-3-58,-1 3-16,-5 1-51,-1-2 15,-1 2-67,-4-2-45,-1 2-61,-10 5-38,17-14-427,-17 14 421,0 0-43,2-13-32,-2 13-307,-9-10-229</inkml:trace>
  <inkml:trace contextRef="#ctx0" brushRef="#br0" timeOffset="238671.0633">25179 11380 619,'0'0'443,"-5"-16"4,5 16-117,-4-9 5,4 9-120,0 0-4,-4-8-86,4 8 49,0 0-10,-5 10 297,5-10-255,-1 22 2,-2-7-25,2 3-6,0 2-57,-1 3 32,2 2-42,0 1-3,-2 0-14,-2-1-17,5 2-18,-3-1-10,1 0-9,-1 0-4,0 24-95,0-26-103,2-2-12,-2 0-134,2-2-53,0-2-128,0 0-167,0-3-260,0-3-485</inkml:trace>
  <inkml:trace contextRef="#ctx0" brushRef="#br0" timeOffset="239670.0694">26263 11456 393,'0'0'580,"0"0"-79,0 0-71,0 0-49,0 0-50,-5-8-20,5 8-11,0 0-30,0-12-62,0 12-2,7-14-29,-3 8-26,6-3-29,1-2-26,18-10 54,-11 8-93,0 3-7,2 1-9,-2-2-4,4 4-11,-1 0-9,-4 1-6,-1 2-6,3 2-1,-6 2-4,3 4 10,-3 1 1,-2 2-4,3 3 4,-3 5 7,1 2-19,-3 0 35,-1 3-9,-1 1 31,0 1-22,-2-1 16,-1 3-3,0-2-10,1 3-7,-1-3-7,-2 0-1,3-1-4,-2 1 0,-1-4-4,2 17-63,-2-21-51,0 1-62,-1-2-9,1-1-109,-2-12-3,0 20-125,0-20 23,2 15-107,-2-15-445,0 0-514</inkml:trace>
  <inkml:trace contextRef="#ctx0" brushRef="#br0" timeOffset="239899.0679">26340 11750 419,'0'0'538,"0"0"-78,-14-3-157,14 3 4,0 0-108,6-8 26,4 1-81,1 1 24,5-3-79,3 0 32,8-3-76,1-1-5,10-2-10,2-1-36,45-15-174,-39 14 18,1 0-34,8-2-17,-2-2-55,3 0-384,0 2-158</inkml:trace>
  <inkml:trace contextRef="#ctx0" brushRef="#br0" timeOffset="240225.0686">27656 11247 267,'0'0'911,"0"0"-483,-2-12-68,2 12 35,0 0-104,0 0 19,0-12-101,0 12 20,0 0-80,0 0 39,0-13-64,0 13 58,0 0-53,0 0 48,2-10-61,-2 10-5,0 0-10,0 0-15,0 0-16,0 0-19,0 0-9,0 0-20,0 0-4,0 0-2,0 0 2,0 0 22,4 12 24,-3-1 3,-1 2-4,1 0 4,2 22 78,-3-18-79,2 3-23,1-2 5,-3 1-17,2-1 8,-2 2-21,3-2 12,-3-1-19,2 0 1,-2 0-48,2-2-30,-2-1-51,0-1-68,2-1-65,0 9-352,-2-21 182,2 17-18,-2-17-53,5 8-491,-5-8-574</inkml:trace>
  <inkml:trace contextRef="#ctx0" brushRef="#br0" timeOffset="240603.0702">27872 11295 519,'2'-16'590,"-2"16"-26,4-17-115,-4 17 7,5-16-95,-2 6 52,-1 0-68,-2 10-38,7-17-52,-3 8-49,0 0-43,2 0-30,0 0-29,7-8 60,-7 11-116,1-1-5,1 1-13,-8 6-5,14-9-5,-14 9 0,15-3-5,-15 3-6,15 3 15,-15-3 26,14 11-18,-7 0 53,-3 2-8,0 2 23,-4 28 126,-4-16-111,1 1 4,-3 1-25,2 1-1,-3-1-14,0 0 3,1-6-2,1 0-4,0-1-13,0 0-9,1-5-4,0-2-8,1 1-3,1-4-12,2 0 9,-2 0-3,2-12 12,4 17-15,-4-17 4,16 9-12,-16-9 3,26-1-12,-3-5-28,6-1-38,1-3-65,3 1-68,-1 1-120,7-4-90,1 3-131,28-8-1000,-37 8 278,-2 1-857</inkml:trace>
  <inkml:trace contextRef="#ctx0" brushRef="#br0" timeOffset="241554.5896">29385 11207 122,'0'0'610,"11"-7"-125,-11 7-95,16-13 265,-16 13-352,13-11-6,-6 6-47,0-1 54,0-1-84,1 0 43,1 0-66,-2 2 17,1-1-73,1 0 11,2 1-63,-1-2 17,2 2-55,-1 2 25,13-3 0,-24 6-72,22 1 28,-22-1-35,22 5 36,-10 2-36,0 1 44,0 2-34,-2 1 37,0 5-32,-1 0 28,-1 3-22,-4 1 27,-1 3-27,-1 0 0,-3 25 19,-1-24-19,-4-2-18,-1 0 21,-1 1-19,-3 0 16,-3-2 5,1 0 2,0-5-8,-1 1 2,-1-3 0,1-3 1,-1 0 7,2-2 10,1-3 19,-2-1 15,4-1 10,10-4-13,-20 1-13,20-1-20,-14-8 4,8 0-24,3-2 7,2-2-9,2 1 0,1-1-5,3-2-3,-2 3-5,2-1 3,2 0-3,8-5-10,-7 11 4,0-1 1,0 3 0,-8 4 1,20-4 0,-20 4-4,20 0 5,-20 0 0,20 2 1,-9 1 2,-1 1-1,-1-1 1,2 2 1,1 3-1,9 4-104,-11-8-9,-1 2-40,1 0-74,0-1-8,1 0-32,0 0-28,-1 0 26,3-3-79,-2 0-5,2-1 11,1-1 50,0 0-7,2-3 15,2-2 26,22-13-614,-15 3 160</inkml:trace>
  <inkml:trace contextRef="#ctx0" brushRef="#br0" timeOffset="241815.8491">30140 11189 34,'7'-10'597,"-2"3"-166,-5 7-89,5-7-23,-5 7 8,0 0-14,0 0-1,-9 11 15,3 0 4,-3 2-34,-2 4 47,1-1-65,-2 6-21,1-2-49,1 1-18,2 0-25,-6 16 83,11-19-140,0-1-7,2-1-2,2-3 3,2 1 18,0 0 3,5-3-6,1 0-9,1-4-7,3-2-16,0 0 3,0-2-8,4-3-18,-2-3 4,21-8 52,-19 0-77,1-1-9,-2-8-9,-1-1-7,-3-4-5,-3 0-12,-3 2-4,-4 1-6,-3 3-21,-5 0-38,-3 2-60,-6 4-60,-11 1-54,-3 3-157,-47 5-729,24 4-376,-2 6-1132</inkml:trace>
  <inkml:trace contextRef="#ctx0" brushRef="#br0" timeOffset="242710.8496">28838 11540 161,'0'0'229,"-9"6"-54,9-6-22,0 0-14,0 0-7,0 0-3,0 0-5,0 0-6,0 0-5,0 0-12,0 0 3,-9 4-8,9-4 11,0 0 15,0 0 12,0 0 8,0 0-4,0 0-1,0 0 1,0 0-6,0 0-9,0 0-14,0 0-12,0 0-20,0 0-16,0 0-10,0 0-12,0 0-5,0 0 59,-3 10-76,3-10 67,0 0-50,0 19 80,0-19-9,0 25 48,0-11-51,-1 5 56,1 1-58,0 4 46,0 3-28,1-3 21,-1 2-27,2 1 21,1 22 121,0-25-131,1-2-20,-2-1-7,1-1-5,-1-4-11,1 1-12,1-2-10,-2-1-7,0-1-7,0-4-8,-2-9-30,5 20-79,-5-20-110,1 14-200,-1-14-276,0 0-844,-7 12-1128</inkml:trace>
  <inkml:trace contextRef="#ctx0" brushRef="#br1" timeOffset="256573.2383">20405 10383 128,'0'0'177,"0"0"-40,0 0-28,0 0-6,0 0-14,0 0-5,0 0-6,0 0-7,0 0-10,0 0-4,0 0-5,0 0 4,0 0-6,0 0 45,0 0-44,-7-6 0,7 6 6,0 0 1,0 0-4,0 0-1,0 0-4,0 0 9,0 0-9,-8-5-42,8 5 35,0 0-42,0 0 38,0 0-39,0 0 36,0 0-47,-12-3 44,12 3-40,0 0 40,0 0-41,0 0 38,-11 3-46,11-3 42,0 0-43,0 0 43,-14 2-40,14-2 39,0 0-42,-11 4 47,11-4-8,-12 5-40,12-5 48,-9 6-49,9-6 45,-9 6-42,9-6 51,-8 8-46,8-8 58,-13 11-57,7-5 52,-1 1-55,7-7 55,-11 13-51,3-6 48,-4 6-23,5-6-30,2 0 59,-2-1-56,0 2 62,1-2-65,1 2 65,-2-3-68,0 3 60,2-1-57,-1 1 54,-1-2-65,2 2 65,-2 1-64,2-2 60,0 0-60,-2-1 59,2 3-63,-1-2 70,1 1-69,-2-1 4,2 0 7,0 1 8,-1-1 12,0 0 10,1 0 13,-1 0 3,1 1 2,-1-2-7,-1 0 0,-5 8 28,7-8-37,-1 1-1,0 0-7,-1 1 1,1-2-3,-1 3 3,0-3-3,1 3-3,-1-2 0,1-1-2,-1 2-1,1-1 3,0 0 3,0 1-5,-7 7 0,5-4 2,1-2 50,-1 0-52,0 1 50,-1 0-51,1-1 58,-1 3-54,-1-3 51,0 0-50,2 0 46,-3 1-50,2 0 51,0-1-60,0-1 50,-1 1-54,1 0 50,0 2-50,-1-4 49,3 1-52,-4 2 53,0-2-58,1 2 46,0 0-40,-3 0 46,2-1-51,1 1 51,-4 0-53,2-1 49,0 1-51,-12 11 31,9-10 39,-2 0-50,3 0 60,-2 0-55,1 0 51,-2 0-52,2-1 51,-1 0-48,0 1 42,0 0-54,1-1 48,-2 1-58,2 0 53,-3 0-52,-15 11 27,18-11 21,-1-1-52,-1 2 55,1 0-58,2-1 52,-2-2-52,3 1 50,0 0-46,0-1 48,0 0-55,0 3 10,-2 1 1,0-1 6,0 1 1,-1 1 1,0 1 4,1-2 0,0 1 0,0 0 2,0 0 46,3 1-57,-1 0 52,-1-1-53,1 0 52,-2 3-60,3-2 52,-2 2-52,0-1 54,-3 3-55,-16 21 29,18-19 30,-1-1-59,1 1 51,-3 0-56,1 1 58,1-1-54,-2 3 55,1-1-56,0 0 55,1 1-52,-5 2 56,3 4-54,1-7 54,1 2-47,-15 23-10,17-24 14,-1 1 5,2 0 1,1 0 1,-3 1 3,3-1-3,-2-1 46,2 3-57,-1 0 50,2-1-55,-1 1 52,0 2-51,0-2 50,2 1-55,-9 27 26,11-27 10,1-2-37,2-2 54,0 0-54,1-1 53,0 1-51,2-1 49,0 0-53,1-4 52,1 2-51,0-2 52,0 1-50,0-2 53,1 1-54,2-2 3,-2 0 3,2 0 2,-1 0 8,2 0 9,0-2-9,0 1 0,1-1 2,-2 1 3,1-1-1,1-1 0,0-1 3,1 1 0,1-1 2,-1 0 5,6 11-7,-5-14 2,1 0 2,1 0-2,-2-4 3,1 2 2,2-3-4,-2 2 2,2-2-2,0-2 0,0 1 2,0-1-2,2-1 1,-1-1 2,-11-1-2,35 0 4,-22-2-5,-2 1 0,2-3 1,2 1 0,1-3 3,-1 0-4,2 0 1,0-3 1,2 2-3,-3-3 17,4 1-21,1-1 1,-4 0 1,2 1 1,19-13 39,-20 10-3,0 2-52,-1-2 54,0 1-57,2-2 53,-1 0-56,1-1 55,2-3-57,-1 0 54,1 0-55,1-1 55,1-2-60,-4 3 60,3-3-51,-2 4 50,-1-2-54,1 2 53,-4 2-54,1 0 53,-1 0-50,0 0 54,1-1-59,1 0 58,2-2-55,-1 2 53,0-3-53,2 1 52,-1-1-50,-1 0 53,20-18-31,-17 16-24,3-2 6,0-2 8,-4 5 2,4-5 1,-4 4 2,4-2 0,-4 1 0,-1 1 3,1 0 49,0-1-57,-1 0 53,-1 1-57,1-2 48,17-19-22,-21 22-35,2-1 56,-1-1-53,-1 1 51,-1 0-58,2-2 56,-2 2-55,-1 0 56,-3 2-54,2 0 58,-2-1-56,-1-1 52,2 2-57,-2-1 54,9-19-26,-9 17-28,-1 2 55,1-1-54,-1 0 5,0-1 5,1 2 4,-3-1 2,2 0 8,0 1 1,0 0-14,-2-1 15,1 3 0,1-3 3,0-1-2,-2 4-2,2-4 1,0 2 0,0-2 0,-1 3 0,3-2-2,-2 0 53,1-1-63,1 1 52,-1 1-57,1 1 51,1-2-50,-2 1 50,2 1-56,0-2 54,12-16-15,-12 18-32,-2 2 54,2-2-51,-1 0 44,-1 0-50,1 0 55,-2 1-56,0 0 56,1 0-56,-1-1 51,-2 0-54,3 0 51,-2 0-53,1 2 6,6-16 0,-7 18 10,-1-2 3,1 1 2,2-2 2,-1 1-1,0 0 3,2 0 0,-3 0-5,1 1 6,1-2 1,-1 2 1,-2 0 49,1 1-62,1 0 50,-3 0-67,0 0 66,1 0-56,1 0 53,-3-1-58,2 1 55,-1 2-50,-1-3 50,0 3-47,3-3 45,-3 3-55,0-2 57,1 2-59,0-1 62,0-1-56,1-12 53,-3 11-5,0 1-55,0-1 56,-3 1-37,0 0 58,1 1-49,-4-1 51,1 0-59,-1-1 54,-1 2-57,-2-2 51,-2 1-55,-2 0 49,-3 1-52,-18-14 26,10 16 21,-3-1-55,-4 0 52,-2 2-29,0 1 57,-2-1-48,1 2 1,1 0 1,4 2-2,1-1-2,2 4 0,2-2 42,2 2-58,2-1-32,2 4-11,1-2-117,2 3 22,-1 0-101,2 4-2,3 2-75,-2 3-80,1 2-412,2 3-353</inkml:trace>
  <inkml:trace contextRef="#ctx0" brushRef="#br1" timeOffset="259180.6542">22274 10055 112,'0'0'246,"0"0"-48,0 0-16,0 0-26,0 0-12,0 0-13,0 0-9,0 0-11,0 0-6,0 0-11,0 0-7,0 0-5,-4-8-11,4 8-8,0 0-6,0 0-2,0 0-6,-6-2 24,-6 1-37,12 1 1,0 0-1,-11 1 0,11-1-4,0 0 7,-17 3 4,17-3 1,-11 2-8,11-2-1,-15 4 1,15-4-8,-18 4 2,7-2-2,-11 5 22,11-3-36,-1-1 3,1-1 4,0 2 1,0 0-6,-1-2 4,2 2-10,-1 0-3,0 0-1,1-1-5,-2 2 49,1 0-57,1-1 52,-4 2-55,2 0 55,-1 2-49,0-3 47,-1 4-52,0-2 54,0 1-52,1-1 51,-1 1-53,-1-1 52,2 2-55,-2-1 55,2 0-54,0 0 48,-2 0-43,2-1 51,-12 7-1,13-9-55,3 2 51,-2-2-54,3 0 50,-1 0-53,0 1 50,1-2-3,0 3-10,-1-2-5,1 0-1,2 3 8,-4-3-12,2 3-2,0 0-3,-8 8 7,8-8-12,1 1 5,-1-1-51,-1-1 58,3 0-49,0 2 53,-2-3-50,1 3 56,0-1-53,1-1 56,-1 0-51,0 0 64,1 1-49,-1-1 55,0 1-55,0 1 51,-1-2-54,1 3 49,0-3-45,-1 3 42,-1 0-54,2 0 54,-2 1-54,0 0 51,1-2-53,1 3 52,-1-1-50,-1-1 49,2 0-49,-7 14-12,5-14 26,1 0 0,1 2 11,-1-2-7,-1 2 2,0-2 4,2 1 4,-2 0 2,0-1-1,-1 1-3,1 0 1,-1-1 3,0 3 0,-3-1-3,-11 11 6,13-12-10,-1 3 2,1-3 46,0 0-52,0-1 49,1 2-61,-1 0 51,1-2-57,1 1 54,-1-1-55,1 1 53,0 0-57,-1-1 55,1 0-59,1 1 61,-1 0-62,0-1 67,1 1-61,-1-1 50,-1 1-49,0 0 54,1 0-53,-2 0 54,0 0-56,1 0 55,-1 0-53,0-1 56,-2 2-45,2-2 51,-15 12-16,15-11-40,-2-1 55,2 0-58,1 0 53,-3-1-56,4 1 54,-1-1-55,-1 2 54,1-2-52,-1 0 52,1 0-59,0 1 58,1-1-48,-1 0 48,-9 9-28,9-10-28,1 2 54,0-1-54,-2 0 65,2 0-64,-1 0 9,-1 1 0,2 0 5,-1-2 6,1 1 1,-1 0-2,2-1 4,0 1-1,0-2 0,1 0 2,0-2 1,2 3 2,-2 0-1,0-3-1,0 1 2,1-1 1,1 2 4,-1 1 3,-3-2 2,3 2 7,-2-1 5,-2 3 4,1-3 1,0 4 0,-12 10 24,10-9-37,-2 1-1,2-2-3,1-1 2,-1 2-5,1-2 0,2 0 0,-2 1-2,1-2 1,0 0 5,-1 0 14,1 0 0,1 1 2,-1-2 2,-10 11 21,10-10-28,-1 2-1,0-2-3,-1 0 47,0-1-57,1 4 44,0-2-58,-1 2 46,0-3-53,0 2 52,0 0-57,0 2 50,-1-3-52,2 2 48,-13 12-24,13-12-28,1-2 52,-2 0-56,2 1 41,1 0-32,0-2 48,0 3-50,0-3 46,0 1-52,3-1 52,-1 0-49,0 0 4,1 0 5,1 1 2,-1 0 3,1 0 8,-2 0-1,2 0-4,0 1 4,0 0-1,0-1 2,1 3-1,-1-3 2,-1 1 1,2 0 4,0 0-18,0 0 24,-1 0-8,2 0 15,-5 11-6,5-9 9,-2-3-3,0 2-1,2 0-3,1-2-3,-2 1 1,2-1-2,-1 2-1,2 0 1,-1-2 1,1-10 3,0 23-3,1-13 2,1 1 2,2 10 17,-3-11-17,1 2 1,2-2-1,-2-1 1,1 1-3,0 0-1,-3-10 0,3 17-2,-3-17-1,5 17 0,-5-17 2,4 14 0,-4-14-3,7 12 16,-7-12-15,7 12-5,-7-12-1,8 10 2,-8-10 0,9 8 1,-9-8 0,11 7 0,-11-7 0,14 4 0,-14-4-2,16 3 7,-16-3-2,16 1 6,-16-1-5,29-4 14,-19 2-8,1 0 0,1-1 3,0-1 1,1-1-40,1 0 41,1 0-31,-1 0 30,2 0-27,0-1 27,-1 1-29,0-1 1,0 0 4,0 0 25,14-6-7,-12 5-21,-3 1 28,2-2-32,2 0 28,-2 0-28,3-3 27,-2 0-24,3 1 29,-1-1-31,3-3 20,0 1-18,2-1 26,0 0-27,-2 0 24,25-12-8,-28 16-25,1-3 39,0 3-30,-1 0 27,0-2-29,0 3 26,0 0-26,0-2 24,0 1-1,-3 0-1,3 1-2,-1-3-5,2 1 3,1 0-3,-1-4 1,3 0 5,1-1 0,0 1-9,0-2 1,0 2 3,0-1-2,-1 1 1,-2-1 0,2 4 0,-4-1 2,-3 2 3,3 0 0,-1-1 2,-1-1-5,21-10 9,-20 9-6,3 2 0,-1-3-10,3 3 6,-1-4 1,1 2 4,-1-1 5,-1 2 1,1-3-1,-1 1 2,1-1-21,1 1 24,-2-1-22,-1-1 22,23-16 9,-24 15-33,2 2 24,-1-3-16,-2 3 23,0-1-16,-2 2 18,-1 0-18,0 0 18,0 0-23,-1-2 16,3 1-15,-3 2 13,1-2-18,-1 0 18,16-16-4,-12 15-4,-4 2 0,2-1-4,-1 1-1,3-2 0,-4 2-1,2-1 5,-2 1-3,1-1-2,2-2-2,-1-1-4,0 0 5,-1 2 0,-1 0-1,0 2 3,-2-2-2,2 2 15,-2-2-3,0 2-8,1-3 4,-2 4-14,1-3 20,-1 0-10,-1 2 8,1 1-17,0-3 11,-1 1-11,0 1 11,0 0-12,9-17 8,-10 15 4,-2 0-13,3-1 11,-2 0-13,1 0 13,-1-1-11,-1 0 11,-1 0-7,0-2 2,-3 0-2,1 0-3,-1 2 3,-2 0-2,-1-1 3,-1-18-1,-1 19-2,0 1 0,-3-1 0,1-2-1,-2 1 2,-1 3-3,-1-2-1,0 2 3,-1 0-2,-1-1 0,2 0 1,-1 0-1,1 0 2,-2 1-3,-8-15-1,6 17 4,5 1 0,-2 1-11,-4-1 11,3-1-17,0 4 18,-3 0-14,3 0 13,-5-2-11,1 2 10,0 1-13,-1 3 14,-1-2-18,0 3 7,0 1-27,0 0 6,-5 3-50,3-1-17,-2 3-64,0 1-7,0 2-44,-3 1-6,0 2-115,1 2-35,-3 4-107,5-1-118,0 0-353,2 1-530</inkml:trace>
  <inkml:trace contextRef="#ctx0" brushRef="#br1" timeOffset="261806.6484">23892 9949 285,'0'0'275,"0"0"-67,0 0-33,0 0-18,0 0-8,-4 10-19,4-10 3,0 0 4,-11 6-1,1-1 125,10-5-137,-12 6-22,12-6-16,-11 5-20,11-5-4,-14 5-15,6 0-1,8-5-11,-17 8-6,6-3-12,-2 3 13,0-1 3,-3 2 2,-2 3-3,-19 10 27,15-8 18,1 0-64,-2 2 47,3-2-57,-1 1 45,-1-1-48,5 1 43,0-3-61,-2 5 53,2-3-57,1 0 52,-1 0-51,1 0 53,2 0-54,-3 0 57,2 0-51,-1 0 57,1 0-49,-1 0 64,0 0-52,0 2 54,-1-2-55,1 0 52,-1 0-58,1 1 55,-1 0-61,1-1 48,1 1-55,-2-1 53,-14 13-22,14-11-38,2-2 7,0 2 4,0-3 5,0 2 1,1-1 3,0 0 6,-1 0 11,1 1-22,-1 0 31,-1-1-8,1 0 14,0 0-8,0 1 14,-16 12 30,19-15-31,-3 2-1,2-2 2,-2 0-2,3-1-4,2-2-2,-2 0-3,3 1 1,-3 0-4,2-1 1,0-1-9,-1 3-1,2-2-4,-1 0-3,-2 0 47,2 1-50,0-1 44,-1 0-54,1 0 49,-1 1-50,0 1 51,1-3-55,0 3 57,-1-2-53,2 0 52,0 0-51,-1-1 49,2 1-47,0-2 47,-8 6-20,10-5-35,-1-2 50,1 1-52,-1-1 53,0 1-52,7-7 57,-11 12-50,4-7 47,-1 2-33,1 1 46,0-3-42,-1 1 0,-1 2-2,0 0 2,-12 8 9,11-7-8,1-1 3,-2 0 1,0 0 1,2-1 3,-2 1-3,2-2-5,-1 2 0,1-2-4,0 1 0,2 0-1,-1-2 0,-1 1 2,2 1-5,-9 4 11,9-6-1,-2 2-4,1-1-4,1-1 6,-2 2-5,1-1 0,0 0 5,-1-1 2,1 2-1,1-1 5,7-6-31,-16 11 35,9-6-27,-2-1 33,1 2-31,-2 1 44,1-2-48,2 1 27,-3 0-28,2-2 30,-1 3-29,1-2 30,-1 0-14,1 0 11,0-1-31,-1 3 33,-1-1-33,0 1 31,-2-1-18,-10 7 11,9-6 6,3-1-25,-1 0 25,0 2-30,0-2 7,2 0 3,-3 0 2,0 3-5,0-3 34,0 2-33,2-3 28,-1 3-26,2-1 23,-1-1-20,-9 8-3,10-8 16,1 2-28,-2-1 28,3 0-29,-1 0 29,-2 1-26,1 1 28,2-1-28,-2 0 32,0 2-28,0-1 23,1 2 0,-2-3-1,3 3-10,-1-1 0,0-1 1,1 4 0,-1-1 5,2 0-2,-2 0 2,1 1-3,2 0 2,-2 1-3,1-1 5,1 0 1,1 0 5,-2 0 0,1 2-3,1-4 1,-5 17 17,5-13-16,0-2 0,1-1 2,-1 2-4,2-3-4,-1 2-5,0-2-9,1 1 18,1-1 1,-1 0-9,1 0 3,1 1-1,0-12-20,0 21 23,1-1-5,1-9-12,-1 0 25,1-2-24,1 1 16,0-1-14,0 0 19,-3-9-16,8 17 16,-3-7-24,0-2 21,0-2-20,0 3 21,2-1-21,0 0 23,7 4-8,-6-6-13,0 1 2,1-1 4,0-1 0,2 1-1,1-1 0,-1 1 5,3-2-5,-2 1 0,1-2 0,-1 0 0,-1 2 2,2-3-3,0 3 3,-1-3-4,0 1 4,-2 1-4,4-2 1,-4 0 2,2 1 1,0 0 1,-2-2 1,3 0 6,-1 1 6,2-4-12,-1 2-1,0-1-6,3 0 13,2-3-4,14-4 8,-14 3 4,1 1-30,-2-2 20,3-1-12,1-1 17,0 1-14,2-2 11,-2-1-17,0 0 20,2-2-19,1-1 19,-3 2-3,-2 0 0,1 0-4,15-14 7,-17 12-9,-3 1-3,3-1 3,-3-1-1,1-1 1,0 1-3,0-1 0,2-2 5,-2-2-6,2-1 1,-1 4-1,0-4 0,0 2 1,-2 2 1,0-4-21,3 2 19,-3-1-15,1 0 21,1 0-15,-1 0 19,2 0-22,-2 0 19,3 0-19,-2-2 21,3 1-21,-1 3-2,0-3 8,1 1 3,2 0 19,25-25-16,-21 22-8,1-2 20,1 2-19,1-2 18,-2 2-4,1 0-3,0 0 0,-5 5-1,5-4-2,-4 5 1,0-1-1,-1 2 1,-1-2-1,2-1-5,26-14 6,-25 15 1,4-3 0,-2 0-2,2 2 0,0-1-18,-5 2 22,3 1-19,-2 0 18,0 1-17,2-2 24,-3 2-24,1 1 21,-1-1-20,0 3 20,21-15-5,-23 13-14,1 1 23,-1-1-24,-3 3 24,1-2-20,1 0 20,2 1-22,-1-2 21,0 0-19,0-1 22,-1 1-24,2 0 18,-5 1-17,0-1 18,0 2-13,0-2 15,0 1-21,-2 1 20,2-1-20,-3-1 19,3 3-17,-6 0 21,0 1 0,-1-1 0,-2 1-1,3-1-7,-3 0-4,0 1-2,0-2 1,7-10 14,-9 10-9,2 1-3,-1 0 2,-1-2-2,2 2 0,0-2-1,-2 2-1,0-2 3,3 1-3,-2 1-8,-1-2 7,1 0 5,-1 2 1,1-1 8,4-11 63,-7 11-31,2-1-8,-3 0-8,1-1-12,-1 0 1,0-3-1,-2 1-13,1-1 9,-1-1-19,-2-1 11,0 0-15,0 1 17,-2-1-10,-3 0 7,-9-21-13,4 22-5,-3 1 14,-1 2-12,-4-3 16,2 4-11,-1 1 10,0 3-23,-1 0 12,0 0-24,2 6-21,-1-1-74,2 3-26,-1 2-95,-1 2-50,2 3-57,-1 2-101,-1 2-63,-1 3-604,6 0-737</inkml:trace>
  <inkml:trace contextRef="#ctx0" brushRef="#br1" timeOffset="263967.2064">25402 9970 289,'0'0'265,"0"0"-51,0 0-36,0 0-27,0 0-25,-11 3-15,11-3-13,0 0 0,0 0-8,-10 4 71,10-4-91,0 0-7,0 0-2,-10 5-6,10-5-3,0 0-1,-12 4 0,12-4 3,-11 5-9,11-5-2,-13 6 0,5-1 0,0-1-7,-1 1 3,-14 3 39,12-1-40,-1-2 3,-1 2 4,-2-1-1,1 2-10,0-3 2,0 4-11,-1-3-4,-2 3-3,0 0 40,0 2-54,-1-1 45,2-1-55,-2 3 54,-1-1-59,3 0 51,-7 4-56,0-1 61,2 3-60,-2-1 51,-1 2-55,0-1 54,-3 5-54,5-3 52,-1 0-55,1 0 59,2-1-60,0 2 53,1-2-52,-19 17 46,20-17 14,2 0-50,-2 1 4,1-2 13,0 0 13,1 3 4,-2-2 3,1 1-2,-1-1 1,0 3-2,1-1 3,-2-1-12,1 1 19,-1 0-1,-17 19 36,17-20-27,1-1 4,0 2 3,-3-2-1,3 0-9,-1-1-3,0-1 47,0 1-58,0-2 45,0 2-56,-1-2 45,-2 4-56,3-3 50,-5 1-57,2 1 49,0-1-46,0-1 39,0 2-53,0-2 51,1 0-53,2-2 51,1 1-54,2-1 54,-2-2-51,1 1 8,0 2 3,-1-2 4,3 0 9,-3 1-3,-15 10 9,18-10 1,-1-4 0,2 2-5,-1 0 4,-1-2 0,1 2 0,2-3-3,-2 2 1,1 0 9,-2 0-5,2-1-5,-1 1 4,0 0-3,0-1-21,-16 12 14,17-12 12,-2 1-24,2 0 23,0-2-27,0 3 29,-1-1-18,0-1 18,2 0-28,-1 1 34,1-2-31,0 2 26,-2 1-22,0-3 28,1 3-5,1-2 2,1 0-2,-1 1-1,1-2 3,-1 2-7,-2 1-4,2 2 2,-1-1-4,2 0 0,-3 1 1,1 0 1,1 0-1,-2 1 0,2 0 1,-1-1 0,-11 15 9,14-14-12,0-4-2,1 1 0,1 1-2,1 0 0,-1 0 3,1-2-2,1 3-1,0-1 4,-2 1 8,3-1 6,0 1 5,-1 0-9,2 2 6,-6 13-5,6-14 3,1 0-26,0 2 41,0-2-32,1-1 30,-1 3-39,1-1 33,2-2-25,-1 2 27,0 0-36,2-2 11,0-1 1,0-1 4,2 2 30,0-2-38,-1 1 28,2-1-33,2-2 33,0 2-36,0 0 34,1-2-34,1 1 32,0-3-30,2 1 35,1-1-38,3-2 31,-2-1-26,4 0 23,-3-1-31,13 1 20,-11-4 11,1-1-31,-1 0 31,1 0-29,2-1 22,1 0-9,-2-3-4,3-1-7,1 1 5,2-5-1,-1 1 1,6-3 12,-1-2-9,1 1 0,29-12 47,-32 10-4,2 1-20,2-1 25,-1 0-26,-1-1 17,1-1-21,-1 2 18,0 0-10,-1-1 4,0 1-3,-2 0-5,1-1 0,-4 1 1,3-2 0,18-12 21,-21 12-14,1 0-3,-2 0-2,2-1-7,0 1-16,-2-2 20,3 2-5,0-2-21,0 1 18,-1-2-19,3 2 17,0-3-21,-1 3 21,-1 1-21,-1-1 25,2 0-22,-3 0 15,2 3-17,-2-2 1,-2 3 1,1 0 8,-2 0-7,0-1 3,4 0 2,-4-1 1,3 0 0,2 0 0,-3-2-1,2 1 18,20-18-6,-21 18-10,0 0 5,-1 0-18,3 0 22,-2 1-19,-1 0 17,-1 1-20,0 0 20,0 2-2,0-2-2,0 1-1,3-1 0,-1 1-1,-2-3 3,25-13 1,-23 14-9,4-1 4,-3 1-1,1-1 1,0 2 0,-1-2-6,0 3 5,-4 0-1,3-1 2,-2 1-1,0 0-23,0 0 31,0 2-22,0-1 14,1-1-19,-2 2 21,2-1-16,-3 2 21,3-1-16,-3 0 16,1 1-18,2-2 20,-2 0-19,2 2 20,-2 0-19,2-2 19,1 0-21,-2 1 24,2 0-22,16-13 3,-16 14 17,0-2-15,-2 1 6,3 1 4,-4-3 26,1 2-4,-2 1 25,2-2-5,-4 2 12,2-1-24,1-1 12,-3-1-13,1 2 1,1-2-17,11-12 29,-14 13-18,-1 2-2,-3-2 3,2 0-10,1-2 4,-2 2-13,0-3 8,1 1-6,-2 2-2,-1-1-10,2 1 8,-1-1-1,-3-2-3,3-1-1,8-17-2,-11 18-2,0 0 3,2-1-7,-2 0 4,-1 0 2,1 0-3,-3-1-12,4 0 11,-3-1-4,-1 2 5,1-3-7,-2 2 8,2 0-9,-3 0 9,3 1-7,-4 0 5,2-1-4,-2 0 10,0 5-8,-2-3 12,2 1-8,-4 3 6,1-2-11,-3 1 6,1 0-8,-6 2 5,0 0-11,-4 3 7,-4-2-7,-29-1-8,19 8 0,0-1-29,-2 3 1,1 0-28,-1 2-8,1 0-59,1 1-22,0 0-81,3 2-45,1-1-90,0 3-88,3-2-80,-1 0-641,7 0-800</inkml:trace>
  <inkml:trace contextRef="#ctx0" brushRef="#br1" timeOffset="266133.8973">27353 9793 305,'0'0'420,"0"0"-142,0 0 14,-7-7-112,7 7 52,0 0-25,-8-7-19,8 7-31,0 0-25,-12-7-25,12 7 0,-11-1-11,11 1-5,-12-4-8,12 4-8,-15-1-10,15 1-11,-19 0-52,8 1 53,11-1-55,-23 2 51,-10 4-15,18 0-52,-6 0 55,1 1-57,0 2 53,-3 1-43,-2 0 40,-2 2-54,2 0 53,-2 1-52,-2 0 53,5 1-55,-5 0 16,4-1-3,-2 2 6,-25 14 7,30-14 2,-1-1 4,-1 1 5,3-1 57,1 1-67,-2-1 53,4 1-58,0-1 53,0-2-60,2 3 60,0-1-58,-1-1 60,-2 2-54,1 0 63,-22 17 16,20-16-67,0-1 61,-1 0-61,1 0 61,-2-1-58,1 2 49,3-3-59,-1-1 52,2 1-63,0-1 51,-1 0-52,4 0 44,-2 1-54,0-2 55,3-1-59,0 1 55,1-2-58,1 0 56,-1 1-53,-1-1 54,0 1-39,1-1 43,-1-1-45,1 2 54,-1 0-54,1-1 63,-1 1-68,0-1 56,-1 0-56,-12 9-9,14-9 15,2 0 0,-4-1 3,3 2 1,-1 0 7,-1-1-7,2 0 8,-3 2-7,3-1-1,-1-1 1,1 1 2,-2-1-1,0 0-22,1 2 33,-17 10-18,17-10-7,0 0 32,0-2-10,-1 0 1,0 1-1,0 1-1,2-1 1,1-1-1,-5 0 2,3 2 1,-2-1 4,-1 0 0,1-1 1,3 1 6,-2 1 0,-2-1-7,2 0 6,-3 0-3,3-1 0,-1 1-2,1 1-1,-3 0-2,1-1-2,0 0 2,0 0 0,1 1 2,-3 0 8,5-2-8,-1 0 18,-16 10-5,16-10-18,1 1-4,-1-2 0,1 1 1,-1-1-1,2 2-1,-1 0-1,-1-1 6,-1-1-3,1 1-4,2 1 4,-3-2-6,3 3 0,-3-2 1,-11 8-1,15-7 2,-4 1 6,-2 0 9,1 0 2,-1-1 10,2 3-2,-2-1 7,2-2-6,0 1-11,1-1-1,-1 0-5,3 0-1,-1 2-1,0-4-32,2 3 36,-2-1-37,1 0 45,0-1-28,-1 1 27,2 1-27,0-2 34,-1 3-37,0-3 40,2 0-32,-2 1 25,1 0-20,0 0 8,0 2-1,0-3 9,-13 14 24,14-11 6,-5-1-34,5 0 15,-4 2-15,1-2 12,2 0-9,-1 1 5,3-1-25,-3-1 21,3 1-25,-2 0 24,2-1-26,-1 0 26,4 2-25,-11 11 17,11-14 6,-1 0-24,1 1 20,-1-1-23,1 1 28,1 1-23,-1-2 17,1 1 2,1 2-3,-1-1-1,-1 0 0,2 0 0,1 0-1,-1 0 2,0 9-27,0-9 30,3-11 0,-3 18-2,3-18 3,0 17-3,0-17-6,2 15 0,-2-15-3,1 16 3,-1-16-2,3 13 2,-3-13 1,3 14 2,-3-14 1,7 10-2,-7-10-3,8 9-2,-8-9 8,13 10 3,-13-10 1,15 7-10,-15-7 2,17 7-1,-8-4-1,2-1 0,-11-2-1,20 5-1,-10-3 4,2 0-2,9 2-2,-9-3 1,1 0 2,0 0 1,0-1-3,1 1-4,-2-1 6,4 0 1,-1-2 0,5 2 1,-4-1 0,4 0 4,0-2-4,4-1-1,1 2-3,28-7 5,-20 3 1,-2 1 6,0-3-11,1 1-20,-2 1 24,-5 0-3,5 1 0,0-4 1,-5 3 0,-2 0 2,2-2-1,-2 1-1,0-3-5,4 1-7,-2-1 14,2 0-2,-2-2 2,1 0-4,-1-2-18,2 2 20,0-3-18,0 0 23,2-3-23,-2 3 24,-2-2-20,-1 2 19,2-2-20,-2 3 20,-1-3-36,19-18 27,-23 21 18,3-3-27,-4 1 18,0 1-18,-3 1 22,4-4-20,-2 2 19,2-2-28,-1 0 28,0 0-22,2-2 17,0 3-18,-2-1 18,2-2-20,19-16 31,-17 18-13,-2 0-3,0 3-1,3-2-1,-3 0 1,0 0-2,1 1 2,-1 0 2,0 0-1,2-1-2,-1 2-19,-2-1 19,4-1 1,-2 2 4,23-17-3,-23 18-3,2-3-2,0 2-19,0 0 25,0 1-20,0 0 24,-1 0-21,2-1 24,1-1-23,-2 2 18,-1 1-16,0-2 20,1-1-16,0 2 16,1 1-22,-2-1 4,-1 1 21,0 0-20,2 1 19,-4 1-20,2-2 23,-2 3-23,2-2 22,-1 0-23,0-1 21,0 1-20,3-1 20,-1 0 0,2 0-3,18-11 4,-23 13-6,2-1 1,0-2 1,-2 4 9,-1-5 17,0 5 10,0-1 1,-2-2 4,-2 3-4,2-2 2,-4 3-4,2-3-5,0 0-5,-3-1-5,18-13 16,-15 12-28,1-1-2,-1 1 1,-1 0-7,0 0 0,1 0-1,-3 0 5,3-1 1,-5 1 3,1 2-2,-2-1 1,-1 0 17,-1-1-4,-1 1 2,5-17 2,-9 15-22,1-2 4,-2 1-7,-2-1 2,-3-1-9,1-3 8,-3 3-11,1-2 4,-3 3-7,-3-1-17,2 0 19,-2 1 9,-1 2-4,2 1-3,-3-1 1,1 3-1,-2 0-2,4 2-5,-3 2-7,1-2-18,-3 3-37,3 1-46,0 1-56,1 1-71,-1 3-95,-1 1-21,-1 2-146,1 1-65,-1 1-678</inkml:trace>
  <inkml:trace contextRef="#ctx0" brushRef="#br1" timeOffset="268082.5461">30426 9624 238,'0'0'252,"0"0"-42,0 0-55,-9 3 15,9-3-31,0 0 16,-12 4-40,12-4 33,-10 4-49,10-4 41,-9 4-33,9-4 29,-10 2-24,10-2 21,-14 4-36,5 0 11,-10 3 67,9-5-108,0 3 11,-1-1-22,-3 1 13,0 0-15,0 0 14,-1 1-21,2 0 6,-2-1-23,2 0 12,2-1-20,0 0 14,-1 2-12,2-1 12,-1-2-8,-1 2 12,1-1 4,1 1 3,1-1-4,-2 2-2,2-3 0,-1 1-4,1 0-2,-1 0-1,10-4 6,-17 7 1,6-3-6,1 1 7,-1 0-1,-7 2 32,7-3-43,11-4-4,-16 6-17,16-6 17,-14 4-5,14-4 3,-13 6 4,13-6 1,-11 5-50,11-5 66,-10 4-66,10-4 56,-11 3-54,11-3 56,-15 5-19,15-5-45,-9 3 66,9-3-51,0 0 54,-12 4-57,12-4 60,0 0-63,-10 5 62,10-5-62,0 0 57,0 0-50,-11 4 56,11-4-51,0 0 58,0 0-8,-11 3-52,11-3 57,0 0-64,0 0 52,-10 3-55,10-3 53,0 0-54,-10 4 52,10-4-54,0 0 57,-11 4-55,11-4 51,0 0-46,-10 1 56,10-1-58,0 0 61,-10 4-48,10-4 53,0 0-49,0 0 51,-11 3-50,11-3 48,0 0-51,0 0 36,0 0-42,-10 2 41,10-2-42,0 0 40,0 0-47,0 0-88,0 0-37,-11 3-150,11-3-68,0 0-124,0 0-636,0 0-734</inkml:trace>
  <inkml:trace contextRef="#ctx0" brushRef="#br1" timeOffset="270439.0856">28242 9944 126,'8'-5'334,"-8"5"-76,0 0-41,0 0-23,0 0-52,0 0 23,0 0-56,0 0 41,0 0-71,0 0 52,6-7-41,-6 7 11,0 0-76,0 0 60,0 0-76,0 0 69,0 0-77,-14-1 64,14 1-58,-10 2 59,10-2-46,-12 3 55,-4 1 4,16-4-86,-20 6 65,8-2-59,0-1 10,-2 0 6,-1 2 11,2-1 1,-1 2 3,-1-1-8,0 0-1,1 0-5,1 0 3,-1 1-9,-1-1 2,-12 7 15,13-4 28,-2 1-60,-1 0 56,-2 0-55,-1 0 50,3 2-54,-1-1 52,0 0-53,-1 2 48,-1-3-54,3 1 57,0 0-61,0 0 58,-2-1-54,2 2 59,-1-1-52,1 1 65,1-2 3,-3 2-5,4-2-61,1 0 57,0-1-60,-4 1 57,3-1-9,-1 1-6,3 2 5,-1-3-18,0 0-9,0 2 3,-15 9 12,14-9-17,-3-1-54,3 3 61,0-1-51,-2 0 55,1-1-54,-1 3 59,1-2-55,-3-1 67,4 2-69,-3 0 64,0 0-61,2-1 56,-1 0-54,-18 14 32,20-15 22,0 1-54,-2 1 57,1-3-57,1 3 60,1 0-58,-2-2 59,0 2-57,3-2 50,0 0-55,1-1 54,-1 0-51,1 0 6,2 0 0,-3 0 4,1-1 3,1-1 4,-1 3-3,1-1 8,0-1 8,-3 1-1,3 1-2,-1 0-2,1-2 5,-1 1-1,0 1-2,-1-3 0,1 3-1,3-2 2,-14 10 55,13-8-60,-1-1 54,-1-1-57,3 0 56,-2 1-57,2-1 54,-2 0-56,2 0 54,-1-1-60,1 2 53,-1-3-56,0 3 54,1 0-47,-1-1 55,-11 10-15,10-9-46,1 0 54,-1-1-58,3 1 56,-4 0-57,3 1 55,1-2-58,-4 2 54,1 0-52,2-1 54,-1 1-56,0 1 53,1-2-53,-3 3 54,1-1-53,0 3 58,-3 0-53,1 0 59,-1 1-54,1 0 56,-1-1-56,1 2 55,0-3-60,-3 2 62,3 0-60,-1 1 3,1-2 12,-3 1 9,5 2 10,-17 12 18,15-14-19,0 0-2,0 0 7,0 0-4,0-1 7,2 1-25,-2-1 23,2 2-20,-3-1 23,3 1-29,-1-2 28,1 3 4,-2-2-1,1 2 2,-15 16 23,14-16-38,2 0 0,-3-1-5,3 0-2,0 0 0,0 0-3,2 0-1,-1 0 52,1-1-61,3 0 47,-1 0-55,0-1 50,1 0-52,1 2 60,1-2-60,-1 2 49,1-3-53,0 3 55,-1-2-60,4-1 56,-3-1-54,4-1 2,0 1 4,-2-2 11,2-10-5,0 22 7,2-12 3,-2 0-2,4 2-1,2 7-1,-2-9 4,0-2-3,1 1 8,1-1 0,3 1 5,-1-4-4,2 2 11,-1-2-11,3 0-5,3 0 2,-1-2-1,1 0 0,1-1 1,0-1 0,23-1 7,-20-1 0,0 0 7,2-2-7,-2 1 11,1 0-3,5-3-7,-3 1 1,1-2 1,2-1-6,2-1 18,2-1 4,0 0 6,0-1 1,1-1-5,30-13 39,-26 10-36,0-1 6,-1 1-13,1-2 5,-7 2-3,2 1-2,-2-2-2,0 2-3,2-1 2,-5-1-4,3 1-20,-2-1 28,2 1-21,0 0 26,-2 0-27,0 1 20,-1 0-38,-3-1 41,2 4-22,-4-2 22,0 1-25,1 0 20,0 0-22,0 0 20,1 0-27,0-4 27,2 2-22,0 0 20,0-4-29,21-12 18,-21 14-1,1-2 2,-1 3 1,1-2-4,-1 0-3,2 2 1,-3-1 0,0 1-4,-1-1 0,0 4 0,-4-1 0,1 0 2,0 1 0,0-1-2,16-10-4,-14 8 5,-2 3-5,2-5-6,1 2 13,0-1-1,0 1 1,-1-2-1,0 0-1,-3 2 3,-2 2-2,3-3 3,0 1-4,-2-3-1,2 0-4,0 0 5,-2 1-1,-2 3 2,1-2-3,0 0-6,-1 0 6,-1 2 1,3-2-1,-3 1 1,2 2-2,-2-4-11,2 2 17,-2 1-23,-1-2 18,2-1-11,14-15 20,-14 15 2,0-1-2,-1 0 0,1 1-1,-3 0-6,4-2 4,-3 0 6,-1 2 5,3-1 0,-4 0-5,0 2-4,-1-2 1,2 0-8,-1 0 18,9-15-9,-10 15-10,1 1 10,-1-1-19,-1 0 9,2-1 13,-1 0-11,-1-1 10,0 1-10,2-1 6,-3 2 0,2-2 8,-3 1-3,1 2 4,-2-1 1,6-15 26,-9 17-22,2-2 9,-1 2 21,-2-2-4,-1 3-7,0-3-16,-3 2 3,1-1-12,-3-1 9,1 2-13,-3 0 5,1-1-14,-4 0 7,-1 0-1,2 1-4,-5 0-2,2 2-3,-1 0-1,0 0 0,-1 3-3,4 1 1,-2 1-3,1-1-7,0 4-19,-2 0-36,1 1-37,1 3-44,-5-1-56,-1 5-102,-27 6-629,15 0 300,2-1-539,-3 4-785</inkml:trace>
  <inkml:trace contextRef="#ctx0" brushRef="#br1" timeOffset="272740.8464">29866 9808 1,'0'0'266,"0"12"-65,0-12-5,0 0-42,0 0 25,0 0-21,0 0 3,-4 10 1,4-10 16,0 0-7,0 0 6,-8 7-9,8-7-17,0 0-17,-12 7-13,12-7-5,-11 6-10,-6 1 95,8-3-104,-1 1-1,-3 0-63,0 2 50,-1 0-60,-1 1 53,0-1-50,-3 1 65,-1 2-62,1-2 62,0 2-51,0-1 53,0 0-41,-3 1 52,-17 11 44,18-12-110,-1 3 65,-2 0-66,-2 1 48,-2-1-60,1 0 48,-4 2-57,1-2 54,-5 3-64,1 1 54,4-5-57,1 3 47,1-2-60,-1 3 56,0-3-60,1 2 55,3-1-58,0 0 53,0-1-53,0 1 55,1-1-49,2 3 58,-2-3-50,0 2 46,-1-1-41,3 1 46,1-4-45,-4 2 39,4 0-36,-20 11 31,20-12-16,-1 0-24,1-1 35,2 1-41,0-2 39,0 1-41,0-1 40,2 1-40,0-2 29,1-1-30,1 0 37,-2 2-35,2-2 3,-1 1-5,-15 8-4,13-10 11,1 3 2,2 1 0,-5-3 0,1 3 1,2-1 4,-2 2-2,0-2-3,0 0 5,3 0-3,0-2 8,2 1 3,-3-2-15,5 2-23,-16 6 5,16-7 33,-3 0-30,1 0 31,-1 1-28,3-3 32,-2 2-24,-3 0 22,3 0-28,-1 0 32,3-1-25,-3 1 23,1 0-27,2 0 30,-3 0-31,1 0 29,-1 1-29,3 0 23,-5 0-23,3 0 29,2 0-23,-1 0 21,2 0-28,-3-1 30,3 2-26,0-1 24,-1 0-30,0 1 31,1 0-1,0 0-5,-10 9-15,10-8 21,0 1 5,-2 1-1,0 1-4,-1 0-4,0 0 1,2 1 8,-2 0 1,1 0-9,1 0-1,0-2-3,2-1-2,-1 1 2,2 0-2,-10 12 3,9-14-4,2 2-2,-2 0 2,2-1 5,-1 0 6,1 0-5,0 2-6,0-3 2,0 2-1,-1 0 1,0 0 1,2 0-3,-1 1 7,0 1 4,-8 14 16,6-15-24,2 1-17,-1-1 22,0 1-18,3 1 20,-1-1-28,0-2 19,-2 2-17,4 1 22,-1-3-19,-1 1 23,2 0-22,-2 1 23,2 0-25,0 0 22,-1-2-20,1 2 18,2 0-20,0 1 26,0-3-6,-1 0-3,1 1-2,-1-1-3,3 3 3,0-4 3,0 4-7,0-2-3,0 0 1,0 3-4,5 12-6,-2-14 9,-1 2 1,2-4-4,0 0-9,1 1 1,1-2 1,2 0-3,-2 0-4,3-1-15,0 0-1,0-1 2,2 0 3,-2-1-5,3-1 0,11 5-8,-13-8 27,1-1 4,1 1-1,1-1-2,1 0 6,-3-3 1,4 0 2,-1-2-3,4-1 6,0 1 4,2-2 1,2-2-3,-1-1-6,3-1 6,2-3 4,1-2 13,0 1-5,1 0 10,1-2 0,2-3 0,1 0-1,2-2 5,-2 1-14,-1 0 25,1-1-24,-1 1 21,0-1-19,-1 0 22,1 1-20,31-19 43,-32 16-24,0 2-24,1 1 19,-2-1 3,0-1 0,-4 3-6,-2 1 0,2-1 5,1 2 7,-2-2-1,-3 3-1,2-1-5,-2 1 1,1-1-2,22-16 25,-21 19-35,0-5-1,-2 2-3,5 0-4,-2-1-2,0-1-2,5-2 1,0 0-4,1-1-2,1 1-3,0-1 3,0 1-2,-1 1-2,-1-1 2,22-13 10,-26 15 5,0 2 3,-1 0 1,-1 0-10,-1 1 11,-3 1-8,3 0 1,-4 0-3,1 1 8,4-3-9,-3 1 11,2 0-9,0-1 4,0 0-9,2 1 7,-1-3-9,1 2 6,-3 1-2,3-3 0,-1 2-4,1 1 0,-1-1-3,0 1 5,-2-1-1,-1 3 1,-2 1 2,1 0 1,-2-1-2,2 2 2,15-11-8,-17 9 4,0 0-12,1 2 10,-2 0-12,3-1 4,0 1-5,-2 0 15,1 0-20,-1 1 20,1-1-14,-1 2 10,0-1-7,-1 0 9,-2 0-14,15-8 14,-14 11 2,-1-3-10,-1 1 7,1-1-10,-1 1 13,2 0-16,-4 0 14,3-1-14,-1 2 13,-2-2-11,3 2 14,-3-3-16,2 3 15,0-1-13,11-9 19,-13 10-11,2-1-4,-1-1 8,2 0-2,-2 0 1,-1 1 4,3 0-10,-3-1 0,3 0 2,-2 1 0,-1-2-3,2 3 4,-2-2-2,-1 1-1,3-1 0,-3 1-1,0 0 2,0-1 0,1 2-4,0-1 6,-2 1 0,0-2-2,2 2-2,-4-1 6,2 1 0,-1-1 0,1 0-3,-2 0 2,2-2-2,9-6-6,-12 8 7,2 0 0,-2 0 0,3 2 0,-3-3-3,1 3-13,-1-2 13,2 1-9,-2 0 25,0 0-15,-1 0 22,2 0-16,-7 7 36,11-14-11,-2 1 85,-9 13-29,9-12-9,-9 12-11,6-11 0,-6 11-11,5-13-5,-5 13-5,4-15-11,-4 15-2,1-14 0,-1 14 1,-1-16-5,1 16-3,-1-16 2,-2 0 25,3 16-22,-5-17-11,5 17 2,-9-14-21,9 14 8,-10-14 4,1 7-8,-3 0-3,-2 2 0,-4 1 0,0 0-3,-6 0 0,1 0 1,1 3-4,1-1 2,0 1 1,0 1 0,3 1-21,-1 1-12,0-2-32,4 3-47,-2-1-65,3 1-41,0-1-27,0 2-57,2 1-35,-1 1-145,0 1-36,1 0-93,-13 10-1328,13-9 71</inkml:trace>
  <inkml:trace contextRef="#ctx0" brushRef="#br1" timeOffset="275253.8451">27961 11547 138,'0'0'185,"0"0"-53,0 0-36,0 0-45,0 0-53,0 0-61,0 0-105,0 0 43</inkml:trace>
  <inkml:trace contextRef="#ctx0" brushRef="#br1" timeOffset="279465.8449">23578 11957 300,'0'0'267,"0"0"-66,0 0-41,0 0-33,0 0-19,-9 5-31,9-5-18,0 0-12,0 0-9,0 0-8,0 0-9,0 0-7,0 0 4,0 0-53,0 0-27,0 0-31,0 0-58,0 0-205,0 0 187</inkml:trace>
  <inkml:trace contextRef="#ctx0" brushRef="#br1" timeOffset="280356.8484">23731 12022 30,'0'0'159,"0"0"-8,0 0-17,0 0-2,0 0-6,0 0-6,0 0-6,7-5-5,-7 5-6,0 0-5,0 0-7,0 0 3,0 0-15,0 0-2,0 0-41,0 0 35,0 0-38,0 0 31,0 0 31,0 0-64,0 0 63,0 0-56,0 0 68,0 0-61,0 0 57,0 0-77,0 0 56,0 0-74,0 0 52,0 0-68,0 0 33,0 0-105,0 0-2,0 0-323,5-7 52,-5 7-147,0 0 8</inkml:trace>
  <inkml:trace contextRef="#ctx0" brushRef="#br1" timeOffset="286050.8449">19136 12688 106,'0'0'122,"0"0"-12,0 0-6,-8-5-16,8 5 106,0 0-82,-6-7-10,6 7 27,0 0-16,0 0 16,0 0-21,-7-5 3,7 5 3,0 0 4,0 0 6,0 0 3,-7-7-1,7 7-5,0 0-11,-6-8 78,6 8-98,0 0 8,-4-8 19,4 8 12,0 0-2,-5-9-11,5 9-10,0 0-15,-4-8-13,4 8-12,0 0-10,0 0-22,0 0-2,-5-9-13,5 9-1,0 0-12,1 12 9,-1-12 5,4 21 14,0-5 13,1 7-41,1 5 62,2 5-34,-1 8 69,1 3-31,1 3 40,1 3-54,-1 10 32,1-3-56,0-7 47,-3 0-55,2-2 48,-1-3-61,1-1 62,-2-4-44,1-2 45,-2-7-43,3-3-4,-3-1-1,1-3 0,-2-4-7,1-1-3,-2-3-7,0-2 8,1 9 23,-3-14-21,-2-9-2,4 15-5,-4-15-22,0 0-41,4 9-38,-4-9 14,0 0-99,0 0 8,5-12-86,-5 12 12,2-13-40,-2 13-40,3-15-22,-3 0-364,0 15-61,-3-15-279</inkml:trace>
  <inkml:trace contextRef="#ctx0" brushRef="#br1" timeOffset="286404.4845">19070 13450 384,'0'0'332,"0"0"-44,-4-10-30,4 10-29,0 0-31,0 0-11,0 0-22,-1-12-11,1 12 118,0 0-152,5-10-5,-5 10-8,0 0-3,11-4 3,-11 4 7,0 0-11,14 0 3,-14 0 11,13 4-1,-4 1-13,0 0-10,1 2-10,1 2-60,11 9 51,-10-9-17,1 0-57,3 2 49,-3-2-55,3 1 51,-3-2-54,2 0 49,-2 0-52,2 0 49,-2-2-53,-2 0 50,2-1-70,-4-1 18,1-1-77,9 4-144,-19-7 75,15 1-107,-15-1 21,13-1-50,-13 1 2,10-7-19,-10 7-71,14-12-172,-9 5-74</inkml:trace>
  <inkml:trace contextRef="#ctx0" brushRef="#br1" timeOffset="286796.443">19514 13404 145,'6'-14'458,"-6"14"-81,4-8-46,-4 8-60,0 0-35,5-9-27,-5 9 4,0 0 256,0 0-237,-5 13-59,1-5 50,-2 2-56,0 4 34,-3 0-71,-1 2 35,-1 0-55,0 4 39,1-3-63,-1 3-7,-1-2-15,2 1-11,0-2-7,-8 14 19,12-18-38,0-1-5,-1-2-4,2-1 8,2-1-12,-1 1-1,4-9-3,-8 11 4,8-11-1,-6 9-6,6-9 8,-4 9-3,4-9-4,0 0-5,-4 5 6,-1 5-6,5-10 1,0 0 1,0 0-4,0 0 2,-6 5 2,6-5 1,0 0-4,0 0 1,0 0-2,0 0 0,0 0-3,0 0 1,0 0 2,0 0 1,0 0-3,0 0-1,0 0 1,0 0 0,-7-5-1,7 5 2,0 0 0,0 0-3,0 0 0,0 0 0,0 0-21,0 0-27,0 0-13,0 0-21,0 0-109,5-7 93,-5 7-73,0 0 39,0 0-71,0 0 27,0 0-92,0 0 27,0 0-49,8-7-8,-8 7-35,0 0-369,0 0-212</inkml:trace>
  <inkml:trace contextRef="#ctx0" brushRef="#br1" timeOffset="292199.4432">17147 13684 20,'0'0'177,"0"0"-43,0 0-53,0 0-141,0 0-61,0 0 42</inkml:trace>
  <inkml:trace contextRef="#ctx0" brushRef="#br1" timeOffset="292675.4373">18134 13337 156,'0'0'284,"0"0"-17,0 0-59,0 0 7,8 6-43,-8-6-19,0 0-7,0 0-7,0 0-7,0 0-4,0 0-18,0 0-9,0 0-5,0 0-14,0 0-2,5 7-5,-5-7-6,0 0-4,0 0-3,0 0-14,0 0 3,0 0 6,0 0 52,0 0-52,0 0-2,0 0-7,0 0 6,0 0-4,0 0-1,0 0-5,0 0-3,0 0-12,0 0-5,0 0-5,0 0-3,0 0-9,0 0 6,0 0-13,0 0-38,0 0-38,0 0-42,0 0-38,0 0-44,0 0-52,0 0-46,0 0-139,3-11-170,-3 11-121</inkml:trace>
  <inkml:trace contextRef="#ctx0" brushRef="#br1" timeOffset="293875.4414">19975 14544 322,'0'0'327,"5"-12"-42,-5 12-13,4-11-24,-4 11-5,2-12-9,-2 0 166,0 12-224,-1-11 7,1 11 4,-5-11-14,5 11-20,-5-10-34,5 10-14,-8-8-24,8 8-17,-11-5-13,11 5-11,-13 0-12,13 0-6,-15 6-9,7 1-39,-1 1 59,3 5-40,-3 1 79,3 5 7,1 3-5,1 3-2,1 5 2,2 2-6,0 2 5,1 0-11,2 2 9,1-2-23,1 0-3,0 1-8,8 31 20,-7-34-36,2 0-4,-2-3-39,0-1 39,-1-4-30,-1 1 44,0-2-51,-2-2 49,-1-3-50,-1 0 38,-1-1-84,-2-1-3,0-2-56,-3 0-79,-10 8-406,4-13 220,0-4-25,-3 1-443,-1-4-409</inkml:trace>
  <inkml:trace contextRef="#ctx0" brushRef="#br1" timeOffset="294123.4367">19541 15242 384,'-12'-2'454,"12"2"-75,-12-4-81,12 4-41,0 0 8,-9-7 14,9 7-34,2-10-20,-2 10-15,14-14-12,-1 4-12,2-2-27,8-3-11,31-19 97,-21 16-151,1 2-23,2-2-10,-3 4-6,-4 0-37,-2 4-64,1 0-56,-6 1-53,-1 4-40,0-3-71,0 1-56,-1 0-110,2 0-423,-3 0-402</inkml:trace>
  <inkml:trace contextRef="#ctx0" brushRef="#br1" timeOffset="294671.4371">20225 15243 257,'0'0'257,"0"0"-43,0 0-29,0 0-16,0 0-16,0 0-23,0 0-16,-10-3-15,10 3-16,0 0-12,0 0-11,0 0-5,0 0 5,0 0-4,0 0-9,0 0 0,0 0 4,0 0 3,-9-4-2,9 4-5,0 0 2,0 0 43,0 0-40,0 0 4,0 0 1,0 0-2,0 0-3,0 0-1,0 0-1,0 0 1,0 0-3,0 0-5,0 0-7,0 0 2,0 0 0,0 0-14,-5-8 19,5 8-17,0 0-3,0 0 4,0 0 1,0 0 3,0 0 5,0 0 9,0 0 2,0 0 0,0 0 2,0 0 0,0 0-7,0 0 2,0 0-13,0 0 30,0 0-36,0 0-2,0 0-15,0 0 17,0 0-3,0 0-1,0 0 3,0 0 3,0 0-10,0 0 6,0 0-3,0 0-4,0 0-1,0 0 3,0 0 0,0 0-1,0 0 2,0 0 3,0 0 0,0 0 5,0 0-50,0 0 65,0 0-53,0 0 58,-4-9-57,4 9 54,0 0-59,0 0 52,0 0-50,0 0 26,0 0 18,0 0-57,0 0 37,0 0-84,0 0 20,0 0-57,0 0-56,0 0-84,0 0-85,0 0-74,0 0-478,-1-11-447</inkml:trace>
  <inkml:trace contextRef="#ctx0" brushRef="#br1" timeOffset="295806.4413">20311 15337 185,'0'0'341,"0"0"-50,-9-4-33,9 4 185,-7-7-201,7 7-16,-8-7-72,8 7 58,0 0-77,-6-12 51,6 12-67,-3-9 31,3 9-83,-1-12 39,1 12-21,1-10-20,-1 10-13,8-14-10,3 0 18,-3 9-41,-1-1-4,1 2-5,3 0 8,0 2-8,-11 2-6,20-1 3,-20 1 7,20 3 8,-7 1 2,-3 1 0,0 0-40,0 2 55,-1 1 4,7 9 56,-11-9-48,0 0 0,1 1 2,-6-9 1,7 15 14,-7-15 15,6 12 15,-6-12-26,4 10 69,-4-10-50,0 0 29,0 0-64,0 0 29,0 0-51,0 0 42,0-21-73,0 5 19,0-2-60,3-8 46,-1 0-50,3-4 58,2 2-50,0 0 43,1 0-1,-1 6 1,2 1 0,1 2-48,1 2 54,0 0-51,-1 8 51,0 2 7,0 1-32,-10 6 73,19-2-28,-9 6 47,3 4-28,-3 2 28,3 4-36,-2 3 20,-1 3-35,3 4 19,-4 0-30,1 0 22,0 4-31,5 19-45,-7-25-45,1-2-148,0-2-42,-2-1-77,2-3-79,2-5-158,1-2-491,-1-4-691</inkml:trace>
  <inkml:trace contextRef="#ctx0" brushRef="#br1" timeOffset="296341.4366">21417 14597 78,'0'0'464,"0"0"-26,0 0 272,0 0-349,0 0-68,0 0 31,-6-8-71,6 8 23,0 0-89,0 0 14,0 0-88,0 0 31,0 0-78,0 0 46,6-8-49,-6 8 48,10-2-49,-10 2 49,20-6-52,-8 3 47,2 0-53,2-1 14,-1-1 4,2 2-9,-2-2-10,1 0 1,1 1-15,-2-1-11,0 1-3,-1 1 25,-1 0-37,1 0 28,8-4-50,-11 3-15,-1 3-23,-10 1 15,19-4-86,-19 4 6,14-5-96,-14 5 13,13-2-91,-13 2 23,0 0-86,16-3 17,-16 3-2,0 0 11,0 0-17,6 0-1151</inkml:trace>
  <inkml:trace contextRef="#ctx0" brushRef="#br1" timeOffset="296709.4344">21536 14736 67,'-9'8'407,"9"-8"-48,-6 7-62,6-7-19,0 0 13,-9 7-32,9-7 3,0 0-31,-6 8 4,6-8-14,0 0 3,0 0-2,-4 7-4,4-7 210,0 0-263,11 7 38,-11-7-61,12-2 34,-2 0-27,1-1 15,3-1-26,2-3 13,4-1-11,1 0 12,3-4 4,1-2-1,3 2-3,-1-1-8,33-18 124,-27 17-150,0-3-2,-4 3-15,-2 2 0,-2-1-24,-3 3 3,-1 1-35,-4 0 16,-1 1-28,-3 1 10,1 0-23,-5 2 14,1 0-23,-2 1-5,0 0-46,-8 4-47,12-7-62,-12 7-77,8-7-81,-8 7-102,0 0-81,0 0-157,-5-15-80,-2 7-611,-3-2-941</inkml:trace>
  <inkml:trace contextRef="#ctx0" brushRef="#br1" timeOffset="297817.4367">17606 12959 160,'0'0'204,"0"0"-42,0 0-10,0 0-9,0 0 4,0 0 6,0 0-27,0 0 11,0 0-41,0 0 26,0 0-47,0 0 40,0 0-56,11-1 54,-11 1-71,0 0 66,0 0-71,0 0 67,0 0-46,0 0 45,0 0-52,0 0 51,0 0-60,0 0 45,0 0-60,0 0 45,0 0-55,0 0 47,0 0-41,0 0 53,0 0-17,0 0-48,0 0 44,0 0-47,0 0 49,0 0-54,0 0 47,0 0-58,0 0 49,0 0-55,0 0 51,0 0-55,0 0 54,0 0-56,0 0 31,0 0 21,0 0-63,0 0 30,0 0-71,0 0 14,0 0-106,8-7 20,-8 7-59,8-4-15,-8 4-68,11-8-391,0-2-185</inkml:trace>
  <inkml:trace contextRef="#ctx0" brushRef="#br1" timeOffset="299486.0693">18717 12770 13,'0'0'288,"0"0"-51,0 0-21,-5 9-9,5-9-4,0 0-4,0 0-12,0 0-66,0 0 61,0 0-11,0 0 124,0 0-185,0 0-16,-5 8-20,5-8-6,0 0-1,0 0 1,0 0 0,0 0 1,0 0-7,0 0-9,0 0-1,0 0-3,0 0 1,0 0-4,0 0 2,0 0-53,-10 2 56,10-2-53,0 0 53,0 0-43,0 0 36,0 0-53,0 0 51,0 0-59,0 0 52,0 0-58,0 0 56,0 0-52,0 0 51,0 0-29,0 0-27,-12-2 56,12 2-7,0 0-4,0 0-4,0 0-3,0 0-49,0 0 55,0 0 0,0 0-55,0 0 58,0 0-3,0 0-50,0 0 61,0 0-13,0 0-36,0 0 66,0 0-61,0 0 50,0 0-46,0 0 56,0 0-56,0 0 57,0 0-58,0 0 55,0 0-62,0 0 57,0 0-60,0 0 55,0 0-14,0 0-39,0 0 59,0 0-55,0 0 54,0 0-49,0 0 56,0 0-54,0 0 52,0 0-45,0 0 46,0 0-56,0 0 52,0 0-55,0 0 51,0 0-54,0 0 54,0 0-52,0 0 42,0 0-41,0 0 55,0 0-58,0 0 50,0 0-50,0 0 47,0 0-54,0 0 55,0 0-55,0 0 57,0 0-58,0 0 31,0 0 24,0 0-53,0 0 53,0 0-54,0 0 51,0 0-52,0 0 54,0 0-54,0 0 56,-9-4-43,9 4 52,0 0-35,0 0 31,0 0-50,0 0 51,0 0-8,0 0-53,0 0 47,0 0-46,0 0 48,0 0-47,0 0 48,0 0-50,0 0 49,0 0-48,0 0 49,0 0-51,0 0 53,0 0-50,0 0 20,0 0 27,0 0-48,0 0 45,0 0-46,0 0 49,0 0-49,0 0 49,0 0-49,0 0 22,0 0-5,0 0 43,-2-10-44,2 10 49,0 0-45,0 0 23,0 0-25,0 0 50,0 0-53,0 0 51,0 0-57,0 0 60,0 0-67,0 0 52,0 0-52,0 0 48,0 0-40,0 0 48,0 0-49,0 0 52,0 0-21,0 0-32,0 0 51,-5-7-36,5 7 23,0 0-40,0 0 52,0 0-45,0 0 41,0 0-47,0 0 52,0 0-43,0 0 39,0 0-50,0 0 47,0 0-23,0 0-30,0 0 56,0 0-57,0 0 53,0 0-52,0 0 50,-5-7-49,5 7 36,0 0-26,0 0 49,0 0-54,0 0 56,0 0-53,0 0 46,0 0-9,0 0-37,0 0 47,0 0-49,0 0 47,0 0-46,0 0 44,0 0-44,0 0 45,0 0-47,0 0 44,0 0-43,0 0 43,0 0-41,0 0 43,0 0-42,0 0 40,0 0-38,0 0 39,0 0-42,0 0 41,0 0-39,0 0 41,0 0-36,0 0 39,0 0-41,0 0 38,0 0-46,0 0 31,0 0-22,0 0 25,-5-7 11,5 7-38,0 0 38,0 0-40,0 0 36,0 0-28,0 0 26,0 0-35,0 0 35,0 0-38,0 0 38,0 0-37,0 0 38,0 0-39,0 0 21,0 0 17,0 0-36,0 0 36,0 0-38,0 0 31,0 0-26,0 0 34,0 0-35,0 0 29,0 0-34,0 0 44,0 0-35,0 0 30,0 0-36,-8-6 22,8 6 14,0 0-39,0 0 39,0 0-38,0 0 38,0 0-38,0 0 38,0 0-36,0 0 19,0 0-17,0 0 31,0 0-33,0 0 28,0 0-26,-5-7 14,5 7 18,0 0-33,0 0 33,0 0-32,0 0 30,0 0-33,0 0 33,0 0-34,0 0 35,0 0-32,0 0 32,0 0-34,0 0 30,0 0-30,0 0 36,0 0-30,0 0 27,0 0-29,0 0 29,0 0-33,0 0 34,0 0-33,0 0 36,0 0-40,0 0 35,-6-6-35,6 6 36,0 0-31,0 0 31,0 0-28,0 0-5,0 0 35,0 0-31,0 0 29,0 0-30,0 0 31,0 0-35,0 0 33,0 0-33,0 0 32,0 0-34,0 0 35,0 0-34,0 0 34,0 0-17,0 0-16,0 0 33,0 0-32,0 0 22,0 0-19,0 0 35,0 0-35,0 0 27,0 0-22,0 0 26,0 0-34,0 0 33,0 0-31,0 0 30,-3-9-39,3 9-33,0 0 26,0 0-63,0 0 31,1-10-65,-1 10 24,0 0-79,3-14 24,-3 14-105,6-10 26,-6 10-44,12-15-61,-6 4-51,3 0-79,12-21-1367</inkml:trace>
  <inkml:trace contextRef="#ctx0" brushRef="#br1" timeOffset="301190.0692">20405 10403 305,'0'0'355,"0"0"-60,0 0-33,0 0-49,0 0-92,0 0 32,0 0-76,0 0 30,0 0-69,0 0 0,0 0-70,2-9-59,-2 9-78,0 0-353,0 0-27</inkml:trace>
  <inkml:trace contextRef="#ctx0" brushRef="#br1" timeOffset="302414.0797">23476 13728 239,'0'0'399,"-2"-12"-109,2 12 40,-1-12-96,1 12 61,-1-15-55,1 15 60,-1-14-39,1 14-88,-4-22 157,4 22-148,-5-14-63,5 14 36,-4-10-69,4 10 33,-5-10-76,5 10 38,0 0-67,-13-4 45,13 4-53,-10 7 54,5 2-49,-1 3 60,-1 2-36,1 6 28,1 4 74,0 5-69,0 3 51,0 4-49,1 5 42,3 3-30,1 2 25,0-2-42,2 2 29,1 0-42,2 0 23,0-1-29,1 0 17,1-1-27,6 44 25,-6-48-26,-2 0 6,1-7-22,-1-3 19,-1 2-28,1-7 19,-2 0-22,-1-2 18,-1-4-23,-1-1-2,-1-3-52,0 2 0,-3-5-91,-2 2-25,-13 6-383,5-13 253,0-2-50,-1-5-35,0 0-27,-3-3 27,-2-2 38,-3 0 61,0-1 61,2-1 96,2 1 74,1 1 57,1-2 66,1 2 0,2-1 124,-13-7 225,16 6-213,4 1 57,-1 0-44,3-1 39,1-2-58,4 9-16,-3-16-10,3 16-10,7-20-1,-1 9-25,4-2-23,4 0 12,-1-2-59,5 3 20,1-4-43,2 2 19,2 0-52,0 0 4,-2 1-96,-2 1-16,1 3-124,-2-1-18,1 0-109,-1 2-111,-3-1-90,-1 3-405,1-2-535</inkml:trace>
  <inkml:trace contextRef="#ctx0" brushRef="#br1" timeOffset="302874.0719">23634 14867 160,'0'0'578,"-8"5"-104,8-5-83,0 0-65,-6-5-32,6 5-36,-4-12-22,4 12-6,-1-14-26,1 14-31,1-16-32,-1 16-27,3-17-75,-3 17 38,7-15-62,4 2 50,-3 8-14,-8 5-61,18-4 56,-18 4-64,21 2 57,-7 2-8,-1 2-6,1 2 1,-3 1 2,2 0-4,1 3 0,-1 1 0,-2 1-6,-2-4 4,6 16 33,-8-16-9,-3 0 25,0-1 34,-4-9-34,4 15 45,-4-15-59,0 0 37,-1 12-49,1-12 27,0 0-40,0 0 28,-12-10-45,12 10 32,-7-15-41,5 4 37,1-1-37,1 12 27,1-22-41,2 10 35,2-1-41,1 1 38,2 0-39,1 0 37,2 5-43,-1-1 37,2 4-36,0 0 36,0 1-40,1 3 42,12 4-21,-13 0-18,0 0 43,2 3-44,-4 0 29,0 3-70,1-2-2,-2 0-101,-1 2 10,-3-1-63,2 0-58,-2 0-53,0-1-71,1-1 9,-1 0-108,2 3-1413</inkml:trace>
  <inkml:trace contextRef="#ctx0" brushRef="#br1" timeOffset="303127.0705">24096 14891 484,'0'0'567,"6"-9"-105,0 2-43,1 0-18,0 0-33,3-2-18,0 0-75,3 0 13,0-1-101,4 1 10,-1-1-84,3 0 29,-3 2-74,0 1 28,3-2-104,12 0-167,-16 4 8,-3 2-63,0-1-55,0 1-37,-12 3-12,18-7-2,-18 7-46,15-6-308,-15 6-197</inkml:trace>
  <inkml:trace contextRef="#ctx0" brushRef="#br1" timeOffset="303388.0668">24283 14625 26,'-8'-6'695,"8"6"-184,-11-6-39,11 6-127,-9-4-10,9 4-108,0 0 73,0 0-44,0 0 55,-6 7-51,6-7 6,3 17-90,1-5 17,0 5-58,1-2 11,1 6-61,-1 0 10,2-1-44,-2 3 23,1-1-43,-1 2 23,8 20-44,-7-24-137,-1 1-44,1-1-64,0-4-68,-1 0-68,0-4-35,3-3-49,-3-1-481,3-3-513</inkml:trace>
  <inkml:trace contextRef="#ctx0" brushRef="#br1" timeOffset="303627.0729">24497 14783 300,'7'-15'798,"0"4"-104,0-2-154,-2 3-47,-5 10-89,9-12 4,-9 12 4,9-4 12,-9 4-20,11 7 7,-6 2-36,1 5-41,-1 6-40,1 4-36,-2 5-21,1 3-53,1 2-5,0 5-47,0 1-6,2 2-37,-4-8 4,0 2-38,5 27 47,-5-35-55,-1-6-23,1 0 12,-1-2-16,-1-5 9,-1 0-21,1-2 12,0-2-13,-2-11 19,2 20-18,-2-20 13,2 15-32,-2-15 4,0 0-41,-1 18-57,1-18 27,0 0-65,0 0-56,0 0-59,0 0-60,0 0-27,0 0-172,0 0-69,0 0-133,-14-3-759,14 3-1101</inkml:trace>
  <inkml:trace contextRef="#ctx0" brushRef="#br1" timeOffset="304491.0669">24645 13935 512,'0'0'687,"0"13"-132,0-13 17,0 0-98,0 0 9,0 0-75,-2 12-23,2-12-27,0 0-39,0 0-31,0 0-37,0 0-37,0 0-37,0 0-29,0 0-25,12 2-20,-2-5-23,1-1-19,3-2-5,8-2-14,-1 1-9,8-2-35,0 0-43,1 1-58,0 0-54,3 0-46,0-2-52,1 1-86,34-7-584,-30 5 350,-5 2-74,-5-2-314,0-1-547</inkml:trace>
  <inkml:trace contextRef="#ctx0" brushRef="#br1" timeOffset="304742.0801">25438 13491 775,'8'-15'873,"0"3"-161,-3 0-117,1 3-78,-3-1-72,1 3-63,-4 7-60,8-8-14,-8 8-11,0 0-4,14 9 0,-9 4-36,1 6-40,-2 12-57,4 9-22,-4 9-13,3 5-45,-3 14-95,3 4-95,0 1-112,-4 5-65,3-3-159,-3 2-92,3 1-142,-4-3-747,-2 0-1036</inkml:trace>
  <inkml:trace contextRef="#ctx0" brushRef="#br1" timeOffset="307035.0698">18880 16784 337,'-15'3'291,"2"-1"-62,13-2-38,-19 4-33,19-4-36,-15 3-27,15-3-24,-10 3-5,10-3 7,-9 7-17,9-7 32,0 0-35,0 0 36,-1 11-17,1-11 43,11 6-13,-11-6 0,21 5-9,-5-4-8,2 2 0,4-3-1,6-2-14,8 0 23,60-11 139,-42 4-102,17-3 17,5-3-9,6-2-4,7-1-21,20-5-7,3 1-21,6-1-10,3-2-13,8 3-9,4-7-16,8 2-4,3-2-6,3-2-2,161-32 17,-149 32-24,3-1-6,5-1-1,0 3 3,1-1 4,-2 2-1,-1 0-8,-1 0 8,-1 0-6,-1 2 8,-1 0 5,-3 0 7,-2 1-1,-1-1 0,151-29 25,-154 31-21,-4-1-2,-1 1-2,-4-1-5,-2 0-5,0 4-6,-4-3 1,-1 0-2,-5 2-2,-5 0-4,-3-2 0,0 0 5,-5 0 0,-1 1-10,103-27 2,-115 27-8,-20 4 10,-1-3-51,-1 1 63,-3-2-44,1 3 65,-3-2-28,-2-2 53,-2 2-39,0-1 33,-7-1-36,1 2 22,-7 0-39,-1 0 34,-6 0-43,-2-2 37,-12 4-40,-1 1 34,-1-1-41,-5 0 43,-3 1-37,-1 3 45,-6-1-26,-4 2 42,-1 1-25,-3 1 28,0-1-15,-2 1 23,3 0-22,11-14 32,-14 17-41,1-3-21,-3 2 15,2-1-22,1 1 15,-3 1-21,1-2 16,1 0-20,0 0 18,1 0-18,1-1 18,-1 1-17,-1-1 18,3 2-19,13-13 7,-16 13 11,2 1-16,-2 0 11,3 0-10,-5-2 19,0 4-10,3-2 12,-3-3-13,1-2 7,0 1-7,-3-1 10,3-4-25,-3-1 24,0-7-13,6-30 11,-12 26-2,1-5-24,-6-9-8,0-6-33,-4-11 19,-4-4-31,-3-4 22,-1 1-13,0-2 30,-2-3-42,-1 2-2,1-2-22,0 2 33,0 2-39,-13-64-20,14 73 88,1 4-44,1 12 13,2 2 11,-1 3 56,1 4-56,0 4 40,2 3-58,-2 4 48,2 2-50,-1 3 53,2 2-49,-1 1 36,-1 4-16,-5-14-2,6 17 64,0 1-58,0 1 57,0-1-55,-1 3 59,2-1-56,-3 2 57,1 2-53,0-1 55,-1 3-48,-1-2 50,1 1-54,-3 2 61,-1-2-59,2 2 55,-1-2-54,0 2 55,-2-2-57,-1 1 58,1 0-54,1-1 62,-2 0-57,4-1 51,-3 3-2,3-3-7,-3 1-7,3-2-6,-3 3 2,2-3-3,-19-3-4,17 4-1,-1 0 2,0 1-6,-1-2 1,-2 3 4,0-1-11,-1 2 3,1 0 3,-7-1 1,3 1-1,3 1-1,-6 0-49,-2 0 62,5 1-50,-35 3 16,24-1 45,2 1-57,-3 1 54,0 0-51,-8 2 57,-1 0-56,-2 1 55,-3 2-53,0-2 53,-3 2-53,-1 1 55,-9 0-52,0 0 54,0 1-36,0 1 29,-2 0-50,1-1 53,-2 1-52,-1 1 60,-1-2-63,0 3 57,-3-1-54,3 0 53,-4 1-47,0 0 44,1-3-48,-4 5 54,1-4-54,-3 1 52,-83 17 2,77-17-25,1 0 5,-5 1-3,1-3 2,-1 2-50,0 1 54,-2-4 1,1 3-6,-4 0-2,1 1-2,-2-3-3,-1 2 2,2 1-1,-1-1 2,-91 14-8,90-12 8,-1-2-2,0 3 4,-19 0-6,2 2 1,17-4 2,-19 3-52,20-3 60,-1 1-2,0-1-1,-16 3-7,19-1 4,-1-2-49,5-1 55,-84 18-32,86-17-14,1 3 61,1-1-55,1 1 52,3 2-52,-1 0 62,0 1-62,3 0 57,-1 2-3,2 0-8,-1-2-1,0 4-1,3-1-4,0 1-7,-1 1-10,3 0-6,-2 1-19,4-2-11,0-2-21,3 2 11,2-4-14,4-2 22,3-1-5,9-4 20,2 0-8,3-3 22,-1 0-10,2-4 18,1 2-12,-29 2 3,37-4 21,0-4-15,2 1 13,4 0-11,2-1 13,0-2-16,0 1 17,2 0-17,2-2 16,4 0-16,-1 0 18,1 0-17,4-2 19,0 2-14,-12 0 8,27 0 8,-19-2-17,19 2 14,-18-3-15,18 3 9,-14-1-12,14 1 17,0 0-13,-15 0 13,15 0-18,0 0 16,-11-1-14,11 1 16,0 0-13,0 0 2,-14 0 12,14 0-15,0 0 13,0 0-12,0 0 14,0 0-14,0 0 17,-6 7-10,6-7 21,0 0-13,1 12 16,-1-12-12,4 15 12,-2-6 4,2 2 2,0 3 1,-2 2 9,2 2 4,1 3 1,2 3-48,-2 4 73,3 2 0,0 9 4,1 3 6,1 2-2,-1 2-5,1 1-6,1 2-3,3 9 4,15 58 65,-16-57-124,3 1 58,0 0-60,-1-1 49,0 1-5,1 0-7,2-1-13,-1 1-4,-1-2-7,-1-2 3,2-1 1,-5-9-3,2-3-1,-1 2-5,12 37-40,-13-41 45,0-4-41,-2 0 54,-1-1-37,1-5 53,-2 0-1,0 0-7,-2-2-3,1 1-8,0-2-3,-2 1-6,0-3-5,-1-3 1,0 2-4,4 21-13,-5-23-4,-1-1 16,0-3-23,0 0 24,-1-2-13,-1 3 10,0-3-13,-1 0 16,0 2-16,0-3 7,-1 2 2,0-1 0,-1 1-2,1 0 7,-6 21 2,3-19-9,1 1 1,-1-2-2,0 0 1,-1 2 2,2-3-2,0-2 1,-1 0-1,1 0-1,1-3 1,-1 2-1,1-4-5,0 1-1,-1-3 2,0 7 3,4-16 7,-3 15 5,3-15-14,-2 11 41,2-11 3,-3 9 1,3-9-1,0 0-2,-2 12-5,2-12-4,0 0-10,-4 9-3,4-9-5,0 0-1,0 16 17,0-16-16,0 0-2,1 10 2,-1-10-1,0 0-4,0 0 0,3 11-1,-3-11 0,0 0 1,0 0-3,0 0-40,2 11-66,-2-11-130,0 0-178,0 0-1605,0 0-272</inkml:trace>
  <inkml:trace contextRef="#ctx0" brushRef="#br1" timeOffset="312508.0672">6507 16195 146,'-10'-4'308,"10"4"-61,-15-6-12,15 6-39,-13-8 7,13 8-49,-11-8 33,11 8-39,-11-7-1,3-2 124,8 9-149,-6-8-30,6 8-21,0 0-20,-6-9-13,6 9-10,0 0-7,0 0-7,12-3-2,-4 8 17,2 0-15,0 4 18,2 1-21,4 2 24,16 15 21,-11-10-34,-4-2 22,1 0-15,0-2 14,1-2-14,0 1 11,-1-3 0,3-2 24,0-4 15,5-6 22,4-4-16,7-8-2,9-13-21,3-5-11,1-8 7,0-4 18,0-5 21,-1-4 4,-1-1 4,-5 3-6,-2 2-12,-4 4-15,-5 8-22,-7 8-16,-4 3-78,-4 9-113,-3 2-87,-3 7-33,1 1-8,5 8-1071,-17 0-99</inkml:trace>
  <inkml:trace contextRef="#ctx0" brushRef="#br1" timeOffset="324138.0687">27296 4110 490,'-2'-10'1082,"2"10"-704,0 0-75,-4-13-71,4 13-49,0 0-45,0-12-35,0 12-18,0 0-12,0 0 2,0 0-9,0 0-8,0 21 11,0-10-20,2 6 5,0 2-11,-2 4 2,4 2-11,-3 2 12,1 5-19,0 0 8,1-5-21,-1 1-1,-2-2 4,0 0 1,0-1 2,0-1 11,0-5 0,-2 2 11,-1-4-36,-2 15 130,1-18 0,-2 0-42,-1-2 65,0-4-63,-2-1-2,0-2 13,0-1 44,9-4-26,-24-1-5,9-5-50,2-1 13,-3-6-26,3-4-1,-3-5-27,-6-34 5,15 25-11,3-1-40,3 0 11,2 0-36,3-2 27,8-3-55,1 1 21,7 3-34,3 2 52,-1 2-46,5 4 61,2 0-64,0 7 65,-2 3-51,-4 3 33,0 4-88,-4 6 41,0 2-49,-2 1 66,0 3 10,-2 3 18,-2 1-4,-4 1 7,1 3 10,-4 1 5,-3 1 5,-1 1 3,-4-1-2,-1 5 28,-15 19 46,9-18-10,-5 1-12,-1 0 13,3-4 5,-1-1-22,0 1 11,3-3-7,0-1-17,1-1-7,3-1 5,0-1-3,2 1-12,0-1 4,1-1-6,3 10 11,3-10-65,1 0 43,2-1-26,4 2-44,1-2-52,0 0-49,3-1-51,-3 0-22,7-3-86,-3 1-54,3-3-46,-4 1-395,4-3-370</inkml:trace>
  <inkml:trace contextRef="#ctx0" brushRef="#br1" timeOffset="324478.0724">27800 4400 734,'0'0'582,"11"-6"-102,-11 6 241,12-5-448,-12 5-25,0 0-9,0 0-11,0 0-16,0 0-11,0 0-20,0 0-26,0 0-24,0 0-74,0 0 37,0 0-64,0 0 45,0 0-61,11 2 54,-11-2-13,0 0-65,0 0 59,13-6-62,-13 6 54,14-7-53,-14 7 50,15-11-58,-6 3 49,-4 1-70,4-3 36,0-1-9,-2-2-12,-1 2 0,1-1-8,-3-1-7,0 2 9,-2 0 1,-2 11 4,1-16-2,-1 16 3,-2-12-3,2 12 8,-9-6 7,9 6-2,-18 3 9,7 3 5,-3 7 38,-3-1 7,-17 27 53,18-20-63,3 0-10,2-2-40,1 3 41,1-3-47,5-2 48,0 0-49,2 0 64,-1-2-63,6-1 60,0-2-68,2 1 11,3-4-98,-1 1 14,20 4-318,-12-12 94,4 0-68,0-3-35,1-2-473,1-1-470</inkml:trace>
  <inkml:trace contextRef="#ctx0" brushRef="#br1" timeOffset="324722.071">28225 4218 264,'0'0'644,"4"-16"-122,-4 16-121,0-10-44,0 10-86,0 0-21,-10-6-33,-4 11 121,14-5-191,-16 10-33,8-2-5,-1 1-25,-1 2 2,2 3-22,2-2-8,0 3-11,1-1 0,2 1-15,0-1 12,3 0-24,-1-2-2,2 2-25,2-2-11,0-1-31,2 1-16,-1 0-61,3-5-23,0 0-45,1 0-41,1-2-96,1-2-27,-10-3-452,21 0-343</inkml:trace>
  <inkml:trace contextRef="#ctx0" brushRef="#br1" timeOffset="325757.1736">28299 4207 348,'0'0'368,"0"0"-24,0 0 187,0 0-312,0 0 9,0 0-35,0 0 3,-7-6-31,7 6 6,0 0-22,0 0 4,0 0-18,0 0 4,-5-6-23,5 6 5,0 0-20,0 0-15,0 0-16,0 0-12,0 0-21,0 0-2,0 0-27,0 0 5,0 0-18,0 0 14,0 0-7,-10 7-3,10-7 3,0 16 11,0-16-15,-2 20 6,0-10-8,2 12-2,2-12 10,-2 1-6,2 1-1,0-2 6,0 2 6,0-2-9,1 0 1,-3-10-13,4 16 6,1-7-8,-5-9 11,7 13-5,-7-13 19,9 8-7,1-6 0,-10-2 5,11-2-12,-11 2 9,15-7-6,-15 7 28,12-10-3,-12 10 4,14-11-13,-6 7-19,-8 4 8,11-9 4,-11 9-11,13-5 0,-13 5-13,13-3 14,-13 3-14,12 3 9,-12-3-7,13 4 12,-13-4-1,11 8-4,-11-8 1,12 13 10,-12-13-5,6 11 7,-6-11-11,6 12 13,-6-12-12,5 10 16,2-2-7,-7-8 10,0 0 6,5 9 4,-5-9-13,0 0-16,9-4-16,-9 4 10,8-13-27,0 4-8,0 0-21,1-2 21,1-1-1,1 3 14,-1-1-18,10-3-46,-11 8 54,-9 5-14,17-5 27,-17 5-11,14-2 22,-14 2 6,11 3 4,-11-3-15,11 4 21,-11-4-15,0 0 17,14 3-16,-14-3 27,0 0-14,13 2 34,-13-2-5,0 0 19,0 0-14,14-2 5,-14 2-21,14-10 5,-5 5-16,-1-4 12,3 0-17,0-2 15,-1 1-27,0 0 24,-1 1-7,-1 2 18,5-7-10,-13 14-30,9-9 12,-9 9-9,0 0 13,12-1-9,-12 1 15,6 5-12,-6-5 11,8 12-10,-8-12 13,5 12-16,-5-12 15,5 17-11,-5-17 14,5 14-14,-5-14 17,5 11-15,-5-11 21,7 9-16,-7-9 18,9 9-12,-9-9 17,11 4-18,-11-4 7,17 0-10,-5-1 14,1-4-16,0 1 11,2-2-15,13-9 17,-14 9-1,-1 0 6,-1-1 25,-3 2-3,0 0 7,-9 5-24,17-7 3,-17 7-17,11-6 6,-11 6-6,10-3-2,-10 3-11,0 0 8,10 2-9,-10-2 13,7 7-4,-7-7-6,0 0 7,6 9-10,-6-9-10,0 0 16,7 8 2,-7-8-4,0 0 4,9 7-5,-9-7 15,12 1-15,-12-1 10,17-3-6,-17 3 2,21-5 1,-10 2 19,-1 1 35,3-1 44,-3 1 9,-10 2 11,21-4 9,-9 1-1,-12 3-20,21-2-27,-9 0-8,-12 2-15,21-1-21,-21 1-91,36 4-678,-25-3-702,4 2-1040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99F8BD-7B61-477A-8AC9-DAE5756DA2EC}" type="datetimeFigureOut">
              <a:rPr lang="en-IN" smtClean="0"/>
              <a:t>05-02-2021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1A756C-6EFC-4354-9583-99F6F10B6B56}" type="slidenum">
              <a:rPr lang="en-IN" smtClean="0"/>
              <a:t>‹#›</a:t>
            </a:fld>
            <a:endParaRPr lang="en-IN"/>
          </a:p>
        </p:txBody>
      </p:sp>
    </p:spTree>
    <p:extLst>
      <p:ext uri="{BB962C8B-B14F-4D97-AF65-F5344CB8AC3E}">
        <p14:creationId xmlns:p14="http://schemas.microsoft.com/office/powerpoint/2010/main" val="834077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B44750-EF3A-41AD-8CB5-57FB7AD6D45F}" type="slidenum">
              <a:rPr lang="en-US"/>
              <a:pPr/>
              <a:t>9</a:t>
            </a:fld>
            <a:endParaRPr lang="en-US"/>
          </a:p>
        </p:txBody>
      </p:sp>
      <p:sp>
        <p:nvSpPr>
          <p:cNvPr id="76802" name="Rectangle 2"/>
          <p:cNvSpPr>
            <a:spLocks noGrp="1" noRot="1" noChangeAspect="1" noChangeArrowheads="1" noTextEdit="1"/>
          </p:cNvSpPr>
          <p:nvPr>
            <p:ph type="sldImg"/>
          </p:nvPr>
        </p:nvSpPr>
        <p:spPr>
          <a:xfrm>
            <a:off x="469900" y="727075"/>
            <a:ext cx="6375400" cy="3586163"/>
          </a:xfrm>
          <a:ln/>
        </p:spPr>
      </p:sp>
      <p:sp>
        <p:nvSpPr>
          <p:cNvPr id="76803" name="Rectangle 3"/>
          <p:cNvSpPr>
            <a:spLocks noGrp="1" noChangeArrowheads="1"/>
          </p:cNvSpPr>
          <p:nvPr>
            <p:ph type="body" idx="1"/>
          </p:nvPr>
        </p:nvSpPr>
        <p:spPr>
          <a:xfrm>
            <a:off x="974725" y="4560888"/>
            <a:ext cx="5365750" cy="4319587"/>
          </a:xfrm>
        </p:spPr>
        <p:txBody>
          <a:bodyPr/>
          <a:lstStyle/>
          <a:p>
            <a:endParaRPr lang="en-US"/>
          </a:p>
        </p:txBody>
      </p:sp>
    </p:spTree>
    <p:extLst>
      <p:ext uri="{BB962C8B-B14F-4D97-AF65-F5344CB8AC3E}">
        <p14:creationId xmlns:p14="http://schemas.microsoft.com/office/powerpoint/2010/main" val="2023725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13FBBA-519E-44D4-B220-F43CF646743F}" type="slidenum">
              <a:rPr lang="en-US"/>
              <a:pPr/>
              <a:t>18</a:t>
            </a:fld>
            <a:endParaRPr lang="en-US"/>
          </a:p>
        </p:txBody>
      </p:sp>
      <p:sp>
        <p:nvSpPr>
          <p:cNvPr id="95234" name="Rectangle 2"/>
          <p:cNvSpPr>
            <a:spLocks noGrp="1" noRot="1" noChangeAspect="1" noChangeArrowheads="1" noTextEdit="1"/>
          </p:cNvSpPr>
          <p:nvPr>
            <p:ph type="sldImg"/>
          </p:nvPr>
        </p:nvSpPr>
        <p:spPr>
          <a:xfrm>
            <a:off x="469900" y="727075"/>
            <a:ext cx="6375400" cy="3586163"/>
          </a:xfrm>
          <a:ln/>
        </p:spPr>
      </p:sp>
      <p:sp>
        <p:nvSpPr>
          <p:cNvPr id="95235" name="Rectangle 3"/>
          <p:cNvSpPr>
            <a:spLocks noGrp="1" noChangeArrowheads="1"/>
          </p:cNvSpPr>
          <p:nvPr>
            <p:ph type="body" idx="1"/>
          </p:nvPr>
        </p:nvSpPr>
        <p:spPr>
          <a:xfrm>
            <a:off x="974725" y="4560888"/>
            <a:ext cx="5365750" cy="4319587"/>
          </a:xfrm>
        </p:spPr>
        <p:txBody>
          <a:bodyPr/>
          <a:lstStyle/>
          <a:p>
            <a:endParaRPr lang="en-US"/>
          </a:p>
        </p:txBody>
      </p:sp>
    </p:spTree>
    <p:extLst>
      <p:ext uri="{BB962C8B-B14F-4D97-AF65-F5344CB8AC3E}">
        <p14:creationId xmlns:p14="http://schemas.microsoft.com/office/powerpoint/2010/main" val="4269693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2542D1-67F4-4F37-8033-287EC7E4FF43}" type="slidenum">
              <a:rPr lang="en-US"/>
              <a:pPr/>
              <a:t>19</a:t>
            </a:fld>
            <a:endParaRPr lang="en-US"/>
          </a:p>
        </p:txBody>
      </p:sp>
      <p:sp>
        <p:nvSpPr>
          <p:cNvPr id="97282" name="Rectangle 2"/>
          <p:cNvSpPr>
            <a:spLocks noGrp="1" noRot="1" noChangeAspect="1" noChangeArrowheads="1" noTextEdit="1"/>
          </p:cNvSpPr>
          <p:nvPr>
            <p:ph type="sldImg"/>
          </p:nvPr>
        </p:nvSpPr>
        <p:spPr>
          <a:xfrm>
            <a:off x="469900" y="727075"/>
            <a:ext cx="6375400" cy="3586163"/>
          </a:xfrm>
          <a:ln/>
        </p:spPr>
      </p:sp>
      <p:sp>
        <p:nvSpPr>
          <p:cNvPr id="97283" name="Rectangle 3"/>
          <p:cNvSpPr>
            <a:spLocks noGrp="1" noChangeArrowheads="1"/>
          </p:cNvSpPr>
          <p:nvPr>
            <p:ph type="body" idx="1"/>
          </p:nvPr>
        </p:nvSpPr>
        <p:spPr>
          <a:xfrm>
            <a:off x="974725" y="4560888"/>
            <a:ext cx="5365750" cy="4319587"/>
          </a:xfrm>
        </p:spPr>
        <p:txBody>
          <a:bodyPr/>
          <a:lstStyle/>
          <a:p>
            <a:endParaRPr lang="en-US"/>
          </a:p>
        </p:txBody>
      </p:sp>
    </p:spTree>
    <p:extLst>
      <p:ext uri="{BB962C8B-B14F-4D97-AF65-F5344CB8AC3E}">
        <p14:creationId xmlns:p14="http://schemas.microsoft.com/office/powerpoint/2010/main" val="1092905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2B5634-D755-42B5-B2F1-D01D7A2C5918}" type="slidenum">
              <a:rPr lang="en-US"/>
              <a:pPr/>
              <a:t>20</a:t>
            </a:fld>
            <a:endParaRPr lang="en-US"/>
          </a:p>
        </p:txBody>
      </p:sp>
      <p:sp>
        <p:nvSpPr>
          <p:cNvPr id="99330" name="Rectangle 2"/>
          <p:cNvSpPr>
            <a:spLocks noGrp="1" noRot="1" noChangeAspect="1" noChangeArrowheads="1" noTextEdit="1"/>
          </p:cNvSpPr>
          <p:nvPr>
            <p:ph type="sldImg"/>
          </p:nvPr>
        </p:nvSpPr>
        <p:spPr>
          <a:xfrm>
            <a:off x="469900" y="727075"/>
            <a:ext cx="6375400" cy="3586163"/>
          </a:xfrm>
          <a:ln/>
        </p:spPr>
      </p:sp>
      <p:sp>
        <p:nvSpPr>
          <p:cNvPr id="99331" name="Rectangle 3"/>
          <p:cNvSpPr>
            <a:spLocks noGrp="1" noChangeArrowheads="1"/>
          </p:cNvSpPr>
          <p:nvPr>
            <p:ph type="body" idx="1"/>
          </p:nvPr>
        </p:nvSpPr>
        <p:spPr>
          <a:xfrm>
            <a:off x="974725" y="4560888"/>
            <a:ext cx="5365750" cy="4319587"/>
          </a:xfrm>
        </p:spPr>
        <p:txBody>
          <a:bodyPr/>
          <a:lstStyle/>
          <a:p>
            <a:endParaRPr lang="en-US"/>
          </a:p>
        </p:txBody>
      </p:sp>
    </p:spTree>
    <p:extLst>
      <p:ext uri="{BB962C8B-B14F-4D97-AF65-F5344CB8AC3E}">
        <p14:creationId xmlns:p14="http://schemas.microsoft.com/office/powerpoint/2010/main" val="2645486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39A61A-8EBD-4A97-9915-0EF70D4EA9B5}" type="slidenum">
              <a:rPr lang="en-US"/>
              <a:pPr/>
              <a:t>21</a:t>
            </a:fld>
            <a:endParaRPr lang="en-US"/>
          </a:p>
        </p:txBody>
      </p:sp>
      <p:sp>
        <p:nvSpPr>
          <p:cNvPr id="101378" name="Rectangle 2"/>
          <p:cNvSpPr>
            <a:spLocks noGrp="1" noRot="1" noChangeAspect="1" noChangeArrowheads="1" noTextEdit="1"/>
          </p:cNvSpPr>
          <p:nvPr>
            <p:ph type="sldImg"/>
          </p:nvPr>
        </p:nvSpPr>
        <p:spPr>
          <a:xfrm>
            <a:off x="469900" y="727075"/>
            <a:ext cx="6375400" cy="3586163"/>
          </a:xfrm>
          <a:ln/>
        </p:spPr>
      </p:sp>
      <p:sp>
        <p:nvSpPr>
          <p:cNvPr id="101379" name="Rectangle 3"/>
          <p:cNvSpPr>
            <a:spLocks noGrp="1" noChangeArrowheads="1"/>
          </p:cNvSpPr>
          <p:nvPr>
            <p:ph type="body" idx="1"/>
          </p:nvPr>
        </p:nvSpPr>
        <p:spPr>
          <a:xfrm>
            <a:off x="974725" y="4560888"/>
            <a:ext cx="5365750" cy="4319587"/>
          </a:xfrm>
        </p:spPr>
        <p:txBody>
          <a:bodyPr/>
          <a:lstStyle/>
          <a:p>
            <a:endParaRPr lang="en-US"/>
          </a:p>
        </p:txBody>
      </p:sp>
    </p:spTree>
    <p:extLst>
      <p:ext uri="{BB962C8B-B14F-4D97-AF65-F5344CB8AC3E}">
        <p14:creationId xmlns:p14="http://schemas.microsoft.com/office/powerpoint/2010/main" val="3235882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244597-5733-479B-9382-A1AB07DBAE44}" type="slidenum">
              <a:rPr lang="en-US"/>
              <a:pPr/>
              <a:t>22</a:t>
            </a:fld>
            <a:endParaRPr lang="en-US"/>
          </a:p>
        </p:txBody>
      </p:sp>
      <p:sp>
        <p:nvSpPr>
          <p:cNvPr id="103426" name="Rectangle 2"/>
          <p:cNvSpPr>
            <a:spLocks noGrp="1" noRot="1" noChangeAspect="1" noChangeArrowheads="1" noTextEdit="1"/>
          </p:cNvSpPr>
          <p:nvPr>
            <p:ph type="sldImg"/>
          </p:nvPr>
        </p:nvSpPr>
        <p:spPr>
          <a:xfrm>
            <a:off x="469900" y="727075"/>
            <a:ext cx="6375400" cy="3586163"/>
          </a:xfrm>
          <a:ln/>
        </p:spPr>
      </p:sp>
      <p:sp>
        <p:nvSpPr>
          <p:cNvPr id="103427" name="Rectangle 3"/>
          <p:cNvSpPr>
            <a:spLocks noGrp="1" noChangeArrowheads="1"/>
          </p:cNvSpPr>
          <p:nvPr>
            <p:ph type="body" idx="1"/>
          </p:nvPr>
        </p:nvSpPr>
        <p:spPr>
          <a:xfrm>
            <a:off x="974725" y="4560888"/>
            <a:ext cx="5365750" cy="4319587"/>
          </a:xfrm>
        </p:spPr>
        <p:txBody>
          <a:bodyPr/>
          <a:lstStyle/>
          <a:p>
            <a:endParaRPr lang="en-US"/>
          </a:p>
        </p:txBody>
      </p:sp>
    </p:spTree>
    <p:extLst>
      <p:ext uri="{BB962C8B-B14F-4D97-AF65-F5344CB8AC3E}">
        <p14:creationId xmlns:p14="http://schemas.microsoft.com/office/powerpoint/2010/main" val="2215650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069715-2739-4CE0-B4E4-14E8951C79D8}" type="slidenum">
              <a:rPr lang="en-US"/>
              <a:pPr/>
              <a:t>23</a:t>
            </a:fld>
            <a:endParaRPr lang="en-US"/>
          </a:p>
        </p:txBody>
      </p:sp>
      <p:sp>
        <p:nvSpPr>
          <p:cNvPr id="105474" name="Rectangle 2"/>
          <p:cNvSpPr>
            <a:spLocks noGrp="1" noRot="1" noChangeAspect="1" noChangeArrowheads="1" noTextEdit="1"/>
          </p:cNvSpPr>
          <p:nvPr>
            <p:ph type="sldImg"/>
          </p:nvPr>
        </p:nvSpPr>
        <p:spPr>
          <a:xfrm>
            <a:off x="469900" y="727075"/>
            <a:ext cx="6375400" cy="3586163"/>
          </a:xfrm>
          <a:ln/>
        </p:spPr>
      </p:sp>
      <p:sp>
        <p:nvSpPr>
          <p:cNvPr id="105475" name="Rectangle 3"/>
          <p:cNvSpPr>
            <a:spLocks noGrp="1" noChangeArrowheads="1"/>
          </p:cNvSpPr>
          <p:nvPr>
            <p:ph type="body" idx="1"/>
          </p:nvPr>
        </p:nvSpPr>
        <p:spPr>
          <a:xfrm>
            <a:off x="974725" y="4560888"/>
            <a:ext cx="5365750" cy="4319587"/>
          </a:xfrm>
        </p:spPr>
        <p:txBody>
          <a:bodyPr/>
          <a:lstStyle/>
          <a:p>
            <a:endParaRPr lang="en-US"/>
          </a:p>
        </p:txBody>
      </p:sp>
    </p:spTree>
    <p:extLst>
      <p:ext uri="{BB962C8B-B14F-4D97-AF65-F5344CB8AC3E}">
        <p14:creationId xmlns:p14="http://schemas.microsoft.com/office/powerpoint/2010/main" val="1054448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233651-E63B-457B-BCEA-717136F948DB}" type="slidenum">
              <a:rPr lang="en-US"/>
              <a:pPr/>
              <a:t>24</a:t>
            </a:fld>
            <a:endParaRPr lang="en-US"/>
          </a:p>
        </p:txBody>
      </p:sp>
      <p:sp>
        <p:nvSpPr>
          <p:cNvPr id="107522" name="Rectangle 2"/>
          <p:cNvSpPr>
            <a:spLocks noGrp="1" noRot="1" noChangeAspect="1" noChangeArrowheads="1" noTextEdit="1"/>
          </p:cNvSpPr>
          <p:nvPr>
            <p:ph type="sldImg"/>
          </p:nvPr>
        </p:nvSpPr>
        <p:spPr>
          <a:xfrm>
            <a:off x="469900" y="727075"/>
            <a:ext cx="6375400" cy="3586163"/>
          </a:xfrm>
          <a:ln/>
        </p:spPr>
      </p:sp>
      <p:sp>
        <p:nvSpPr>
          <p:cNvPr id="107523" name="Rectangle 3"/>
          <p:cNvSpPr>
            <a:spLocks noGrp="1" noChangeArrowheads="1"/>
          </p:cNvSpPr>
          <p:nvPr>
            <p:ph type="body" idx="1"/>
          </p:nvPr>
        </p:nvSpPr>
        <p:spPr>
          <a:xfrm>
            <a:off x="974725" y="4560888"/>
            <a:ext cx="5365750" cy="4319587"/>
          </a:xfrm>
        </p:spPr>
        <p:txBody>
          <a:bodyPr/>
          <a:lstStyle/>
          <a:p>
            <a:endParaRPr lang="en-US"/>
          </a:p>
        </p:txBody>
      </p:sp>
    </p:spTree>
    <p:extLst>
      <p:ext uri="{BB962C8B-B14F-4D97-AF65-F5344CB8AC3E}">
        <p14:creationId xmlns:p14="http://schemas.microsoft.com/office/powerpoint/2010/main" val="366279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7EAAAF-CBCD-44B6-8BEC-3B7D4ACA6CBD}" type="slidenum">
              <a:rPr lang="en-US"/>
              <a:pPr/>
              <a:t>25</a:t>
            </a:fld>
            <a:endParaRPr lang="en-US"/>
          </a:p>
        </p:txBody>
      </p:sp>
      <p:sp>
        <p:nvSpPr>
          <p:cNvPr id="109570" name="Rectangle 2"/>
          <p:cNvSpPr>
            <a:spLocks noGrp="1" noRot="1" noChangeAspect="1" noChangeArrowheads="1" noTextEdit="1"/>
          </p:cNvSpPr>
          <p:nvPr>
            <p:ph type="sldImg"/>
          </p:nvPr>
        </p:nvSpPr>
        <p:spPr>
          <a:xfrm>
            <a:off x="469900" y="727075"/>
            <a:ext cx="6375400" cy="3586163"/>
          </a:xfrm>
          <a:ln/>
        </p:spPr>
      </p:sp>
      <p:sp>
        <p:nvSpPr>
          <p:cNvPr id="109571" name="Rectangle 3"/>
          <p:cNvSpPr>
            <a:spLocks noGrp="1" noChangeArrowheads="1"/>
          </p:cNvSpPr>
          <p:nvPr>
            <p:ph type="body" idx="1"/>
          </p:nvPr>
        </p:nvSpPr>
        <p:spPr>
          <a:xfrm>
            <a:off x="974725" y="4560888"/>
            <a:ext cx="5365750" cy="4319587"/>
          </a:xfrm>
        </p:spPr>
        <p:txBody>
          <a:bodyPr/>
          <a:lstStyle/>
          <a:p>
            <a:endParaRPr lang="en-US"/>
          </a:p>
        </p:txBody>
      </p:sp>
    </p:spTree>
    <p:extLst>
      <p:ext uri="{BB962C8B-B14F-4D97-AF65-F5344CB8AC3E}">
        <p14:creationId xmlns:p14="http://schemas.microsoft.com/office/powerpoint/2010/main" val="2131583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3AEED7-2A82-4DFF-9F0B-BBE6F7A54320}" type="slidenum">
              <a:rPr lang="en-US"/>
              <a:pPr/>
              <a:t>26</a:t>
            </a:fld>
            <a:endParaRPr lang="en-US"/>
          </a:p>
        </p:txBody>
      </p:sp>
      <p:sp>
        <p:nvSpPr>
          <p:cNvPr id="111618" name="Rectangle 2"/>
          <p:cNvSpPr>
            <a:spLocks noGrp="1" noRot="1" noChangeAspect="1" noChangeArrowheads="1" noTextEdit="1"/>
          </p:cNvSpPr>
          <p:nvPr>
            <p:ph type="sldImg"/>
          </p:nvPr>
        </p:nvSpPr>
        <p:spPr>
          <a:xfrm>
            <a:off x="469900" y="727075"/>
            <a:ext cx="6375400" cy="3586163"/>
          </a:xfrm>
          <a:ln/>
        </p:spPr>
      </p:sp>
      <p:sp>
        <p:nvSpPr>
          <p:cNvPr id="111619" name="Rectangle 3"/>
          <p:cNvSpPr>
            <a:spLocks noGrp="1" noChangeArrowheads="1"/>
          </p:cNvSpPr>
          <p:nvPr>
            <p:ph type="body" idx="1"/>
          </p:nvPr>
        </p:nvSpPr>
        <p:spPr>
          <a:xfrm>
            <a:off x="974725" y="4560888"/>
            <a:ext cx="5365750" cy="4319587"/>
          </a:xfrm>
        </p:spPr>
        <p:txBody>
          <a:bodyPr/>
          <a:lstStyle/>
          <a:p>
            <a:endParaRPr lang="en-US"/>
          </a:p>
        </p:txBody>
      </p:sp>
    </p:spTree>
    <p:extLst>
      <p:ext uri="{BB962C8B-B14F-4D97-AF65-F5344CB8AC3E}">
        <p14:creationId xmlns:p14="http://schemas.microsoft.com/office/powerpoint/2010/main" val="26891265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9DF603-DDC8-4013-94E7-17406FF1724F}" type="slidenum">
              <a:rPr lang="en-US"/>
              <a:pPr/>
              <a:t>28</a:t>
            </a:fld>
            <a:endParaRPr lang="en-US"/>
          </a:p>
        </p:txBody>
      </p:sp>
      <p:sp>
        <p:nvSpPr>
          <p:cNvPr id="113666" name="Rectangle 2"/>
          <p:cNvSpPr>
            <a:spLocks noGrp="1" noRot="1" noChangeAspect="1" noChangeArrowheads="1" noTextEdit="1"/>
          </p:cNvSpPr>
          <p:nvPr>
            <p:ph type="sldImg"/>
          </p:nvPr>
        </p:nvSpPr>
        <p:spPr>
          <a:xfrm>
            <a:off x="469900" y="727075"/>
            <a:ext cx="6375400" cy="3586163"/>
          </a:xfrm>
          <a:ln/>
        </p:spPr>
      </p:sp>
      <p:sp>
        <p:nvSpPr>
          <p:cNvPr id="113667" name="Rectangle 3"/>
          <p:cNvSpPr>
            <a:spLocks noGrp="1" noChangeArrowheads="1"/>
          </p:cNvSpPr>
          <p:nvPr>
            <p:ph type="body" idx="1"/>
          </p:nvPr>
        </p:nvSpPr>
        <p:spPr>
          <a:xfrm>
            <a:off x="974725" y="4560888"/>
            <a:ext cx="5365750" cy="4319587"/>
          </a:xfrm>
        </p:spPr>
        <p:txBody>
          <a:bodyPr/>
          <a:lstStyle/>
          <a:p>
            <a:endParaRPr lang="en-US"/>
          </a:p>
        </p:txBody>
      </p:sp>
    </p:spTree>
    <p:extLst>
      <p:ext uri="{BB962C8B-B14F-4D97-AF65-F5344CB8AC3E}">
        <p14:creationId xmlns:p14="http://schemas.microsoft.com/office/powerpoint/2010/main" val="790479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BB392-1C13-422C-88BA-F54914B61693}" type="slidenum">
              <a:rPr lang="en-US"/>
              <a:pPr/>
              <a:t>10</a:t>
            </a:fld>
            <a:endParaRPr lang="en-US"/>
          </a:p>
        </p:txBody>
      </p:sp>
      <p:sp>
        <p:nvSpPr>
          <p:cNvPr id="78850" name="Rectangle 2"/>
          <p:cNvSpPr>
            <a:spLocks noGrp="1" noRot="1" noChangeAspect="1" noChangeArrowheads="1" noTextEdit="1"/>
          </p:cNvSpPr>
          <p:nvPr>
            <p:ph type="sldImg"/>
          </p:nvPr>
        </p:nvSpPr>
        <p:spPr>
          <a:xfrm>
            <a:off x="469900" y="727075"/>
            <a:ext cx="6375400" cy="3586163"/>
          </a:xfrm>
          <a:ln/>
        </p:spPr>
      </p:sp>
      <p:sp>
        <p:nvSpPr>
          <p:cNvPr id="78851" name="Rectangle 3"/>
          <p:cNvSpPr>
            <a:spLocks noGrp="1" noChangeArrowheads="1"/>
          </p:cNvSpPr>
          <p:nvPr>
            <p:ph type="body" idx="1"/>
          </p:nvPr>
        </p:nvSpPr>
        <p:spPr>
          <a:xfrm>
            <a:off x="974725" y="4560888"/>
            <a:ext cx="5365750" cy="4319587"/>
          </a:xfrm>
        </p:spPr>
        <p:txBody>
          <a:bodyPr/>
          <a:lstStyle/>
          <a:p>
            <a:endParaRPr lang="en-US"/>
          </a:p>
        </p:txBody>
      </p:sp>
    </p:spTree>
    <p:extLst>
      <p:ext uri="{BB962C8B-B14F-4D97-AF65-F5344CB8AC3E}">
        <p14:creationId xmlns:p14="http://schemas.microsoft.com/office/powerpoint/2010/main" val="18410289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A87972-1ED7-4350-B8EA-BCBC51253109}" type="slidenum">
              <a:rPr lang="en-US"/>
              <a:pPr/>
              <a:t>29</a:t>
            </a:fld>
            <a:endParaRPr lang="en-US"/>
          </a:p>
        </p:txBody>
      </p:sp>
      <p:sp>
        <p:nvSpPr>
          <p:cNvPr id="115714" name="Rectangle 2"/>
          <p:cNvSpPr>
            <a:spLocks noGrp="1" noRot="1" noChangeAspect="1" noChangeArrowheads="1" noTextEdit="1"/>
          </p:cNvSpPr>
          <p:nvPr>
            <p:ph type="sldImg"/>
          </p:nvPr>
        </p:nvSpPr>
        <p:spPr>
          <a:xfrm>
            <a:off x="469900" y="727075"/>
            <a:ext cx="6375400" cy="3586163"/>
          </a:xfrm>
          <a:ln/>
        </p:spPr>
      </p:sp>
      <p:sp>
        <p:nvSpPr>
          <p:cNvPr id="115715" name="Rectangle 3"/>
          <p:cNvSpPr>
            <a:spLocks noGrp="1" noChangeArrowheads="1"/>
          </p:cNvSpPr>
          <p:nvPr>
            <p:ph type="body" idx="1"/>
          </p:nvPr>
        </p:nvSpPr>
        <p:spPr>
          <a:xfrm>
            <a:off x="974725" y="4560888"/>
            <a:ext cx="5365750" cy="4319587"/>
          </a:xfrm>
        </p:spPr>
        <p:txBody>
          <a:bodyPr/>
          <a:lstStyle/>
          <a:p>
            <a:endParaRPr lang="en-US"/>
          </a:p>
        </p:txBody>
      </p:sp>
    </p:spTree>
    <p:extLst>
      <p:ext uri="{BB962C8B-B14F-4D97-AF65-F5344CB8AC3E}">
        <p14:creationId xmlns:p14="http://schemas.microsoft.com/office/powerpoint/2010/main" val="2050627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8544E3-B65C-4FEF-B920-9A66DB9B1DA8}" type="slidenum">
              <a:rPr lang="en-US"/>
              <a:pPr/>
              <a:t>30</a:t>
            </a:fld>
            <a:endParaRPr lang="en-US"/>
          </a:p>
        </p:txBody>
      </p:sp>
      <p:sp>
        <p:nvSpPr>
          <p:cNvPr id="117762" name="Rectangle 2"/>
          <p:cNvSpPr>
            <a:spLocks noGrp="1" noRot="1" noChangeAspect="1" noChangeArrowheads="1" noTextEdit="1"/>
          </p:cNvSpPr>
          <p:nvPr>
            <p:ph type="sldImg"/>
          </p:nvPr>
        </p:nvSpPr>
        <p:spPr>
          <a:xfrm>
            <a:off x="469900" y="727075"/>
            <a:ext cx="6375400" cy="3586163"/>
          </a:xfrm>
          <a:ln/>
        </p:spPr>
      </p:sp>
      <p:sp>
        <p:nvSpPr>
          <p:cNvPr id="117763" name="Rectangle 3"/>
          <p:cNvSpPr>
            <a:spLocks noGrp="1" noChangeArrowheads="1"/>
          </p:cNvSpPr>
          <p:nvPr>
            <p:ph type="body" idx="1"/>
          </p:nvPr>
        </p:nvSpPr>
        <p:spPr>
          <a:xfrm>
            <a:off x="974725" y="4560888"/>
            <a:ext cx="5365750" cy="4319587"/>
          </a:xfrm>
        </p:spPr>
        <p:txBody>
          <a:bodyPr/>
          <a:lstStyle/>
          <a:p>
            <a:endParaRPr lang="en-US"/>
          </a:p>
        </p:txBody>
      </p:sp>
    </p:spTree>
    <p:extLst>
      <p:ext uri="{BB962C8B-B14F-4D97-AF65-F5344CB8AC3E}">
        <p14:creationId xmlns:p14="http://schemas.microsoft.com/office/powerpoint/2010/main" val="34774130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59E6CC-6E97-4300-8E80-DE8C0E16C76C}" type="slidenum">
              <a:rPr lang="en-US"/>
              <a:pPr/>
              <a:t>31</a:t>
            </a:fld>
            <a:endParaRPr lang="en-US"/>
          </a:p>
        </p:txBody>
      </p:sp>
      <p:sp>
        <p:nvSpPr>
          <p:cNvPr id="119810" name="Rectangle 2"/>
          <p:cNvSpPr>
            <a:spLocks noGrp="1" noRot="1" noChangeAspect="1" noChangeArrowheads="1" noTextEdit="1"/>
          </p:cNvSpPr>
          <p:nvPr>
            <p:ph type="sldImg"/>
          </p:nvPr>
        </p:nvSpPr>
        <p:spPr>
          <a:xfrm>
            <a:off x="469900" y="727075"/>
            <a:ext cx="6375400" cy="3586163"/>
          </a:xfrm>
          <a:ln/>
        </p:spPr>
      </p:sp>
      <p:sp>
        <p:nvSpPr>
          <p:cNvPr id="119811" name="Rectangle 3"/>
          <p:cNvSpPr>
            <a:spLocks noGrp="1" noChangeArrowheads="1"/>
          </p:cNvSpPr>
          <p:nvPr>
            <p:ph type="body" idx="1"/>
          </p:nvPr>
        </p:nvSpPr>
        <p:spPr>
          <a:xfrm>
            <a:off x="974725" y="4560888"/>
            <a:ext cx="5365750" cy="4319587"/>
          </a:xfrm>
        </p:spPr>
        <p:txBody>
          <a:bodyPr/>
          <a:lstStyle/>
          <a:p>
            <a:endParaRPr lang="en-US"/>
          </a:p>
        </p:txBody>
      </p:sp>
    </p:spTree>
    <p:extLst>
      <p:ext uri="{BB962C8B-B14F-4D97-AF65-F5344CB8AC3E}">
        <p14:creationId xmlns:p14="http://schemas.microsoft.com/office/powerpoint/2010/main" val="16892955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3203CE-C42F-40B8-A571-95F2E0D32D71}" type="slidenum">
              <a:rPr lang="en-US"/>
              <a:pPr/>
              <a:t>32</a:t>
            </a:fld>
            <a:endParaRPr lang="en-US"/>
          </a:p>
        </p:txBody>
      </p:sp>
      <p:sp>
        <p:nvSpPr>
          <p:cNvPr id="121858" name="Rectangle 2"/>
          <p:cNvSpPr>
            <a:spLocks noGrp="1" noRot="1" noChangeAspect="1" noChangeArrowheads="1" noTextEdit="1"/>
          </p:cNvSpPr>
          <p:nvPr>
            <p:ph type="sldImg"/>
          </p:nvPr>
        </p:nvSpPr>
        <p:spPr>
          <a:xfrm>
            <a:off x="469900" y="727075"/>
            <a:ext cx="6375400" cy="3586163"/>
          </a:xfrm>
          <a:ln/>
        </p:spPr>
      </p:sp>
      <p:sp>
        <p:nvSpPr>
          <p:cNvPr id="121859" name="Rectangle 3"/>
          <p:cNvSpPr>
            <a:spLocks noGrp="1" noChangeArrowheads="1"/>
          </p:cNvSpPr>
          <p:nvPr>
            <p:ph type="body" idx="1"/>
          </p:nvPr>
        </p:nvSpPr>
        <p:spPr>
          <a:xfrm>
            <a:off x="974725" y="4560888"/>
            <a:ext cx="5365750" cy="4319587"/>
          </a:xfrm>
        </p:spPr>
        <p:txBody>
          <a:bodyPr/>
          <a:lstStyle/>
          <a:p>
            <a:endParaRPr lang="en-US"/>
          </a:p>
        </p:txBody>
      </p:sp>
    </p:spTree>
    <p:extLst>
      <p:ext uri="{BB962C8B-B14F-4D97-AF65-F5344CB8AC3E}">
        <p14:creationId xmlns:p14="http://schemas.microsoft.com/office/powerpoint/2010/main" val="8760324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441EFB-B462-4F4F-A64B-4A1BD5D32226}" type="slidenum">
              <a:rPr lang="en-US"/>
              <a:pPr/>
              <a:t>33</a:t>
            </a:fld>
            <a:endParaRPr lang="en-US"/>
          </a:p>
        </p:txBody>
      </p:sp>
      <p:sp>
        <p:nvSpPr>
          <p:cNvPr id="123906" name="Rectangle 2"/>
          <p:cNvSpPr>
            <a:spLocks noGrp="1" noRot="1" noChangeAspect="1" noChangeArrowheads="1" noTextEdit="1"/>
          </p:cNvSpPr>
          <p:nvPr>
            <p:ph type="sldImg"/>
          </p:nvPr>
        </p:nvSpPr>
        <p:spPr>
          <a:xfrm>
            <a:off x="469900" y="727075"/>
            <a:ext cx="6375400" cy="3586163"/>
          </a:xfrm>
          <a:ln/>
        </p:spPr>
      </p:sp>
      <p:sp>
        <p:nvSpPr>
          <p:cNvPr id="123907" name="Rectangle 3"/>
          <p:cNvSpPr>
            <a:spLocks noGrp="1" noChangeArrowheads="1"/>
          </p:cNvSpPr>
          <p:nvPr>
            <p:ph type="body" idx="1"/>
          </p:nvPr>
        </p:nvSpPr>
        <p:spPr>
          <a:xfrm>
            <a:off x="974725" y="4560888"/>
            <a:ext cx="5365750" cy="4319587"/>
          </a:xfrm>
        </p:spPr>
        <p:txBody>
          <a:bodyPr/>
          <a:lstStyle/>
          <a:p>
            <a:endParaRPr lang="en-US"/>
          </a:p>
        </p:txBody>
      </p:sp>
    </p:spTree>
    <p:extLst>
      <p:ext uri="{BB962C8B-B14F-4D97-AF65-F5344CB8AC3E}">
        <p14:creationId xmlns:p14="http://schemas.microsoft.com/office/powerpoint/2010/main" val="19510759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CA1F3E-9CC0-4097-A034-F38D84CD56D3}" type="slidenum">
              <a:rPr lang="en-US"/>
              <a:pPr/>
              <a:t>34</a:t>
            </a:fld>
            <a:endParaRPr lang="en-US"/>
          </a:p>
        </p:txBody>
      </p:sp>
      <p:sp>
        <p:nvSpPr>
          <p:cNvPr id="125954" name="Rectangle 2"/>
          <p:cNvSpPr>
            <a:spLocks noGrp="1" noRot="1" noChangeAspect="1" noChangeArrowheads="1" noTextEdit="1"/>
          </p:cNvSpPr>
          <p:nvPr>
            <p:ph type="sldImg"/>
          </p:nvPr>
        </p:nvSpPr>
        <p:spPr>
          <a:xfrm>
            <a:off x="469900" y="727075"/>
            <a:ext cx="6375400" cy="3586163"/>
          </a:xfrm>
          <a:ln/>
        </p:spPr>
      </p:sp>
      <p:sp>
        <p:nvSpPr>
          <p:cNvPr id="125955" name="Rectangle 3"/>
          <p:cNvSpPr>
            <a:spLocks noGrp="1" noChangeArrowheads="1"/>
          </p:cNvSpPr>
          <p:nvPr>
            <p:ph type="body" idx="1"/>
          </p:nvPr>
        </p:nvSpPr>
        <p:spPr>
          <a:xfrm>
            <a:off x="974725" y="4560888"/>
            <a:ext cx="5365750" cy="4319587"/>
          </a:xfrm>
        </p:spPr>
        <p:txBody>
          <a:bodyPr/>
          <a:lstStyle/>
          <a:p>
            <a:endParaRPr lang="en-US"/>
          </a:p>
        </p:txBody>
      </p:sp>
    </p:spTree>
    <p:extLst>
      <p:ext uri="{BB962C8B-B14F-4D97-AF65-F5344CB8AC3E}">
        <p14:creationId xmlns:p14="http://schemas.microsoft.com/office/powerpoint/2010/main" val="837980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ED9123-5AD4-4336-AFE9-D68AFA6571E2}" type="slidenum">
              <a:rPr lang="en-US"/>
              <a:pPr/>
              <a:t>11</a:t>
            </a:fld>
            <a:endParaRPr lang="en-US"/>
          </a:p>
        </p:txBody>
      </p:sp>
      <p:sp>
        <p:nvSpPr>
          <p:cNvPr id="80898" name="Rectangle 2"/>
          <p:cNvSpPr>
            <a:spLocks noGrp="1" noRot="1" noChangeAspect="1" noChangeArrowheads="1" noTextEdit="1"/>
          </p:cNvSpPr>
          <p:nvPr>
            <p:ph type="sldImg"/>
          </p:nvPr>
        </p:nvSpPr>
        <p:spPr>
          <a:xfrm>
            <a:off x="469900" y="727075"/>
            <a:ext cx="6375400" cy="3586163"/>
          </a:xfrm>
          <a:ln/>
        </p:spPr>
      </p:sp>
      <p:sp>
        <p:nvSpPr>
          <p:cNvPr id="80899" name="Rectangle 3"/>
          <p:cNvSpPr>
            <a:spLocks noGrp="1" noChangeArrowheads="1"/>
          </p:cNvSpPr>
          <p:nvPr>
            <p:ph type="body" idx="1"/>
          </p:nvPr>
        </p:nvSpPr>
        <p:spPr>
          <a:xfrm>
            <a:off x="974725" y="4560888"/>
            <a:ext cx="5365750" cy="4319587"/>
          </a:xfrm>
        </p:spPr>
        <p:txBody>
          <a:bodyPr/>
          <a:lstStyle/>
          <a:p>
            <a:endParaRPr lang="en-US"/>
          </a:p>
        </p:txBody>
      </p:sp>
    </p:spTree>
    <p:extLst>
      <p:ext uri="{BB962C8B-B14F-4D97-AF65-F5344CB8AC3E}">
        <p14:creationId xmlns:p14="http://schemas.microsoft.com/office/powerpoint/2010/main" val="297451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3F85E5-DF45-4088-9907-617D71F04FD9}" type="slidenum">
              <a:rPr lang="en-US"/>
              <a:pPr/>
              <a:t>12</a:t>
            </a:fld>
            <a:endParaRPr lang="en-US"/>
          </a:p>
        </p:txBody>
      </p:sp>
      <p:sp>
        <p:nvSpPr>
          <p:cNvPr id="82946" name="Rectangle 2"/>
          <p:cNvSpPr>
            <a:spLocks noGrp="1" noRot="1" noChangeAspect="1" noChangeArrowheads="1" noTextEdit="1"/>
          </p:cNvSpPr>
          <p:nvPr>
            <p:ph type="sldImg"/>
          </p:nvPr>
        </p:nvSpPr>
        <p:spPr>
          <a:xfrm>
            <a:off x="469900" y="727075"/>
            <a:ext cx="6375400" cy="3586163"/>
          </a:xfrm>
          <a:ln/>
        </p:spPr>
      </p:sp>
      <p:sp>
        <p:nvSpPr>
          <p:cNvPr id="82947" name="Rectangle 3"/>
          <p:cNvSpPr>
            <a:spLocks noGrp="1" noChangeArrowheads="1"/>
          </p:cNvSpPr>
          <p:nvPr>
            <p:ph type="body" idx="1"/>
          </p:nvPr>
        </p:nvSpPr>
        <p:spPr>
          <a:xfrm>
            <a:off x="974725" y="4560888"/>
            <a:ext cx="5365750" cy="4319587"/>
          </a:xfrm>
        </p:spPr>
        <p:txBody>
          <a:bodyPr/>
          <a:lstStyle/>
          <a:p>
            <a:endParaRPr lang="en-US"/>
          </a:p>
        </p:txBody>
      </p:sp>
    </p:spTree>
    <p:extLst>
      <p:ext uri="{BB962C8B-B14F-4D97-AF65-F5344CB8AC3E}">
        <p14:creationId xmlns:p14="http://schemas.microsoft.com/office/powerpoint/2010/main" val="1667477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AA64EB-B01C-4B08-A8DC-CAC6E5C07874}" type="slidenum">
              <a:rPr lang="en-US"/>
              <a:pPr/>
              <a:t>13</a:t>
            </a:fld>
            <a:endParaRPr lang="en-US"/>
          </a:p>
        </p:txBody>
      </p:sp>
      <p:sp>
        <p:nvSpPr>
          <p:cNvPr id="84994" name="Rectangle 2"/>
          <p:cNvSpPr>
            <a:spLocks noGrp="1" noRot="1" noChangeAspect="1" noChangeArrowheads="1" noTextEdit="1"/>
          </p:cNvSpPr>
          <p:nvPr>
            <p:ph type="sldImg"/>
          </p:nvPr>
        </p:nvSpPr>
        <p:spPr>
          <a:xfrm>
            <a:off x="469900" y="727075"/>
            <a:ext cx="6375400" cy="3586163"/>
          </a:xfrm>
          <a:ln/>
        </p:spPr>
      </p:sp>
      <p:sp>
        <p:nvSpPr>
          <p:cNvPr id="84995" name="Rectangle 3"/>
          <p:cNvSpPr>
            <a:spLocks noGrp="1" noChangeArrowheads="1"/>
          </p:cNvSpPr>
          <p:nvPr>
            <p:ph type="body" idx="1"/>
          </p:nvPr>
        </p:nvSpPr>
        <p:spPr>
          <a:xfrm>
            <a:off x="974725" y="4560888"/>
            <a:ext cx="5365750" cy="4319587"/>
          </a:xfrm>
        </p:spPr>
        <p:txBody>
          <a:bodyPr/>
          <a:lstStyle/>
          <a:p>
            <a:endParaRPr lang="en-US"/>
          </a:p>
        </p:txBody>
      </p:sp>
    </p:spTree>
    <p:extLst>
      <p:ext uri="{BB962C8B-B14F-4D97-AF65-F5344CB8AC3E}">
        <p14:creationId xmlns:p14="http://schemas.microsoft.com/office/powerpoint/2010/main" val="4213164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F8D21B-1CAF-45A9-AE35-ABAEF0BBC53F}" type="slidenum">
              <a:rPr lang="en-US"/>
              <a:pPr/>
              <a:t>14</a:t>
            </a:fld>
            <a:endParaRPr lang="en-US"/>
          </a:p>
        </p:txBody>
      </p:sp>
      <p:sp>
        <p:nvSpPr>
          <p:cNvPr id="87042" name="Rectangle 2"/>
          <p:cNvSpPr>
            <a:spLocks noGrp="1" noRot="1" noChangeAspect="1" noChangeArrowheads="1" noTextEdit="1"/>
          </p:cNvSpPr>
          <p:nvPr>
            <p:ph type="sldImg"/>
          </p:nvPr>
        </p:nvSpPr>
        <p:spPr>
          <a:xfrm>
            <a:off x="469900" y="727075"/>
            <a:ext cx="6375400" cy="3586163"/>
          </a:xfrm>
          <a:ln/>
        </p:spPr>
      </p:sp>
      <p:sp>
        <p:nvSpPr>
          <p:cNvPr id="87043" name="Rectangle 3"/>
          <p:cNvSpPr>
            <a:spLocks noGrp="1" noChangeArrowheads="1"/>
          </p:cNvSpPr>
          <p:nvPr>
            <p:ph type="body" idx="1"/>
          </p:nvPr>
        </p:nvSpPr>
        <p:spPr>
          <a:xfrm>
            <a:off x="974725" y="4560888"/>
            <a:ext cx="5365750" cy="4319587"/>
          </a:xfrm>
        </p:spPr>
        <p:txBody>
          <a:bodyPr/>
          <a:lstStyle/>
          <a:p>
            <a:endParaRPr lang="en-US"/>
          </a:p>
        </p:txBody>
      </p:sp>
    </p:spTree>
    <p:extLst>
      <p:ext uri="{BB962C8B-B14F-4D97-AF65-F5344CB8AC3E}">
        <p14:creationId xmlns:p14="http://schemas.microsoft.com/office/powerpoint/2010/main" val="3673316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19C459-D6AF-4F6A-AEE7-F42C61ADA205}" type="slidenum">
              <a:rPr lang="en-US"/>
              <a:pPr/>
              <a:t>15</a:t>
            </a:fld>
            <a:endParaRPr lang="en-US"/>
          </a:p>
        </p:txBody>
      </p:sp>
      <p:sp>
        <p:nvSpPr>
          <p:cNvPr id="89090" name="Rectangle 2"/>
          <p:cNvSpPr>
            <a:spLocks noGrp="1" noRot="1" noChangeAspect="1" noChangeArrowheads="1" noTextEdit="1"/>
          </p:cNvSpPr>
          <p:nvPr>
            <p:ph type="sldImg"/>
          </p:nvPr>
        </p:nvSpPr>
        <p:spPr>
          <a:xfrm>
            <a:off x="469900" y="727075"/>
            <a:ext cx="6375400" cy="3586163"/>
          </a:xfrm>
          <a:ln/>
        </p:spPr>
      </p:sp>
      <p:sp>
        <p:nvSpPr>
          <p:cNvPr id="89091" name="Rectangle 3"/>
          <p:cNvSpPr>
            <a:spLocks noGrp="1" noChangeArrowheads="1"/>
          </p:cNvSpPr>
          <p:nvPr>
            <p:ph type="body" idx="1"/>
          </p:nvPr>
        </p:nvSpPr>
        <p:spPr>
          <a:xfrm>
            <a:off x="974725" y="4560888"/>
            <a:ext cx="5365750" cy="4319587"/>
          </a:xfrm>
        </p:spPr>
        <p:txBody>
          <a:bodyPr/>
          <a:lstStyle/>
          <a:p>
            <a:endParaRPr lang="en-US"/>
          </a:p>
        </p:txBody>
      </p:sp>
    </p:spTree>
    <p:extLst>
      <p:ext uri="{BB962C8B-B14F-4D97-AF65-F5344CB8AC3E}">
        <p14:creationId xmlns:p14="http://schemas.microsoft.com/office/powerpoint/2010/main" val="2494776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A4F17A-8D59-4284-8228-ACCC6488BBAF}" type="slidenum">
              <a:rPr lang="en-US"/>
              <a:pPr/>
              <a:t>16</a:t>
            </a:fld>
            <a:endParaRPr lang="en-US"/>
          </a:p>
        </p:txBody>
      </p:sp>
      <p:sp>
        <p:nvSpPr>
          <p:cNvPr id="91138" name="Rectangle 2"/>
          <p:cNvSpPr>
            <a:spLocks noGrp="1" noRot="1" noChangeAspect="1" noChangeArrowheads="1" noTextEdit="1"/>
          </p:cNvSpPr>
          <p:nvPr>
            <p:ph type="sldImg"/>
          </p:nvPr>
        </p:nvSpPr>
        <p:spPr>
          <a:xfrm>
            <a:off x="469900" y="727075"/>
            <a:ext cx="6375400" cy="3586163"/>
          </a:xfrm>
          <a:ln/>
        </p:spPr>
      </p:sp>
      <p:sp>
        <p:nvSpPr>
          <p:cNvPr id="91139" name="Rectangle 3"/>
          <p:cNvSpPr>
            <a:spLocks noGrp="1" noChangeArrowheads="1"/>
          </p:cNvSpPr>
          <p:nvPr>
            <p:ph type="body" idx="1"/>
          </p:nvPr>
        </p:nvSpPr>
        <p:spPr>
          <a:xfrm>
            <a:off x="974725" y="4560888"/>
            <a:ext cx="5365750" cy="4319587"/>
          </a:xfrm>
        </p:spPr>
        <p:txBody>
          <a:bodyPr/>
          <a:lstStyle/>
          <a:p>
            <a:endParaRPr lang="en-US"/>
          </a:p>
        </p:txBody>
      </p:sp>
    </p:spTree>
    <p:extLst>
      <p:ext uri="{BB962C8B-B14F-4D97-AF65-F5344CB8AC3E}">
        <p14:creationId xmlns:p14="http://schemas.microsoft.com/office/powerpoint/2010/main" val="1989524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257EE8-369B-4773-AC4B-410F14975BF9}" type="slidenum">
              <a:rPr lang="en-US"/>
              <a:pPr/>
              <a:t>17</a:t>
            </a:fld>
            <a:endParaRPr lang="en-US"/>
          </a:p>
        </p:txBody>
      </p:sp>
      <p:sp>
        <p:nvSpPr>
          <p:cNvPr id="93186" name="Rectangle 2"/>
          <p:cNvSpPr>
            <a:spLocks noGrp="1" noRot="1" noChangeAspect="1" noChangeArrowheads="1" noTextEdit="1"/>
          </p:cNvSpPr>
          <p:nvPr>
            <p:ph type="sldImg"/>
          </p:nvPr>
        </p:nvSpPr>
        <p:spPr>
          <a:xfrm>
            <a:off x="469900" y="727075"/>
            <a:ext cx="6375400" cy="3586163"/>
          </a:xfrm>
          <a:ln/>
        </p:spPr>
      </p:sp>
      <p:sp>
        <p:nvSpPr>
          <p:cNvPr id="93187" name="Rectangle 3"/>
          <p:cNvSpPr>
            <a:spLocks noGrp="1" noChangeArrowheads="1"/>
          </p:cNvSpPr>
          <p:nvPr>
            <p:ph type="body" idx="1"/>
          </p:nvPr>
        </p:nvSpPr>
        <p:spPr>
          <a:xfrm>
            <a:off x="974725" y="4560888"/>
            <a:ext cx="5365750" cy="4319587"/>
          </a:xfrm>
        </p:spPr>
        <p:txBody>
          <a:bodyPr/>
          <a:lstStyle/>
          <a:p>
            <a:endParaRPr lang="en-US"/>
          </a:p>
        </p:txBody>
      </p:sp>
    </p:spTree>
    <p:extLst>
      <p:ext uri="{BB962C8B-B14F-4D97-AF65-F5344CB8AC3E}">
        <p14:creationId xmlns:p14="http://schemas.microsoft.com/office/powerpoint/2010/main" val="2363415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F980A73-C72E-4D7C-AF98-C8363040251D}" type="datetimeFigureOut">
              <a:rPr lang="en-IN" smtClean="0"/>
              <a:t>05-02-2021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AA2735-4DC7-4DA9-AEC6-E35B17E1F2E6}" type="slidenum">
              <a:rPr lang="en-IN" smtClean="0"/>
              <a:t>‹#›</a:t>
            </a:fld>
            <a:endParaRPr lang="en-IN"/>
          </a:p>
        </p:txBody>
      </p:sp>
    </p:spTree>
    <p:extLst>
      <p:ext uri="{BB962C8B-B14F-4D97-AF65-F5344CB8AC3E}">
        <p14:creationId xmlns:p14="http://schemas.microsoft.com/office/powerpoint/2010/main" val="4066554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F980A73-C72E-4D7C-AF98-C8363040251D}" type="datetimeFigureOut">
              <a:rPr lang="en-IN" smtClean="0"/>
              <a:t>05-02-2021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AA2735-4DC7-4DA9-AEC6-E35B17E1F2E6}" type="slidenum">
              <a:rPr lang="en-IN" smtClean="0"/>
              <a:t>‹#›</a:t>
            </a:fld>
            <a:endParaRPr lang="en-IN"/>
          </a:p>
        </p:txBody>
      </p:sp>
    </p:spTree>
    <p:extLst>
      <p:ext uri="{BB962C8B-B14F-4D97-AF65-F5344CB8AC3E}">
        <p14:creationId xmlns:p14="http://schemas.microsoft.com/office/powerpoint/2010/main" val="1991645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F980A73-C72E-4D7C-AF98-C8363040251D}" type="datetimeFigureOut">
              <a:rPr lang="en-IN" smtClean="0"/>
              <a:t>05-02-2021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AA2735-4DC7-4DA9-AEC6-E35B17E1F2E6}" type="slidenum">
              <a:rPr lang="en-IN" smtClean="0"/>
              <a:t>‹#›</a:t>
            </a:fld>
            <a:endParaRPr lang="en-IN"/>
          </a:p>
        </p:txBody>
      </p:sp>
    </p:spTree>
    <p:extLst>
      <p:ext uri="{BB962C8B-B14F-4D97-AF65-F5344CB8AC3E}">
        <p14:creationId xmlns:p14="http://schemas.microsoft.com/office/powerpoint/2010/main" val="424097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F980A73-C72E-4D7C-AF98-C8363040251D}" type="datetimeFigureOut">
              <a:rPr lang="en-IN" smtClean="0"/>
              <a:t>05-02-2021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AA2735-4DC7-4DA9-AEC6-E35B17E1F2E6}" type="slidenum">
              <a:rPr lang="en-IN" smtClean="0"/>
              <a:t>‹#›</a:t>
            </a:fld>
            <a:endParaRPr lang="en-IN"/>
          </a:p>
        </p:txBody>
      </p:sp>
    </p:spTree>
    <p:extLst>
      <p:ext uri="{BB962C8B-B14F-4D97-AF65-F5344CB8AC3E}">
        <p14:creationId xmlns:p14="http://schemas.microsoft.com/office/powerpoint/2010/main" val="235071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980A73-C72E-4D7C-AF98-C8363040251D}" type="datetimeFigureOut">
              <a:rPr lang="en-IN" smtClean="0"/>
              <a:t>05-02-2021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AA2735-4DC7-4DA9-AEC6-E35B17E1F2E6}" type="slidenum">
              <a:rPr lang="en-IN" smtClean="0"/>
              <a:t>‹#›</a:t>
            </a:fld>
            <a:endParaRPr lang="en-IN"/>
          </a:p>
        </p:txBody>
      </p:sp>
    </p:spTree>
    <p:extLst>
      <p:ext uri="{BB962C8B-B14F-4D97-AF65-F5344CB8AC3E}">
        <p14:creationId xmlns:p14="http://schemas.microsoft.com/office/powerpoint/2010/main" val="835239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F980A73-C72E-4D7C-AF98-C8363040251D}" type="datetimeFigureOut">
              <a:rPr lang="en-IN" smtClean="0"/>
              <a:t>05-02-2021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AA2735-4DC7-4DA9-AEC6-E35B17E1F2E6}" type="slidenum">
              <a:rPr lang="en-IN" smtClean="0"/>
              <a:t>‹#›</a:t>
            </a:fld>
            <a:endParaRPr lang="en-IN"/>
          </a:p>
        </p:txBody>
      </p:sp>
    </p:spTree>
    <p:extLst>
      <p:ext uri="{BB962C8B-B14F-4D97-AF65-F5344CB8AC3E}">
        <p14:creationId xmlns:p14="http://schemas.microsoft.com/office/powerpoint/2010/main" val="1873639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F980A73-C72E-4D7C-AF98-C8363040251D}" type="datetimeFigureOut">
              <a:rPr lang="en-IN" smtClean="0"/>
              <a:t>05-02-2021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AA2735-4DC7-4DA9-AEC6-E35B17E1F2E6}" type="slidenum">
              <a:rPr lang="en-IN" smtClean="0"/>
              <a:t>‹#›</a:t>
            </a:fld>
            <a:endParaRPr lang="en-IN"/>
          </a:p>
        </p:txBody>
      </p:sp>
    </p:spTree>
    <p:extLst>
      <p:ext uri="{BB962C8B-B14F-4D97-AF65-F5344CB8AC3E}">
        <p14:creationId xmlns:p14="http://schemas.microsoft.com/office/powerpoint/2010/main" val="245088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F980A73-C72E-4D7C-AF98-C8363040251D}" type="datetimeFigureOut">
              <a:rPr lang="en-IN" smtClean="0"/>
              <a:t>05-02-2021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AA2735-4DC7-4DA9-AEC6-E35B17E1F2E6}" type="slidenum">
              <a:rPr lang="en-IN" smtClean="0"/>
              <a:t>‹#›</a:t>
            </a:fld>
            <a:endParaRPr lang="en-IN"/>
          </a:p>
        </p:txBody>
      </p:sp>
    </p:spTree>
    <p:extLst>
      <p:ext uri="{BB962C8B-B14F-4D97-AF65-F5344CB8AC3E}">
        <p14:creationId xmlns:p14="http://schemas.microsoft.com/office/powerpoint/2010/main" val="203242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980A73-C72E-4D7C-AF98-C8363040251D}" type="datetimeFigureOut">
              <a:rPr lang="en-IN" smtClean="0"/>
              <a:t>05-02-2021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AA2735-4DC7-4DA9-AEC6-E35B17E1F2E6}" type="slidenum">
              <a:rPr lang="en-IN" smtClean="0"/>
              <a:t>‹#›</a:t>
            </a:fld>
            <a:endParaRPr lang="en-IN"/>
          </a:p>
        </p:txBody>
      </p:sp>
    </p:spTree>
    <p:extLst>
      <p:ext uri="{BB962C8B-B14F-4D97-AF65-F5344CB8AC3E}">
        <p14:creationId xmlns:p14="http://schemas.microsoft.com/office/powerpoint/2010/main" val="2815270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980A73-C72E-4D7C-AF98-C8363040251D}" type="datetimeFigureOut">
              <a:rPr lang="en-IN" smtClean="0"/>
              <a:t>05-02-2021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AA2735-4DC7-4DA9-AEC6-E35B17E1F2E6}" type="slidenum">
              <a:rPr lang="en-IN" smtClean="0"/>
              <a:t>‹#›</a:t>
            </a:fld>
            <a:endParaRPr lang="en-IN"/>
          </a:p>
        </p:txBody>
      </p:sp>
    </p:spTree>
    <p:extLst>
      <p:ext uri="{BB962C8B-B14F-4D97-AF65-F5344CB8AC3E}">
        <p14:creationId xmlns:p14="http://schemas.microsoft.com/office/powerpoint/2010/main" val="1673359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980A73-C72E-4D7C-AF98-C8363040251D}" type="datetimeFigureOut">
              <a:rPr lang="en-IN" smtClean="0"/>
              <a:t>05-02-2021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AA2735-4DC7-4DA9-AEC6-E35B17E1F2E6}" type="slidenum">
              <a:rPr lang="en-IN" smtClean="0"/>
              <a:t>‹#›</a:t>
            </a:fld>
            <a:endParaRPr lang="en-IN"/>
          </a:p>
        </p:txBody>
      </p:sp>
    </p:spTree>
    <p:extLst>
      <p:ext uri="{BB962C8B-B14F-4D97-AF65-F5344CB8AC3E}">
        <p14:creationId xmlns:p14="http://schemas.microsoft.com/office/powerpoint/2010/main" val="4185282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980A73-C72E-4D7C-AF98-C8363040251D}" type="datetimeFigureOut">
              <a:rPr lang="en-IN" smtClean="0"/>
              <a:t>05-02-2021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AA2735-4DC7-4DA9-AEC6-E35B17E1F2E6}" type="slidenum">
              <a:rPr lang="en-IN" smtClean="0"/>
              <a:t>‹#›</a:t>
            </a:fld>
            <a:endParaRPr lang="en-IN"/>
          </a:p>
        </p:txBody>
      </p:sp>
    </p:spTree>
    <p:extLst>
      <p:ext uri="{BB962C8B-B14F-4D97-AF65-F5344CB8AC3E}">
        <p14:creationId xmlns:p14="http://schemas.microsoft.com/office/powerpoint/2010/main" val="2021961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29.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7.jpeg"/><Relationship Id="rId1" Type="http://schemas.openxmlformats.org/officeDocument/2006/relationships/slideLayout" Target="../slideLayouts/slideLayout4.xml"/><Relationship Id="rId4" Type="http://schemas.openxmlformats.org/officeDocument/2006/relationships/image" Target="../media/image8.emf"/></Relationships>
</file>

<file path=ppt/slides/_rels/slide36.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0.emf"/></Relationships>
</file>

<file path=ppt/slides/_rels/slide37.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11.emf"/></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Recursion</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58905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atin typeface="Courier New" panose="02070309020205020404" pitchFamily="49" charset="0"/>
              </a:rPr>
              <a:t>factorial</a:t>
            </a:r>
            <a:r>
              <a:rPr lang="en-US"/>
              <a:t> Method</a:t>
            </a:r>
          </a:p>
        </p:txBody>
      </p:sp>
      <p:sp>
        <p:nvSpPr>
          <p:cNvPr id="77827" name="Text Box 3"/>
          <p:cNvSpPr txBox="1">
            <a:spLocks noChangeArrowheads="1"/>
          </p:cNvSpPr>
          <p:nvPr/>
        </p:nvSpPr>
        <p:spPr bwMode="auto">
          <a:xfrm>
            <a:off x="2046289" y="2395539"/>
            <a:ext cx="8205787" cy="31527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latin typeface="Courier New" panose="02070309020205020404" pitchFamily="49" charset="0"/>
              </a:rPr>
              <a:t>public static int factorial(int n)</a:t>
            </a:r>
          </a:p>
          <a:p>
            <a:r>
              <a:rPr lang="en-US" sz="2000">
                <a:latin typeface="Courier New" panose="02070309020205020404" pitchFamily="49" charset="0"/>
              </a:rPr>
              <a:t>{</a:t>
            </a:r>
          </a:p>
          <a:p>
            <a:r>
              <a:rPr lang="en-US" sz="2000">
                <a:latin typeface="Courier New" panose="02070309020205020404" pitchFamily="49" charset="0"/>
              </a:rPr>
              <a:t>  int fact;</a:t>
            </a:r>
          </a:p>
          <a:p>
            <a:r>
              <a:rPr lang="en-US" sz="2000">
                <a:latin typeface="Courier New" panose="02070309020205020404" pitchFamily="49" charset="0"/>
              </a:rPr>
              <a:t>  if (n &gt; 1) // recursive case (</a:t>
            </a:r>
            <a:r>
              <a:rPr lang="en-US" sz="2000">
                <a:solidFill>
                  <a:srgbClr val="0033CC"/>
                </a:solidFill>
                <a:latin typeface="Courier New" panose="02070309020205020404" pitchFamily="49" charset="0"/>
              </a:rPr>
              <a:t>decomposition</a:t>
            </a:r>
            <a:r>
              <a:rPr lang="en-US" sz="2000">
                <a:latin typeface="Courier New" panose="02070309020205020404" pitchFamily="49" charset="0"/>
              </a:rPr>
              <a:t>)</a:t>
            </a:r>
          </a:p>
          <a:p>
            <a:r>
              <a:rPr lang="en-US" sz="2000">
                <a:latin typeface="Courier New" panose="02070309020205020404" pitchFamily="49" charset="0"/>
              </a:rPr>
              <a:t>    fact = </a:t>
            </a:r>
            <a:r>
              <a:rPr lang="en-US" sz="2000">
                <a:solidFill>
                  <a:srgbClr val="0033CC"/>
                </a:solidFill>
                <a:latin typeface="Courier New" panose="02070309020205020404" pitchFamily="49" charset="0"/>
              </a:rPr>
              <a:t>factorial(n – 1)</a:t>
            </a:r>
            <a:r>
              <a:rPr lang="en-US" sz="2000">
                <a:latin typeface="Courier New" panose="02070309020205020404" pitchFamily="49" charset="0"/>
              </a:rPr>
              <a:t> </a:t>
            </a:r>
            <a:r>
              <a:rPr lang="en-US" sz="2000">
                <a:solidFill>
                  <a:schemeClr val="accent1"/>
                </a:solidFill>
                <a:latin typeface="Courier New" panose="02070309020205020404" pitchFamily="49" charset="0"/>
              </a:rPr>
              <a:t>* n</a:t>
            </a:r>
            <a:r>
              <a:rPr lang="en-US" sz="2000">
                <a:latin typeface="Courier New" panose="02070309020205020404" pitchFamily="49" charset="0"/>
              </a:rPr>
              <a:t>;</a:t>
            </a:r>
            <a:r>
              <a:rPr lang="en-US" sz="2000">
                <a:solidFill>
                  <a:schemeClr val="accent1"/>
                </a:solidFill>
                <a:latin typeface="Courier New" panose="02070309020205020404" pitchFamily="49" charset="0"/>
              </a:rPr>
              <a:t> // composition</a:t>
            </a:r>
          </a:p>
          <a:p>
            <a:r>
              <a:rPr lang="en-US" sz="2000">
                <a:latin typeface="Courier New" panose="02070309020205020404" pitchFamily="49" charset="0"/>
              </a:rPr>
              <a:t>  else // </a:t>
            </a:r>
            <a:r>
              <a:rPr lang="en-US" sz="2000">
                <a:solidFill>
                  <a:srgbClr val="FF3300"/>
                </a:solidFill>
                <a:latin typeface="Courier New" panose="02070309020205020404" pitchFamily="49" charset="0"/>
              </a:rPr>
              <a:t>base case</a:t>
            </a:r>
          </a:p>
          <a:p>
            <a:r>
              <a:rPr lang="en-US" sz="2000">
                <a:latin typeface="Courier New" panose="02070309020205020404" pitchFamily="49" charset="0"/>
              </a:rPr>
              <a:t>    fact = 1;</a:t>
            </a:r>
          </a:p>
          <a:p>
            <a:endParaRPr lang="en-US" sz="2000">
              <a:latin typeface="Courier New" panose="02070309020205020404" pitchFamily="49" charset="0"/>
            </a:endParaRPr>
          </a:p>
          <a:p>
            <a:r>
              <a:rPr lang="en-US" sz="2000">
                <a:latin typeface="Courier New" panose="02070309020205020404" pitchFamily="49" charset="0"/>
              </a:rPr>
              <a:t>  return fact; </a:t>
            </a:r>
          </a:p>
          <a:p>
            <a:r>
              <a:rPr lang="en-US" sz="2000">
                <a:latin typeface="Courier New" panose="02070309020205020404" pitchFamily="49" charset="0"/>
              </a:rPr>
              <a:t>}</a:t>
            </a:r>
          </a:p>
        </p:txBody>
      </p:sp>
    </p:spTree>
    <p:extLst>
      <p:ext uri="{BB962C8B-B14F-4D97-AF65-F5344CB8AC3E}">
        <p14:creationId xmlns:p14="http://schemas.microsoft.com/office/powerpoint/2010/main" val="20626623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1698626" y="217488"/>
            <a:ext cx="5267325" cy="2019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a:latin typeface="Courier New" panose="02070309020205020404" pitchFamily="49" charset="0"/>
              </a:rPr>
              <a:t>public static int </a:t>
            </a:r>
            <a:r>
              <a:rPr lang="en-US" sz="1400" b="1">
                <a:latin typeface="Courier New" panose="02070309020205020404" pitchFamily="49" charset="0"/>
              </a:rPr>
              <a:t>factorial(int 3)</a:t>
            </a:r>
          </a:p>
          <a:p>
            <a:r>
              <a:rPr lang="en-US" sz="1400">
                <a:latin typeface="Courier New" panose="02070309020205020404" pitchFamily="49" charset="0"/>
              </a:rPr>
              <a:t>{</a:t>
            </a:r>
          </a:p>
          <a:p>
            <a:r>
              <a:rPr lang="en-US" sz="1400">
                <a:latin typeface="Courier New" panose="02070309020205020404" pitchFamily="49" charset="0"/>
              </a:rPr>
              <a:t>  int fact;</a:t>
            </a:r>
          </a:p>
          <a:p>
            <a:r>
              <a:rPr lang="en-US" sz="1400">
                <a:latin typeface="Courier New" panose="02070309020205020404" pitchFamily="49" charset="0"/>
              </a:rPr>
              <a:t>  if (n &gt; 1)</a:t>
            </a:r>
          </a:p>
          <a:p>
            <a:r>
              <a:rPr lang="en-US" sz="1400">
                <a:latin typeface="Courier New" panose="02070309020205020404" pitchFamily="49" charset="0"/>
              </a:rPr>
              <a:t>    fact = </a:t>
            </a:r>
            <a:r>
              <a:rPr lang="en-US" sz="1400">
                <a:solidFill>
                  <a:srgbClr val="0033CC"/>
                </a:solidFill>
                <a:latin typeface="Courier New" panose="02070309020205020404" pitchFamily="49" charset="0"/>
              </a:rPr>
              <a:t>factorial(2)</a:t>
            </a:r>
            <a:r>
              <a:rPr lang="en-US" sz="1400">
                <a:latin typeface="Courier New" panose="02070309020205020404" pitchFamily="49" charset="0"/>
              </a:rPr>
              <a:t> * </a:t>
            </a:r>
            <a:r>
              <a:rPr lang="en-US" sz="1400">
                <a:solidFill>
                  <a:srgbClr val="0033CC"/>
                </a:solidFill>
                <a:latin typeface="Courier New" panose="02070309020205020404" pitchFamily="49" charset="0"/>
              </a:rPr>
              <a:t>3</a:t>
            </a:r>
            <a:r>
              <a:rPr lang="en-US" sz="1400">
                <a:latin typeface="Courier New" panose="02070309020205020404" pitchFamily="49" charset="0"/>
              </a:rPr>
              <a:t>;</a:t>
            </a:r>
          </a:p>
          <a:p>
            <a:r>
              <a:rPr lang="en-US" sz="1400">
                <a:latin typeface="Courier New" panose="02070309020205020404" pitchFamily="49" charset="0"/>
              </a:rPr>
              <a:t>  else</a:t>
            </a:r>
          </a:p>
          <a:p>
            <a:r>
              <a:rPr lang="en-US" sz="1400">
                <a:latin typeface="Courier New" panose="02070309020205020404" pitchFamily="49" charset="0"/>
              </a:rPr>
              <a:t>    fact = 1;</a:t>
            </a:r>
          </a:p>
          <a:p>
            <a:r>
              <a:rPr lang="en-US" sz="1400">
                <a:latin typeface="Courier New" panose="02070309020205020404" pitchFamily="49" charset="0"/>
              </a:rPr>
              <a:t>  return fact;</a:t>
            </a:r>
          </a:p>
          <a:p>
            <a:r>
              <a:rPr lang="en-US" sz="1400">
                <a:latin typeface="Courier New" panose="02070309020205020404" pitchFamily="49" charset="0"/>
              </a:rPr>
              <a:t>}</a:t>
            </a:r>
          </a:p>
        </p:txBody>
      </p:sp>
    </p:spTree>
    <p:extLst>
      <p:ext uri="{BB962C8B-B14F-4D97-AF65-F5344CB8AC3E}">
        <p14:creationId xmlns:p14="http://schemas.microsoft.com/office/powerpoint/2010/main" val="35339904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1698626" y="217488"/>
            <a:ext cx="5267325" cy="2019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a:latin typeface="Courier New" panose="02070309020205020404" pitchFamily="49" charset="0"/>
              </a:rPr>
              <a:t>public static int </a:t>
            </a:r>
            <a:r>
              <a:rPr lang="en-US" sz="1400" b="1">
                <a:latin typeface="Courier New" panose="02070309020205020404" pitchFamily="49" charset="0"/>
              </a:rPr>
              <a:t>factorial(int 3)</a:t>
            </a:r>
          </a:p>
          <a:p>
            <a:r>
              <a:rPr lang="en-US" sz="1400">
                <a:latin typeface="Courier New" panose="02070309020205020404" pitchFamily="49" charset="0"/>
              </a:rPr>
              <a:t>{</a:t>
            </a:r>
          </a:p>
          <a:p>
            <a:r>
              <a:rPr lang="en-US" sz="1400">
                <a:latin typeface="Courier New" panose="02070309020205020404" pitchFamily="49" charset="0"/>
              </a:rPr>
              <a:t>  int fact;</a:t>
            </a:r>
          </a:p>
          <a:p>
            <a:r>
              <a:rPr lang="en-US" sz="1400">
                <a:latin typeface="Courier New" panose="02070309020205020404" pitchFamily="49" charset="0"/>
              </a:rPr>
              <a:t>  if (n &gt; 1)</a:t>
            </a:r>
          </a:p>
          <a:p>
            <a:r>
              <a:rPr lang="en-US" sz="1400">
                <a:latin typeface="Courier New" panose="02070309020205020404" pitchFamily="49" charset="0"/>
              </a:rPr>
              <a:t>    fact = </a:t>
            </a:r>
            <a:r>
              <a:rPr lang="en-US" sz="1400">
                <a:solidFill>
                  <a:srgbClr val="0033CC"/>
                </a:solidFill>
                <a:latin typeface="Courier New" panose="02070309020205020404" pitchFamily="49" charset="0"/>
              </a:rPr>
              <a:t>factorial(2)</a:t>
            </a:r>
            <a:r>
              <a:rPr lang="en-US" sz="1400">
                <a:latin typeface="Courier New" panose="02070309020205020404" pitchFamily="49" charset="0"/>
              </a:rPr>
              <a:t> * 3;</a:t>
            </a:r>
          </a:p>
          <a:p>
            <a:r>
              <a:rPr lang="en-US" sz="1400">
                <a:latin typeface="Courier New" panose="02070309020205020404" pitchFamily="49" charset="0"/>
              </a:rPr>
              <a:t>  else</a:t>
            </a:r>
          </a:p>
          <a:p>
            <a:r>
              <a:rPr lang="en-US" sz="1400">
                <a:latin typeface="Courier New" panose="02070309020205020404" pitchFamily="49" charset="0"/>
              </a:rPr>
              <a:t>    fact = 1;</a:t>
            </a:r>
          </a:p>
          <a:p>
            <a:r>
              <a:rPr lang="en-US" sz="1400">
                <a:latin typeface="Courier New" panose="02070309020205020404" pitchFamily="49" charset="0"/>
              </a:rPr>
              <a:t>  return fact;</a:t>
            </a:r>
          </a:p>
          <a:p>
            <a:r>
              <a:rPr lang="en-US" sz="1400">
                <a:latin typeface="Courier New" panose="02070309020205020404" pitchFamily="49" charset="0"/>
              </a:rPr>
              <a:t>}</a:t>
            </a:r>
          </a:p>
        </p:txBody>
      </p:sp>
      <p:sp>
        <p:nvSpPr>
          <p:cNvPr id="81923" name="Text Box 3"/>
          <p:cNvSpPr txBox="1">
            <a:spLocks noChangeArrowheads="1"/>
          </p:cNvSpPr>
          <p:nvPr/>
        </p:nvSpPr>
        <p:spPr bwMode="auto">
          <a:xfrm>
            <a:off x="3403601" y="2401888"/>
            <a:ext cx="5267325" cy="2019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a:latin typeface="Courier New" panose="02070309020205020404" pitchFamily="49" charset="0"/>
              </a:rPr>
              <a:t>public static int </a:t>
            </a:r>
            <a:r>
              <a:rPr lang="en-US" sz="1400" b="1">
                <a:latin typeface="Courier New" panose="02070309020205020404" pitchFamily="49" charset="0"/>
              </a:rPr>
              <a:t>factorial(int 2)</a:t>
            </a:r>
          </a:p>
          <a:p>
            <a:r>
              <a:rPr lang="en-US" sz="1400">
                <a:latin typeface="Courier New" panose="02070309020205020404" pitchFamily="49" charset="0"/>
              </a:rPr>
              <a:t>{</a:t>
            </a:r>
          </a:p>
          <a:p>
            <a:r>
              <a:rPr lang="en-US" sz="1400">
                <a:latin typeface="Courier New" panose="02070309020205020404" pitchFamily="49" charset="0"/>
              </a:rPr>
              <a:t>  int fact;</a:t>
            </a:r>
          </a:p>
          <a:p>
            <a:r>
              <a:rPr lang="en-US" sz="1400">
                <a:latin typeface="Courier New" panose="02070309020205020404" pitchFamily="49" charset="0"/>
              </a:rPr>
              <a:t>  if (n &gt; 1)</a:t>
            </a:r>
          </a:p>
          <a:p>
            <a:r>
              <a:rPr lang="en-US" sz="1400">
                <a:latin typeface="Courier New" panose="02070309020205020404" pitchFamily="49" charset="0"/>
              </a:rPr>
              <a:t>    fact = </a:t>
            </a:r>
            <a:r>
              <a:rPr lang="en-US" sz="1400">
                <a:solidFill>
                  <a:srgbClr val="0033CC"/>
                </a:solidFill>
                <a:latin typeface="Courier New" panose="02070309020205020404" pitchFamily="49" charset="0"/>
              </a:rPr>
              <a:t>factorial(1)</a:t>
            </a:r>
            <a:r>
              <a:rPr lang="en-US" sz="1400">
                <a:latin typeface="Courier New" panose="02070309020205020404" pitchFamily="49" charset="0"/>
              </a:rPr>
              <a:t> * </a:t>
            </a:r>
            <a:r>
              <a:rPr lang="en-US" sz="1400">
                <a:solidFill>
                  <a:srgbClr val="0033CC"/>
                </a:solidFill>
                <a:latin typeface="Courier New" panose="02070309020205020404" pitchFamily="49" charset="0"/>
              </a:rPr>
              <a:t>2</a:t>
            </a:r>
            <a:r>
              <a:rPr lang="en-US" sz="1400">
                <a:latin typeface="Courier New" panose="02070309020205020404" pitchFamily="49" charset="0"/>
              </a:rPr>
              <a:t>;</a:t>
            </a:r>
          </a:p>
          <a:p>
            <a:r>
              <a:rPr lang="en-US" sz="1400">
                <a:latin typeface="Courier New" panose="02070309020205020404" pitchFamily="49" charset="0"/>
              </a:rPr>
              <a:t>  else</a:t>
            </a:r>
          </a:p>
          <a:p>
            <a:r>
              <a:rPr lang="en-US" sz="1400">
                <a:latin typeface="Courier New" panose="02070309020205020404" pitchFamily="49" charset="0"/>
              </a:rPr>
              <a:t>    fact = 1;</a:t>
            </a:r>
          </a:p>
          <a:p>
            <a:r>
              <a:rPr lang="en-US" sz="1400">
                <a:latin typeface="Courier New" panose="02070309020205020404" pitchFamily="49" charset="0"/>
              </a:rPr>
              <a:t>  return fact;</a:t>
            </a:r>
          </a:p>
          <a:p>
            <a:r>
              <a:rPr lang="en-US" sz="1400">
                <a:latin typeface="Courier New" panose="02070309020205020404" pitchFamily="49" charset="0"/>
              </a:rPr>
              <a:t>}</a:t>
            </a:r>
          </a:p>
        </p:txBody>
      </p:sp>
      <p:sp>
        <p:nvSpPr>
          <p:cNvPr id="81924" name="AutoShape 4"/>
          <p:cNvSpPr>
            <a:spLocks noChangeArrowheads="1"/>
          </p:cNvSpPr>
          <p:nvPr/>
        </p:nvSpPr>
        <p:spPr bwMode="auto">
          <a:xfrm rot="5400000">
            <a:off x="5407819" y="-37306"/>
            <a:ext cx="1397000" cy="3697288"/>
          </a:xfrm>
          <a:custGeom>
            <a:avLst/>
            <a:gdLst>
              <a:gd name="G0" fmla="+- 12910 0 0"/>
              <a:gd name="G1" fmla="+- 4414 0 0"/>
              <a:gd name="G2" fmla="+- 12158 0 4414"/>
              <a:gd name="G3" fmla="+- G2 0 4414"/>
              <a:gd name="G4" fmla="*/ G3 32768 32059"/>
              <a:gd name="G5" fmla="*/ G4 1 2"/>
              <a:gd name="G6" fmla="+- 21600 0 12910"/>
              <a:gd name="G7" fmla="*/ G6 4414 6079"/>
              <a:gd name="G8" fmla="+- G7 12910 0"/>
              <a:gd name="T0" fmla="*/ 12910 w 21600"/>
              <a:gd name="T1" fmla="*/ 0 h 21600"/>
              <a:gd name="T2" fmla="*/ 12910 w 21600"/>
              <a:gd name="T3" fmla="*/ 12158 h 21600"/>
              <a:gd name="T4" fmla="*/ 1702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2910" y="0"/>
                </a:lnTo>
                <a:lnTo>
                  <a:pt x="12910" y="4414"/>
                </a:lnTo>
                <a:lnTo>
                  <a:pt x="12427" y="4414"/>
                </a:lnTo>
                <a:cubicBezTo>
                  <a:pt x="5564" y="4414"/>
                  <a:pt x="0" y="7881"/>
                  <a:pt x="0" y="12158"/>
                </a:cubicBezTo>
                <a:lnTo>
                  <a:pt x="0" y="21600"/>
                </a:lnTo>
                <a:lnTo>
                  <a:pt x="3404" y="21600"/>
                </a:lnTo>
                <a:lnTo>
                  <a:pt x="3404" y="12158"/>
                </a:lnTo>
                <a:cubicBezTo>
                  <a:pt x="3404" y="9720"/>
                  <a:pt x="7444" y="7744"/>
                  <a:pt x="12427" y="7744"/>
                </a:cubicBezTo>
                <a:lnTo>
                  <a:pt x="12910" y="7744"/>
                </a:lnTo>
                <a:lnTo>
                  <a:pt x="12910" y="12158"/>
                </a:lnTo>
                <a:close/>
              </a:path>
            </a:pathLst>
          </a:custGeom>
          <a:noFill/>
          <a:ln w="12700">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1276847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1698626" y="217488"/>
            <a:ext cx="5267325" cy="2019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a:latin typeface="Courier New" panose="02070309020205020404" pitchFamily="49" charset="0"/>
              </a:rPr>
              <a:t>public static int </a:t>
            </a:r>
            <a:r>
              <a:rPr lang="en-US" sz="1400" b="1">
                <a:latin typeface="Courier New" panose="02070309020205020404" pitchFamily="49" charset="0"/>
              </a:rPr>
              <a:t>factorial(int 3)</a:t>
            </a:r>
          </a:p>
          <a:p>
            <a:r>
              <a:rPr lang="en-US" sz="1400">
                <a:latin typeface="Courier New" panose="02070309020205020404" pitchFamily="49" charset="0"/>
              </a:rPr>
              <a:t>{</a:t>
            </a:r>
          </a:p>
          <a:p>
            <a:r>
              <a:rPr lang="en-US" sz="1400">
                <a:latin typeface="Courier New" panose="02070309020205020404" pitchFamily="49" charset="0"/>
              </a:rPr>
              <a:t>  int fact;</a:t>
            </a:r>
          </a:p>
          <a:p>
            <a:r>
              <a:rPr lang="en-US" sz="1400">
                <a:latin typeface="Courier New" panose="02070309020205020404" pitchFamily="49" charset="0"/>
              </a:rPr>
              <a:t>  if (n &gt; 1)</a:t>
            </a:r>
          </a:p>
          <a:p>
            <a:r>
              <a:rPr lang="en-US" sz="1400">
                <a:latin typeface="Courier New" panose="02070309020205020404" pitchFamily="49" charset="0"/>
              </a:rPr>
              <a:t>    fact = </a:t>
            </a:r>
            <a:r>
              <a:rPr lang="en-US" sz="1400">
                <a:solidFill>
                  <a:srgbClr val="0033CC"/>
                </a:solidFill>
                <a:latin typeface="Courier New" panose="02070309020205020404" pitchFamily="49" charset="0"/>
              </a:rPr>
              <a:t>factorial(2)</a:t>
            </a:r>
            <a:r>
              <a:rPr lang="en-US" sz="1400">
                <a:latin typeface="Courier New" panose="02070309020205020404" pitchFamily="49" charset="0"/>
              </a:rPr>
              <a:t> * </a:t>
            </a:r>
            <a:r>
              <a:rPr lang="en-US" sz="1400">
                <a:solidFill>
                  <a:srgbClr val="0033CC"/>
                </a:solidFill>
                <a:latin typeface="Courier New" panose="02070309020205020404" pitchFamily="49" charset="0"/>
              </a:rPr>
              <a:t>3</a:t>
            </a:r>
            <a:r>
              <a:rPr lang="en-US" sz="1400">
                <a:latin typeface="Courier New" panose="02070309020205020404" pitchFamily="49" charset="0"/>
              </a:rPr>
              <a:t>;</a:t>
            </a:r>
          </a:p>
          <a:p>
            <a:r>
              <a:rPr lang="en-US" sz="1400">
                <a:latin typeface="Courier New" panose="02070309020205020404" pitchFamily="49" charset="0"/>
              </a:rPr>
              <a:t>  else</a:t>
            </a:r>
          </a:p>
          <a:p>
            <a:r>
              <a:rPr lang="en-US" sz="1400">
                <a:latin typeface="Courier New" panose="02070309020205020404" pitchFamily="49" charset="0"/>
              </a:rPr>
              <a:t>    fact = 1;</a:t>
            </a:r>
          </a:p>
          <a:p>
            <a:r>
              <a:rPr lang="en-US" sz="1400">
                <a:latin typeface="Courier New" panose="02070309020205020404" pitchFamily="49" charset="0"/>
              </a:rPr>
              <a:t>  return fact;</a:t>
            </a:r>
          </a:p>
          <a:p>
            <a:r>
              <a:rPr lang="en-US" sz="1400">
                <a:latin typeface="Courier New" panose="02070309020205020404" pitchFamily="49" charset="0"/>
              </a:rPr>
              <a:t>}</a:t>
            </a:r>
          </a:p>
        </p:txBody>
      </p:sp>
      <p:sp>
        <p:nvSpPr>
          <p:cNvPr id="83971" name="Text Box 3"/>
          <p:cNvSpPr txBox="1">
            <a:spLocks noChangeArrowheads="1"/>
          </p:cNvSpPr>
          <p:nvPr/>
        </p:nvSpPr>
        <p:spPr bwMode="auto">
          <a:xfrm>
            <a:off x="3403601" y="2401888"/>
            <a:ext cx="5267325" cy="2019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a:latin typeface="Courier New" panose="02070309020205020404" pitchFamily="49" charset="0"/>
              </a:rPr>
              <a:t>public static int </a:t>
            </a:r>
            <a:r>
              <a:rPr lang="en-US" sz="1400" b="1">
                <a:latin typeface="Courier New" panose="02070309020205020404" pitchFamily="49" charset="0"/>
              </a:rPr>
              <a:t>factorial(int 2)</a:t>
            </a:r>
          </a:p>
          <a:p>
            <a:r>
              <a:rPr lang="en-US" sz="1400">
                <a:latin typeface="Courier New" panose="02070309020205020404" pitchFamily="49" charset="0"/>
              </a:rPr>
              <a:t>{</a:t>
            </a:r>
          </a:p>
          <a:p>
            <a:r>
              <a:rPr lang="en-US" sz="1400">
                <a:latin typeface="Courier New" panose="02070309020205020404" pitchFamily="49" charset="0"/>
              </a:rPr>
              <a:t>  int fact;</a:t>
            </a:r>
          </a:p>
          <a:p>
            <a:r>
              <a:rPr lang="en-US" sz="1400">
                <a:latin typeface="Courier New" panose="02070309020205020404" pitchFamily="49" charset="0"/>
              </a:rPr>
              <a:t>  if (n &gt; 1)</a:t>
            </a:r>
          </a:p>
          <a:p>
            <a:r>
              <a:rPr lang="en-US" sz="1400">
                <a:latin typeface="Courier New" panose="02070309020205020404" pitchFamily="49" charset="0"/>
              </a:rPr>
              <a:t>    fact = </a:t>
            </a:r>
            <a:r>
              <a:rPr lang="en-US" sz="1400">
                <a:solidFill>
                  <a:srgbClr val="0033CC"/>
                </a:solidFill>
                <a:latin typeface="Courier New" panose="02070309020205020404" pitchFamily="49" charset="0"/>
              </a:rPr>
              <a:t>factorial(1)</a:t>
            </a:r>
            <a:r>
              <a:rPr lang="en-US" sz="1400">
                <a:latin typeface="Courier New" panose="02070309020205020404" pitchFamily="49" charset="0"/>
              </a:rPr>
              <a:t> * </a:t>
            </a:r>
            <a:r>
              <a:rPr lang="en-US" sz="1400">
                <a:solidFill>
                  <a:srgbClr val="0033CC"/>
                </a:solidFill>
                <a:latin typeface="Courier New" panose="02070309020205020404" pitchFamily="49" charset="0"/>
              </a:rPr>
              <a:t>2</a:t>
            </a:r>
            <a:r>
              <a:rPr lang="en-US" sz="1400">
                <a:latin typeface="Courier New" panose="02070309020205020404" pitchFamily="49" charset="0"/>
              </a:rPr>
              <a:t>;</a:t>
            </a:r>
          </a:p>
          <a:p>
            <a:r>
              <a:rPr lang="en-US" sz="1400">
                <a:latin typeface="Courier New" panose="02070309020205020404" pitchFamily="49" charset="0"/>
              </a:rPr>
              <a:t>  else</a:t>
            </a:r>
          </a:p>
          <a:p>
            <a:r>
              <a:rPr lang="en-US" sz="1400">
                <a:latin typeface="Courier New" panose="02070309020205020404" pitchFamily="49" charset="0"/>
              </a:rPr>
              <a:t>    fact = 1;</a:t>
            </a:r>
          </a:p>
          <a:p>
            <a:r>
              <a:rPr lang="en-US" sz="1400">
                <a:latin typeface="Courier New" panose="02070309020205020404" pitchFamily="49" charset="0"/>
              </a:rPr>
              <a:t>  return fact;</a:t>
            </a:r>
          </a:p>
          <a:p>
            <a:r>
              <a:rPr lang="en-US" sz="1400">
                <a:latin typeface="Courier New" panose="02070309020205020404" pitchFamily="49" charset="0"/>
              </a:rPr>
              <a:t>}</a:t>
            </a:r>
          </a:p>
        </p:txBody>
      </p:sp>
      <p:sp>
        <p:nvSpPr>
          <p:cNvPr id="83972" name="Text Box 4"/>
          <p:cNvSpPr txBox="1">
            <a:spLocks noChangeArrowheads="1"/>
          </p:cNvSpPr>
          <p:nvPr/>
        </p:nvSpPr>
        <p:spPr bwMode="auto">
          <a:xfrm>
            <a:off x="5116514" y="4548188"/>
            <a:ext cx="5267325" cy="2019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a:latin typeface="Courier New" panose="02070309020205020404" pitchFamily="49" charset="0"/>
              </a:rPr>
              <a:t>public static int </a:t>
            </a:r>
            <a:r>
              <a:rPr lang="en-US" sz="1400" b="1">
                <a:latin typeface="Courier New" panose="02070309020205020404" pitchFamily="49" charset="0"/>
              </a:rPr>
              <a:t>factorial(int 1)</a:t>
            </a:r>
          </a:p>
          <a:p>
            <a:r>
              <a:rPr lang="en-US" sz="1400">
                <a:latin typeface="Courier New" panose="02070309020205020404" pitchFamily="49" charset="0"/>
              </a:rPr>
              <a:t>{</a:t>
            </a:r>
          </a:p>
          <a:p>
            <a:r>
              <a:rPr lang="en-US" sz="1400">
                <a:latin typeface="Courier New" panose="02070309020205020404" pitchFamily="49" charset="0"/>
              </a:rPr>
              <a:t>  int fact;</a:t>
            </a:r>
          </a:p>
          <a:p>
            <a:r>
              <a:rPr lang="en-US" sz="1400">
                <a:latin typeface="Courier New" panose="02070309020205020404" pitchFamily="49" charset="0"/>
              </a:rPr>
              <a:t>  if (n &gt; 1)</a:t>
            </a:r>
          </a:p>
          <a:p>
            <a:r>
              <a:rPr lang="en-US" sz="1400">
                <a:latin typeface="Courier New" panose="02070309020205020404" pitchFamily="49" charset="0"/>
              </a:rPr>
              <a:t>    fact = factorial(n - 1) * n;</a:t>
            </a:r>
          </a:p>
          <a:p>
            <a:r>
              <a:rPr lang="en-US" sz="1400">
                <a:latin typeface="Courier New" panose="02070309020205020404" pitchFamily="49" charset="0"/>
              </a:rPr>
              <a:t>  else</a:t>
            </a:r>
          </a:p>
          <a:p>
            <a:r>
              <a:rPr lang="en-US" sz="1400">
                <a:latin typeface="Courier New" panose="02070309020205020404" pitchFamily="49" charset="0"/>
              </a:rPr>
              <a:t>    </a:t>
            </a:r>
            <a:r>
              <a:rPr lang="en-US" sz="1400">
                <a:solidFill>
                  <a:srgbClr val="FF3300"/>
                </a:solidFill>
                <a:latin typeface="Courier New" panose="02070309020205020404" pitchFamily="49" charset="0"/>
              </a:rPr>
              <a:t>fact = 1</a:t>
            </a:r>
            <a:r>
              <a:rPr lang="en-US" sz="1400">
                <a:latin typeface="Courier New" panose="02070309020205020404" pitchFamily="49" charset="0"/>
              </a:rPr>
              <a:t>;</a:t>
            </a:r>
          </a:p>
          <a:p>
            <a:r>
              <a:rPr lang="en-US" sz="1400">
                <a:latin typeface="Courier New" panose="02070309020205020404" pitchFamily="49" charset="0"/>
              </a:rPr>
              <a:t>  return fact;</a:t>
            </a:r>
          </a:p>
          <a:p>
            <a:r>
              <a:rPr lang="en-US" sz="1400">
                <a:latin typeface="Courier New" panose="02070309020205020404" pitchFamily="49" charset="0"/>
              </a:rPr>
              <a:t>}</a:t>
            </a:r>
          </a:p>
        </p:txBody>
      </p:sp>
      <p:sp>
        <p:nvSpPr>
          <p:cNvPr id="83973" name="AutoShape 5"/>
          <p:cNvSpPr>
            <a:spLocks noChangeArrowheads="1"/>
          </p:cNvSpPr>
          <p:nvPr/>
        </p:nvSpPr>
        <p:spPr bwMode="auto">
          <a:xfrm rot="5400000">
            <a:off x="7076282" y="2140745"/>
            <a:ext cx="1397000" cy="3697287"/>
          </a:xfrm>
          <a:custGeom>
            <a:avLst/>
            <a:gdLst>
              <a:gd name="G0" fmla="+- 12910 0 0"/>
              <a:gd name="G1" fmla="+- 4414 0 0"/>
              <a:gd name="G2" fmla="+- 12158 0 4414"/>
              <a:gd name="G3" fmla="+- G2 0 4414"/>
              <a:gd name="G4" fmla="*/ G3 32768 32059"/>
              <a:gd name="G5" fmla="*/ G4 1 2"/>
              <a:gd name="G6" fmla="+- 21600 0 12910"/>
              <a:gd name="G7" fmla="*/ G6 4414 6079"/>
              <a:gd name="G8" fmla="+- G7 12910 0"/>
              <a:gd name="T0" fmla="*/ 12910 w 21600"/>
              <a:gd name="T1" fmla="*/ 0 h 21600"/>
              <a:gd name="T2" fmla="*/ 12910 w 21600"/>
              <a:gd name="T3" fmla="*/ 12158 h 21600"/>
              <a:gd name="T4" fmla="*/ 1702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2910" y="0"/>
                </a:lnTo>
                <a:lnTo>
                  <a:pt x="12910" y="4414"/>
                </a:lnTo>
                <a:lnTo>
                  <a:pt x="12427" y="4414"/>
                </a:lnTo>
                <a:cubicBezTo>
                  <a:pt x="5564" y="4414"/>
                  <a:pt x="0" y="7881"/>
                  <a:pt x="0" y="12158"/>
                </a:cubicBezTo>
                <a:lnTo>
                  <a:pt x="0" y="21600"/>
                </a:lnTo>
                <a:lnTo>
                  <a:pt x="3404" y="21600"/>
                </a:lnTo>
                <a:lnTo>
                  <a:pt x="3404" y="12158"/>
                </a:lnTo>
                <a:cubicBezTo>
                  <a:pt x="3404" y="9720"/>
                  <a:pt x="7444" y="7744"/>
                  <a:pt x="12427" y="7744"/>
                </a:cubicBezTo>
                <a:lnTo>
                  <a:pt x="12910" y="7744"/>
                </a:lnTo>
                <a:lnTo>
                  <a:pt x="12910" y="12158"/>
                </a:lnTo>
                <a:close/>
              </a:path>
            </a:pathLst>
          </a:custGeom>
          <a:noFill/>
          <a:ln w="12700">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10780927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1698626" y="217488"/>
            <a:ext cx="5267325" cy="2019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a:latin typeface="Courier New" panose="02070309020205020404" pitchFamily="49" charset="0"/>
              </a:rPr>
              <a:t>public static int </a:t>
            </a:r>
            <a:r>
              <a:rPr lang="en-US" sz="1400" b="1">
                <a:latin typeface="Courier New" panose="02070309020205020404" pitchFamily="49" charset="0"/>
              </a:rPr>
              <a:t>factorial(int 3)</a:t>
            </a:r>
          </a:p>
          <a:p>
            <a:r>
              <a:rPr lang="en-US" sz="1400">
                <a:latin typeface="Courier New" panose="02070309020205020404" pitchFamily="49" charset="0"/>
              </a:rPr>
              <a:t>{</a:t>
            </a:r>
          </a:p>
          <a:p>
            <a:r>
              <a:rPr lang="en-US" sz="1400">
                <a:latin typeface="Courier New" panose="02070309020205020404" pitchFamily="49" charset="0"/>
              </a:rPr>
              <a:t>  int fact;</a:t>
            </a:r>
          </a:p>
          <a:p>
            <a:r>
              <a:rPr lang="en-US" sz="1400">
                <a:latin typeface="Courier New" panose="02070309020205020404" pitchFamily="49" charset="0"/>
              </a:rPr>
              <a:t>  if (n &gt; 1)</a:t>
            </a:r>
          </a:p>
          <a:p>
            <a:r>
              <a:rPr lang="en-US" sz="1400">
                <a:latin typeface="Courier New" panose="02070309020205020404" pitchFamily="49" charset="0"/>
              </a:rPr>
              <a:t>    fact = </a:t>
            </a:r>
            <a:r>
              <a:rPr lang="en-US" sz="1400">
                <a:solidFill>
                  <a:srgbClr val="0033CC"/>
                </a:solidFill>
                <a:latin typeface="Courier New" panose="02070309020205020404" pitchFamily="49" charset="0"/>
              </a:rPr>
              <a:t>factorial(2)</a:t>
            </a:r>
            <a:r>
              <a:rPr lang="en-US" sz="1400">
                <a:latin typeface="Courier New" panose="02070309020205020404" pitchFamily="49" charset="0"/>
              </a:rPr>
              <a:t> </a:t>
            </a:r>
            <a:r>
              <a:rPr lang="en-US" sz="1400">
                <a:solidFill>
                  <a:schemeClr val="accent1"/>
                </a:solidFill>
                <a:latin typeface="Courier New" panose="02070309020205020404" pitchFamily="49" charset="0"/>
              </a:rPr>
              <a:t>* 3</a:t>
            </a:r>
            <a:r>
              <a:rPr lang="en-US" sz="1400">
                <a:latin typeface="Courier New" panose="02070309020205020404" pitchFamily="49" charset="0"/>
              </a:rPr>
              <a:t>;</a:t>
            </a:r>
          </a:p>
          <a:p>
            <a:r>
              <a:rPr lang="en-US" sz="1400">
                <a:latin typeface="Courier New" panose="02070309020205020404" pitchFamily="49" charset="0"/>
              </a:rPr>
              <a:t>  else</a:t>
            </a:r>
          </a:p>
          <a:p>
            <a:r>
              <a:rPr lang="en-US" sz="1400">
                <a:latin typeface="Courier New" panose="02070309020205020404" pitchFamily="49" charset="0"/>
              </a:rPr>
              <a:t>    fact = 1;</a:t>
            </a:r>
          </a:p>
          <a:p>
            <a:r>
              <a:rPr lang="en-US" sz="1400">
                <a:latin typeface="Courier New" panose="02070309020205020404" pitchFamily="49" charset="0"/>
              </a:rPr>
              <a:t>  return fact;</a:t>
            </a:r>
          </a:p>
          <a:p>
            <a:r>
              <a:rPr lang="en-US" sz="1400">
                <a:latin typeface="Courier New" panose="02070309020205020404" pitchFamily="49" charset="0"/>
              </a:rPr>
              <a:t>}</a:t>
            </a:r>
          </a:p>
        </p:txBody>
      </p:sp>
      <p:sp>
        <p:nvSpPr>
          <p:cNvPr id="86019" name="Text Box 3"/>
          <p:cNvSpPr txBox="1">
            <a:spLocks noChangeArrowheads="1"/>
          </p:cNvSpPr>
          <p:nvPr/>
        </p:nvSpPr>
        <p:spPr bwMode="auto">
          <a:xfrm>
            <a:off x="3403601" y="2401888"/>
            <a:ext cx="5267325" cy="2019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a:latin typeface="Courier New" panose="02070309020205020404" pitchFamily="49" charset="0"/>
              </a:rPr>
              <a:t>public static int </a:t>
            </a:r>
            <a:r>
              <a:rPr lang="en-US" sz="1400" b="1">
                <a:latin typeface="Courier New" panose="02070309020205020404" pitchFamily="49" charset="0"/>
              </a:rPr>
              <a:t>factorial(int 2)</a:t>
            </a:r>
          </a:p>
          <a:p>
            <a:r>
              <a:rPr lang="en-US" sz="1400">
                <a:latin typeface="Courier New" panose="02070309020205020404" pitchFamily="49" charset="0"/>
              </a:rPr>
              <a:t>{</a:t>
            </a:r>
          </a:p>
          <a:p>
            <a:r>
              <a:rPr lang="en-US" sz="1400">
                <a:latin typeface="Courier New" panose="02070309020205020404" pitchFamily="49" charset="0"/>
              </a:rPr>
              <a:t>  int fact;</a:t>
            </a:r>
          </a:p>
          <a:p>
            <a:r>
              <a:rPr lang="en-US" sz="1400">
                <a:latin typeface="Courier New" panose="02070309020205020404" pitchFamily="49" charset="0"/>
              </a:rPr>
              <a:t>  if (n &gt; 1)</a:t>
            </a:r>
          </a:p>
          <a:p>
            <a:r>
              <a:rPr lang="en-US" sz="1400">
                <a:latin typeface="Courier New" panose="02070309020205020404" pitchFamily="49" charset="0"/>
              </a:rPr>
              <a:t>    fact = </a:t>
            </a:r>
            <a:r>
              <a:rPr lang="en-US" sz="1400">
                <a:solidFill>
                  <a:srgbClr val="0033CC"/>
                </a:solidFill>
                <a:latin typeface="Courier New" panose="02070309020205020404" pitchFamily="49" charset="0"/>
              </a:rPr>
              <a:t>factorial(1)</a:t>
            </a:r>
            <a:r>
              <a:rPr lang="en-US" sz="1400">
                <a:latin typeface="Courier New" panose="02070309020205020404" pitchFamily="49" charset="0"/>
              </a:rPr>
              <a:t> </a:t>
            </a:r>
            <a:r>
              <a:rPr lang="en-US" sz="1400">
                <a:solidFill>
                  <a:schemeClr val="accent1"/>
                </a:solidFill>
                <a:latin typeface="Courier New" panose="02070309020205020404" pitchFamily="49" charset="0"/>
              </a:rPr>
              <a:t>* 2</a:t>
            </a:r>
            <a:r>
              <a:rPr lang="en-US" sz="1400">
                <a:latin typeface="Courier New" panose="02070309020205020404" pitchFamily="49" charset="0"/>
              </a:rPr>
              <a:t>;</a:t>
            </a:r>
          </a:p>
          <a:p>
            <a:r>
              <a:rPr lang="en-US" sz="1400">
                <a:latin typeface="Courier New" panose="02070309020205020404" pitchFamily="49" charset="0"/>
              </a:rPr>
              <a:t>  else</a:t>
            </a:r>
          </a:p>
          <a:p>
            <a:r>
              <a:rPr lang="en-US" sz="1400">
                <a:latin typeface="Courier New" panose="02070309020205020404" pitchFamily="49" charset="0"/>
              </a:rPr>
              <a:t>    fact = 1;</a:t>
            </a:r>
          </a:p>
          <a:p>
            <a:r>
              <a:rPr lang="en-US" sz="1400">
                <a:latin typeface="Courier New" panose="02070309020205020404" pitchFamily="49" charset="0"/>
              </a:rPr>
              <a:t>  return fact;</a:t>
            </a:r>
          </a:p>
          <a:p>
            <a:r>
              <a:rPr lang="en-US" sz="1400">
                <a:latin typeface="Courier New" panose="02070309020205020404" pitchFamily="49" charset="0"/>
              </a:rPr>
              <a:t>}</a:t>
            </a:r>
          </a:p>
        </p:txBody>
      </p:sp>
      <p:sp>
        <p:nvSpPr>
          <p:cNvPr id="86020" name="Text Box 4"/>
          <p:cNvSpPr txBox="1">
            <a:spLocks noChangeArrowheads="1"/>
          </p:cNvSpPr>
          <p:nvPr/>
        </p:nvSpPr>
        <p:spPr bwMode="auto">
          <a:xfrm>
            <a:off x="5116514" y="4548188"/>
            <a:ext cx="5267325" cy="2019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a:latin typeface="Courier New" panose="02070309020205020404" pitchFamily="49" charset="0"/>
              </a:rPr>
              <a:t>public static int </a:t>
            </a:r>
            <a:r>
              <a:rPr lang="en-US" sz="1400" b="1">
                <a:latin typeface="Courier New" panose="02070309020205020404" pitchFamily="49" charset="0"/>
              </a:rPr>
              <a:t>factorial(int 1)</a:t>
            </a:r>
          </a:p>
          <a:p>
            <a:r>
              <a:rPr lang="en-US" sz="1400">
                <a:latin typeface="Courier New" panose="02070309020205020404" pitchFamily="49" charset="0"/>
              </a:rPr>
              <a:t>{</a:t>
            </a:r>
          </a:p>
          <a:p>
            <a:r>
              <a:rPr lang="en-US" sz="1400">
                <a:latin typeface="Courier New" panose="02070309020205020404" pitchFamily="49" charset="0"/>
              </a:rPr>
              <a:t>  int fact;</a:t>
            </a:r>
          </a:p>
          <a:p>
            <a:r>
              <a:rPr lang="en-US" sz="1400">
                <a:latin typeface="Courier New" panose="02070309020205020404" pitchFamily="49" charset="0"/>
              </a:rPr>
              <a:t>  if (n &gt; 1)</a:t>
            </a:r>
          </a:p>
          <a:p>
            <a:r>
              <a:rPr lang="en-US" sz="1400">
                <a:latin typeface="Courier New" panose="02070309020205020404" pitchFamily="49" charset="0"/>
              </a:rPr>
              <a:t>    fact = factorial(n - 1) * n;</a:t>
            </a:r>
          </a:p>
          <a:p>
            <a:r>
              <a:rPr lang="en-US" sz="1400">
                <a:latin typeface="Courier New" panose="02070309020205020404" pitchFamily="49" charset="0"/>
              </a:rPr>
              <a:t>  else</a:t>
            </a:r>
          </a:p>
          <a:p>
            <a:r>
              <a:rPr lang="en-US" sz="1400">
                <a:latin typeface="Courier New" panose="02070309020205020404" pitchFamily="49" charset="0"/>
              </a:rPr>
              <a:t>    </a:t>
            </a:r>
            <a:r>
              <a:rPr lang="en-US" sz="1400">
                <a:solidFill>
                  <a:srgbClr val="FF3300"/>
                </a:solidFill>
                <a:latin typeface="Courier New" panose="02070309020205020404" pitchFamily="49" charset="0"/>
              </a:rPr>
              <a:t>fact = 1</a:t>
            </a:r>
            <a:r>
              <a:rPr lang="en-US" sz="1400">
                <a:latin typeface="Courier New" panose="02070309020205020404" pitchFamily="49" charset="0"/>
              </a:rPr>
              <a:t>;</a:t>
            </a:r>
          </a:p>
          <a:p>
            <a:r>
              <a:rPr lang="en-US" sz="1400">
                <a:latin typeface="Courier New" panose="02070309020205020404" pitchFamily="49" charset="0"/>
              </a:rPr>
              <a:t>  </a:t>
            </a:r>
            <a:r>
              <a:rPr lang="en-US" sz="1400" i="1">
                <a:solidFill>
                  <a:srgbClr val="CC0099"/>
                </a:solidFill>
                <a:latin typeface="Courier New" panose="02070309020205020404" pitchFamily="49" charset="0"/>
              </a:rPr>
              <a:t>return 1</a:t>
            </a:r>
            <a:r>
              <a:rPr lang="en-US" sz="1400">
                <a:latin typeface="Courier New" panose="02070309020205020404" pitchFamily="49" charset="0"/>
              </a:rPr>
              <a:t>;</a:t>
            </a:r>
          </a:p>
          <a:p>
            <a:r>
              <a:rPr lang="en-US" sz="1400">
                <a:latin typeface="Courier New" panose="02070309020205020404" pitchFamily="49" charset="0"/>
              </a:rPr>
              <a:t>}</a:t>
            </a:r>
          </a:p>
        </p:txBody>
      </p:sp>
      <p:sp>
        <p:nvSpPr>
          <p:cNvPr id="86021" name="AutoShape 5"/>
          <p:cNvSpPr>
            <a:spLocks noChangeArrowheads="1"/>
          </p:cNvSpPr>
          <p:nvPr/>
        </p:nvSpPr>
        <p:spPr bwMode="auto">
          <a:xfrm rot="16200000">
            <a:off x="2789238" y="3463925"/>
            <a:ext cx="3205162" cy="3062288"/>
          </a:xfrm>
          <a:custGeom>
            <a:avLst/>
            <a:gdLst>
              <a:gd name="G0" fmla="+- -561662 0 0"/>
              <a:gd name="G1" fmla="+- 9365810 0 0"/>
              <a:gd name="G2" fmla="+- -561662 0 9365810"/>
              <a:gd name="G3" fmla="+- 10800 0 0"/>
              <a:gd name="G4" fmla="+- 0 0 -561662"/>
              <a:gd name="T0" fmla="*/ 360 256 1"/>
              <a:gd name="T1" fmla="*/ 0 256 1"/>
              <a:gd name="G5" fmla="+- G2 T0 T1"/>
              <a:gd name="G6" fmla="?: G2 G2 G5"/>
              <a:gd name="G7" fmla="+- 0 0 G6"/>
              <a:gd name="G8" fmla="+- 9609 0 0"/>
              <a:gd name="G9" fmla="+- 0 0 9365810"/>
              <a:gd name="G10" fmla="+- 9609 0 2700"/>
              <a:gd name="G11" fmla="cos G10 -561662"/>
              <a:gd name="G12" fmla="sin G10 -561662"/>
              <a:gd name="G13" fmla="cos 13500 -561662"/>
              <a:gd name="G14" fmla="sin 13500 -561662"/>
              <a:gd name="G15" fmla="+- G11 10800 0"/>
              <a:gd name="G16" fmla="+- G12 10800 0"/>
              <a:gd name="G17" fmla="+- G13 10800 0"/>
              <a:gd name="G18" fmla="+- G14 10800 0"/>
              <a:gd name="G19" fmla="*/ 9609 1 2"/>
              <a:gd name="G20" fmla="+- G19 5400 0"/>
              <a:gd name="G21" fmla="cos G20 -561662"/>
              <a:gd name="G22" fmla="sin G20 -561662"/>
              <a:gd name="G23" fmla="+- G21 10800 0"/>
              <a:gd name="G24" fmla="+- G12 G23 G22"/>
              <a:gd name="G25" fmla="+- G22 G23 G11"/>
              <a:gd name="G26" fmla="cos 10800 -561662"/>
              <a:gd name="G27" fmla="sin 10800 -561662"/>
              <a:gd name="G28" fmla="cos 9609 -561662"/>
              <a:gd name="G29" fmla="sin 9609 -561662"/>
              <a:gd name="G30" fmla="+- G26 10800 0"/>
              <a:gd name="G31" fmla="+- G27 10800 0"/>
              <a:gd name="G32" fmla="+- G28 10800 0"/>
              <a:gd name="G33" fmla="+- G29 10800 0"/>
              <a:gd name="G34" fmla="+- G19 5400 0"/>
              <a:gd name="G35" fmla="cos G34 9365810"/>
              <a:gd name="G36" fmla="sin G34 9365810"/>
              <a:gd name="G37" fmla="+/ 9365810 -561662 2"/>
              <a:gd name="T2" fmla="*/ 180 256 1"/>
              <a:gd name="T3" fmla="*/ 0 256 1"/>
              <a:gd name="G38" fmla="+- G37 T2 T3"/>
              <a:gd name="G39" fmla="?: G2 G37 G38"/>
              <a:gd name="G40" fmla="cos 10800 G39"/>
              <a:gd name="G41" fmla="sin 10800 G39"/>
              <a:gd name="G42" fmla="cos 9609 G39"/>
              <a:gd name="G43" fmla="sin 9609 G39"/>
              <a:gd name="G44" fmla="+- G40 10800 0"/>
              <a:gd name="G45" fmla="+- G41 10800 0"/>
              <a:gd name="G46" fmla="+- G42 10800 0"/>
              <a:gd name="G47" fmla="+- G43 10800 0"/>
              <a:gd name="G48" fmla="+- G35 10800 0"/>
              <a:gd name="G49" fmla="+- G36 10800 0"/>
              <a:gd name="T4" fmla="*/ 6609 w 21600"/>
              <a:gd name="T5" fmla="*/ 846 h 21600"/>
              <a:gd name="T6" fmla="*/ 2659 w 21600"/>
              <a:gd name="T7" fmla="*/ 16954 h 21600"/>
              <a:gd name="T8" fmla="*/ 7071 w 21600"/>
              <a:gd name="T9" fmla="*/ 1943 h 21600"/>
              <a:gd name="T10" fmla="*/ 24149 w 21600"/>
              <a:gd name="T11" fmla="*/ 8788 h 21600"/>
              <a:gd name="T12" fmla="*/ 21382 w 21600"/>
              <a:gd name="T13" fmla="*/ 12539 h 21600"/>
              <a:gd name="T14" fmla="*/ 17631 w 21600"/>
              <a:gd name="T15" fmla="*/ 977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0301" y="9368"/>
                </a:moveTo>
                <a:cubicBezTo>
                  <a:pt x="19593" y="4667"/>
                  <a:pt x="15553" y="1191"/>
                  <a:pt x="10800" y="1191"/>
                </a:cubicBezTo>
                <a:cubicBezTo>
                  <a:pt x="5493" y="1191"/>
                  <a:pt x="1191" y="5493"/>
                  <a:pt x="1191" y="10800"/>
                </a:cubicBezTo>
                <a:cubicBezTo>
                  <a:pt x="1190" y="12891"/>
                  <a:pt x="1873" y="14926"/>
                  <a:pt x="3134" y="16594"/>
                </a:cubicBezTo>
                <a:lnTo>
                  <a:pt x="2184" y="17313"/>
                </a:lnTo>
                <a:cubicBezTo>
                  <a:pt x="767" y="15437"/>
                  <a:pt x="0" y="13150"/>
                  <a:pt x="0" y="10800"/>
                </a:cubicBezTo>
                <a:cubicBezTo>
                  <a:pt x="0" y="4835"/>
                  <a:pt x="4835" y="0"/>
                  <a:pt x="10800" y="0"/>
                </a:cubicBezTo>
                <a:cubicBezTo>
                  <a:pt x="16143" y="-1"/>
                  <a:pt x="20683" y="3907"/>
                  <a:pt x="21479" y="9190"/>
                </a:cubicBezTo>
                <a:lnTo>
                  <a:pt x="24149" y="8788"/>
                </a:lnTo>
                <a:lnTo>
                  <a:pt x="21382" y="12539"/>
                </a:lnTo>
                <a:lnTo>
                  <a:pt x="17631" y="9770"/>
                </a:lnTo>
                <a:lnTo>
                  <a:pt x="20301" y="9368"/>
                </a:lnTo>
                <a:close/>
              </a:path>
            </a:pathLst>
          </a:custGeom>
          <a:noFill/>
          <a:ln w="12700">
            <a:solidFill>
              <a:srgbClr val="CC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41682533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1698626" y="217488"/>
            <a:ext cx="5267325" cy="2019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a:latin typeface="Courier New" panose="02070309020205020404" pitchFamily="49" charset="0"/>
              </a:rPr>
              <a:t>public static int </a:t>
            </a:r>
            <a:r>
              <a:rPr lang="en-US" sz="1400" b="1">
                <a:latin typeface="Courier New" panose="02070309020205020404" pitchFamily="49" charset="0"/>
              </a:rPr>
              <a:t>factorial(int 3)</a:t>
            </a:r>
          </a:p>
          <a:p>
            <a:r>
              <a:rPr lang="en-US" sz="1400">
                <a:latin typeface="Courier New" panose="02070309020205020404" pitchFamily="49" charset="0"/>
              </a:rPr>
              <a:t>{</a:t>
            </a:r>
          </a:p>
          <a:p>
            <a:r>
              <a:rPr lang="en-US" sz="1400">
                <a:latin typeface="Courier New" panose="02070309020205020404" pitchFamily="49" charset="0"/>
              </a:rPr>
              <a:t>  int fact;</a:t>
            </a:r>
          </a:p>
          <a:p>
            <a:r>
              <a:rPr lang="en-US" sz="1400">
                <a:latin typeface="Courier New" panose="02070309020205020404" pitchFamily="49" charset="0"/>
              </a:rPr>
              <a:t>  if (n &gt; 1)</a:t>
            </a:r>
          </a:p>
          <a:p>
            <a:r>
              <a:rPr lang="en-US" sz="1400">
                <a:latin typeface="Courier New" panose="02070309020205020404" pitchFamily="49" charset="0"/>
              </a:rPr>
              <a:t>    fact = </a:t>
            </a:r>
            <a:r>
              <a:rPr lang="en-US" sz="1400">
                <a:solidFill>
                  <a:srgbClr val="0033CC"/>
                </a:solidFill>
                <a:latin typeface="Courier New" panose="02070309020205020404" pitchFamily="49" charset="0"/>
              </a:rPr>
              <a:t>factorial(2)</a:t>
            </a:r>
            <a:r>
              <a:rPr lang="en-US" sz="1400">
                <a:latin typeface="Courier New" panose="02070309020205020404" pitchFamily="49" charset="0"/>
              </a:rPr>
              <a:t> </a:t>
            </a:r>
            <a:r>
              <a:rPr lang="en-US" sz="1400">
                <a:solidFill>
                  <a:schemeClr val="accent1"/>
                </a:solidFill>
                <a:latin typeface="Courier New" panose="02070309020205020404" pitchFamily="49" charset="0"/>
              </a:rPr>
              <a:t>* 3</a:t>
            </a:r>
            <a:r>
              <a:rPr lang="en-US" sz="1400">
                <a:latin typeface="Courier New" panose="02070309020205020404" pitchFamily="49" charset="0"/>
              </a:rPr>
              <a:t>;</a:t>
            </a:r>
          </a:p>
          <a:p>
            <a:r>
              <a:rPr lang="en-US" sz="1400">
                <a:latin typeface="Courier New" panose="02070309020205020404" pitchFamily="49" charset="0"/>
              </a:rPr>
              <a:t>  else</a:t>
            </a:r>
          </a:p>
          <a:p>
            <a:r>
              <a:rPr lang="en-US" sz="1400">
                <a:latin typeface="Courier New" panose="02070309020205020404" pitchFamily="49" charset="0"/>
              </a:rPr>
              <a:t>    fact = 1;</a:t>
            </a:r>
          </a:p>
          <a:p>
            <a:r>
              <a:rPr lang="en-US" sz="1400">
                <a:latin typeface="Courier New" panose="02070309020205020404" pitchFamily="49" charset="0"/>
              </a:rPr>
              <a:t>  return fact;</a:t>
            </a:r>
          </a:p>
          <a:p>
            <a:r>
              <a:rPr lang="en-US" sz="1400">
                <a:latin typeface="Courier New" panose="02070309020205020404" pitchFamily="49" charset="0"/>
              </a:rPr>
              <a:t>}</a:t>
            </a:r>
          </a:p>
        </p:txBody>
      </p:sp>
      <p:sp>
        <p:nvSpPr>
          <p:cNvPr id="88067" name="Text Box 3"/>
          <p:cNvSpPr txBox="1">
            <a:spLocks noChangeArrowheads="1"/>
          </p:cNvSpPr>
          <p:nvPr/>
        </p:nvSpPr>
        <p:spPr bwMode="auto">
          <a:xfrm>
            <a:off x="3403601" y="2401888"/>
            <a:ext cx="5267325" cy="2019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a:latin typeface="Courier New" panose="02070309020205020404" pitchFamily="49" charset="0"/>
              </a:rPr>
              <a:t>public static int </a:t>
            </a:r>
            <a:r>
              <a:rPr lang="en-US" sz="1400" b="1">
                <a:latin typeface="Courier New" panose="02070309020205020404" pitchFamily="49" charset="0"/>
              </a:rPr>
              <a:t>factorial(int 2)</a:t>
            </a:r>
          </a:p>
          <a:p>
            <a:r>
              <a:rPr lang="en-US" sz="1400">
                <a:latin typeface="Courier New" panose="02070309020205020404" pitchFamily="49" charset="0"/>
              </a:rPr>
              <a:t>{</a:t>
            </a:r>
          </a:p>
          <a:p>
            <a:r>
              <a:rPr lang="en-US" sz="1400">
                <a:latin typeface="Courier New" panose="02070309020205020404" pitchFamily="49" charset="0"/>
              </a:rPr>
              <a:t>  int fact;</a:t>
            </a:r>
          </a:p>
          <a:p>
            <a:r>
              <a:rPr lang="en-US" sz="1400">
                <a:latin typeface="Courier New" panose="02070309020205020404" pitchFamily="49" charset="0"/>
              </a:rPr>
              <a:t>  if (n &gt; 1)</a:t>
            </a:r>
          </a:p>
          <a:p>
            <a:r>
              <a:rPr lang="en-US" sz="1400">
                <a:latin typeface="Courier New" panose="02070309020205020404" pitchFamily="49" charset="0"/>
              </a:rPr>
              <a:t>    fact = </a:t>
            </a:r>
            <a:r>
              <a:rPr lang="en-US" sz="1400">
                <a:solidFill>
                  <a:srgbClr val="0033CC"/>
                </a:solidFill>
                <a:latin typeface="Courier New" panose="02070309020205020404" pitchFamily="49" charset="0"/>
              </a:rPr>
              <a:t>1</a:t>
            </a:r>
            <a:r>
              <a:rPr lang="en-US" sz="1400">
                <a:latin typeface="Courier New" panose="02070309020205020404" pitchFamily="49" charset="0"/>
              </a:rPr>
              <a:t> </a:t>
            </a:r>
            <a:r>
              <a:rPr lang="en-US" sz="1400">
                <a:solidFill>
                  <a:schemeClr val="accent1"/>
                </a:solidFill>
                <a:latin typeface="Courier New" panose="02070309020205020404" pitchFamily="49" charset="0"/>
              </a:rPr>
              <a:t>* 2</a:t>
            </a:r>
            <a:r>
              <a:rPr lang="en-US" sz="1400">
                <a:latin typeface="Courier New" panose="02070309020205020404" pitchFamily="49" charset="0"/>
              </a:rPr>
              <a:t>;</a:t>
            </a:r>
          </a:p>
          <a:p>
            <a:r>
              <a:rPr lang="en-US" sz="1400">
                <a:latin typeface="Courier New" panose="02070309020205020404" pitchFamily="49" charset="0"/>
              </a:rPr>
              <a:t>  else</a:t>
            </a:r>
          </a:p>
          <a:p>
            <a:r>
              <a:rPr lang="en-US" sz="1400">
                <a:latin typeface="Courier New" panose="02070309020205020404" pitchFamily="49" charset="0"/>
              </a:rPr>
              <a:t>    fact = 1;</a:t>
            </a:r>
          </a:p>
          <a:p>
            <a:r>
              <a:rPr lang="en-US" sz="1400">
                <a:latin typeface="Courier New" panose="02070309020205020404" pitchFamily="49" charset="0"/>
              </a:rPr>
              <a:t>  return fact;</a:t>
            </a:r>
          </a:p>
          <a:p>
            <a:r>
              <a:rPr lang="en-US" sz="1400">
                <a:latin typeface="Courier New" panose="02070309020205020404" pitchFamily="49" charset="0"/>
              </a:rPr>
              <a:t>}</a:t>
            </a:r>
          </a:p>
        </p:txBody>
      </p:sp>
      <p:sp>
        <p:nvSpPr>
          <p:cNvPr id="88068" name="Text Box 4"/>
          <p:cNvSpPr txBox="1">
            <a:spLocks noChangeArrowheads="1"/>
          </p:cNvSpPr>
          <p:nvPr/>
        </p:nvSpPr>
        <p:spPr bwMode="auto">
          <a:xfrm>
            <a:off x="5116514" y="4548188"/>
            <a:ext cx="5267325" cy="2019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a:latin typeface="Courier New" panose="02070309020205020404" pitchFamily="49" charset="0"/>
              </a:rPr>
              <a:t>public static int </a:t>
            </a:r>
            <a:r>
              <a:rPr lang="en-US" sz="1400" b="1">
                <a:latin typeface="Courier New" panose="02070309020205020404" pitchFamily="49" charset="0"/>
              </a:rPr>
              <a:t>factorial(int 1)</a:t>
            </a:r>
          </a:p>
          <a:p>
            <a:r>
              <a:rPr lang="en-US" sz="1400">
                <a:latin typeface="Courier New" panose="02070309020205020404" pitchFamily="49" charset="0"/>
              </a:rPr>
              <a:t>{</a:t>
            </a:r>
          </a:p>
          <a:p>
            <a:r>
              <a:rPr lang="en-US" sz="1400">
                <a:latin typeface="Courier New" panose="02070309020205020404" pitchFamily="49" charset="0"/>
              </a:rPr>
              <a:t>  int fact;</a:t>
            </a:r>
          </a:p>
          <a:p>
            <a:r>
              <a:rPr lang="en-US" sz="1400">
                <a:latin typeface="Courier New" panose="02070309020205020404" pitchFamily="49" charset="0"/>
              </a:rPr>
              <a:t>  if (n &gt; 1)</a:t>
            </a:r>
          </a:p>
          <a:p>
            <a:r>
              <a:rPr lang="en-US" sz="1400">
                <a:latin typeface="Courier New" panose="02070309020205020404" pitchFamily="49" charset="0"/>
              </a:rPr>
              <a:t>    fact = factorial(n - 1) * n;</a:t>
            </a:r>
          </a:p>
          <a:p>
            <a:r>
              <a:rPr lang="en-US" sz="1400">
                <a:latin typeface="Courier New" panose="02070309020205020404" pitchFamily="49" charset="0"/>
              </a:rPr>
              <a:t>  else</a:t>
            </a:r>
          </a:p>
          <a:p>
            <a:r>
              <a:rPr lang="en-US" sz="1400">
                <a:latin typeface="Courier New" panose="02070309020205020404" pitchFamily="49" charset="0"/>
              </a:rPr>
              <a:t>    </a:t>
            </a:r>
            <a:r>
              <a:rPr lang="en-US" sz="1400">
                <a:solidFill>
                  <a:srgbClr val="FF3300"/>
                </a:solidFill>
                <a:latin typeface="Courier New" panose="02070309020205020404" pitchFamily="49" charset="0"/>
              </a:rPr>
              <a:t>fact = 1</a:t>
            </a:r>
            <a:r>
              <a:rPr lang="en-US" sz="1400">
                <a:latin typeface="Courier New" panose="02070309020205020404" pitchFamily="49" charset="0"/>
              </a:rPr>
              <a:t>;</a:t>
            </a:r>
          </a:p>
          <a:p>
            <a:r>
              <a:rPr lang="en-US" sz="1400">
                <a:latin typeface="Courier New" panose="02070309020205020404" pitchFamily="49" charset="0"/>
              </a:rPr>
              <a:t>  </a:t>
            </a:r>
            <a:r>
              <a:rPr lang="en-US" sz="1400" i="1">
                <a:solidFill>
                  <a:srgbClr val="CC0099"/>
                </a:solidFill>
                <a:latin typeface="Courier New" panose="02070309020205020404" pitchFamily="49" charset="0"/>
              </a:rPr>
              <a:t>return 1</a:t>
            </a:r>
            <a:r>
              <a:rPr lang="en-US" sz="1400">
                <a:latin typeface="Courier New" panose="02070309020205020404" pitchFamily="49" charset="0"/>
              </a:rPr>
              <a:t>;</a:t>
            </a:r>
          </a:p>
          <a:p>
            <a:r>
              <a:rPr lang="en-US" sz="1400">
                <a:latin typeface="Courier New" panose="02070309020205020404" pitchFamily="49" charset="0"/>
              </a:rPr>
              <a:t>}</a:t>
            </a:r>
          </a:p>
        </p:txBody>
      </p:sp>
      <p:sp>
        <p:nvSpPr>
          <p:cNvPr id="88069" name="AutoShape 5"/>
          <p:cNvSpPr>
            <a:spLocks noChangeArrowheads="1"/>
          </p:cNvSpPr>
          <p:nvPr/>
        </p:nvSpPr>
        <p:spPr bwMode="auto">
          <a:xfrm rot="16200000">
            <a:off x="2789238" y="3463925"/>
            <a:ext cx="3205162" cy="3062288"/>
          </a:xfrm>
          <a:custGeom>
            <a:avLst/>
            <a:gdLst>
              <a:gd name="G0" fmla="+- -561662 0 0"/>
              <a:gd name="G1" fmla="+- 9365810 0 0"/>
              <a:gd name="G2" fmla="+- -561662 0 9365810"/>
              <a:gd name="G3" fmla="+- 10800 0 0"/>
              <a:gd name="G4" fmla="+- 0 0 -561662"/>
              <a:gd name="T0" fmla="*/ 360 256 1"/>
              <a:gd name="T1" fmla="*/ 0 256 1"/>
              <a:gd name="G5" fmla="+- G2 T0 T1"/>
              <a:gd name="G6" fmla="?: G2 G2 G5"/>
              <a:gd name="G7" fmla="+- 0 0 G6"/>
              <a:gd name="G8" fmla="+- 9609 0 0"/>
              <a:gd name="G9" fmla="+- 0 0 9365810"/>
              <a:gd name="G10" fmla="+- 9609 0 2700"/>
              <a:gd name="G11" fmla="cos G10 -561662"/>
              <a:gd name="G12" fmla="sin G10 -561662"/>
              <a:gd name="G13" fmla="cos 13500 -561662"/>
              <a:gd name="G14" fmla="sin 13500 -561662"/>
              <a:gd name="G15" fmla="+- G11 10800 0"/>
              <a:gd name="G16" fmla="+- G12 10800 0"/>
              <a:gd name="G17" fmla="+- G13 10800 0"/>
              <a:gd name="G18" fmla="+- G14 10800 0"/>
              <a:gd name="G19" fmla="*/ 9609 1 2"/>
              <a:gd name="G20" fmla="+- G19 5400 0"/>
              <a:gd name="G21" fmla="cos G20 -561662"/>
              <a:gd name="G22" fmla="sin G20 -561662"/>
              <a:gd name="G23" fmla="+- G21 10800 0"/>
              <a:gd name="G24" fmla="+- G12 G23 G22"/>
              <a:gd name="G25" fmla="+- G22 G23 G11"/>
              <a:gd name="G26" fmla="cos 10800 -561662"/>
              <a:gd name="G27" fmla="sin 10800 -561662"/>
              <a:gd name="G28" fmla="cos 9609 -561662"/>
              <a:gd name="G29" fmla="sin 9609 -561662"/>
              <a:gd name="G30" fmla="+- G26 10800 0"/>
              <a:gd name="G31" fmla="+- G27 10800 0"/>
              <a:gd name="G32" fmla="+- G28 10800 0"/>
              <a:gd name="G33" fmla="+- G29 10800 0"/>
              <a:gd name="G34" fmla="+- G19 5400 0"/>
              <a:gd name="G35" fmla="cos G34 9365810"/>
              <a:gd name="G36" fmla="sin G34 9365810"/>
              <a:gd name="G37" fmla="+/ 9365810 -561662 2"/>
              <a:gd name="T2" fmla="*/ 180 256 1"/>
              <a:gd name="T3" fmla="*/ 0 256 1"/>
              <a:gd name="G38" fmla="+- G37 T2 T3"/>
              <a:gd name="G39" fmla="?: G2 G37 G38"/>
              <a:gd name="G40" fmla="cos 10800 G39"/>
              <a:gd name="G41" fmla="sin 10800 G39"/>
              <a:gd name="G42" fmla="cos 9609 G39"/>
              <a:gd name="G43" fmla="sin 9609 G39"/>
              <a:gd name="G44" fmla="+- G40 10800 0"/>
              <a:gd name="G45" fmla="+- G41 10800 0"/>
              <a:gd name="G46" fmla="+- G42 10800 0"/>
              <a:gd name="G47" fmla="+- G43 10800 0"/>
              <a:gd name="G48" fmla="+- G35 10800 0"/>
              <a:gd name="G49" fmla="+- G36 10800 0"/>
              <a:gd name="T4" fmla="*/ 6609 w 21600"/>
              <a:gd name="T5" fmla="*/ 846 h 21600"/>
              <a:gd name="T6" fmla="*/ 2659 w 21600"/>
              <a:gd name="T7" fmla="*/ 16954 h 21600"/>
              <a:gd name="T8" fmla="*/ 7071 w 21600"/>
              <a:gd name="T9" fmla="*/ 1943 h 21600"/>
              <a:gd name="T10" fmla="*/ 24149 w 21600"/>
              <a:gd name="T11" fmla="*/ 8788 h 21600"/>
              <a:gd name="T12" fmla="*/ 21382 w 21600"/>
              <a:gd name="T13" fmla="*/ 12539 h 21600"/>
              <a:gd name="T14" fmla="*/ 17631 w 21600"/>
              <a:gd name="T15" fmla="*/ 977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0301" y="9368"/>
                </a:moveTo>
                <a:cubicBezTo>
                  <a:pt x="19593" y="4667"/>
                  <a:pt x="15553" y="1191"/>
                  <a:pt x="10800" y="1191"/>
                </a:cubicBezTo>
                <a:cubicBezTo>
                  <a:pt x="5493" y="1191"/>
                  <a:pt x="1191" y="5493"/>
                  <a:pt x="1191" y="10800"/>
                </a:cubicBezTo>
                <a:cubicBezTo>
                  <a:pt x="1190" y="12891"/>
                  <a:pt x="1873" y="14926"/>
                  <a:pt x="3134" y="16594"/>
                </a:cubicBezTo>
                <a:lnTo>
                  <a:pt x="2184" y="17313"/>
                </a:lnTo>
                <a:cubicBezTo>
                  <a:pt x="767" y="15437"/>
                  <a:pt x="0" y="13150"/>
                  <a:pt x="0" y="10800"/>
                </a:cubicBezTo>
                <a:cubicBezTo>
                  <a:pt x="0" y="4835"/>
                  <a:pt x="4835" y="0"/>
                  <a:pt x="10800" y="0"/>
                </a:cubicBezTo>
                <a:cubicBezTo>
                  <a:pt x="16143" y="-1"/>
                  <a:pt x="20683" y="3907"/>
                  <a:pt x="21479" y="9190"/>
                </a:cubicBezTo>
                <a:lnTo>
                  <a:pt x="24149" y="8788"/>
                </a:lnTo>
                <a:lnTo>
                  <a:pt x="21382" y="12539"/>
                </a:lnTo>
                <a:lnTo>
                  <a:pt x="17631" y="9770"/>
                </a:lnTo>
                <a:lnTo>
                  <a:pt x="20301" y="9368"/>
                </a:lnTo>
                <a:close/>
              </a:path>
            </a:pathLst>
          </a:custGeom>
          <a:noFill/>
          <a:ln w="12700">
            <a:solidFill>
              <a:srgbClr val="CC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29582170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1698626" y="217488"/>
            <a:ext cx="5267325" cy="2019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a:latin typeface="Courier New" panose="02070309020205020404" pitchFamily="49" charset="0"/>
              </a:rPr>
              <a:t>public static int </a:t>
            </a:r>
            <a:r>
              <a:rPr lang="en-US" sz="1400" b="1">
                <a:latin typeface="Courier New" panose="02070309020205020404" pitchFamily="49" charset="0"/>
              </a:rPr>
              <a:t>factorial(int 3)</a:t>
            </a:r>
          </a:p>
          <a:p>
            <a:r>
              <a:rPr lang="en-US" sz="1400">
                <a:latin typeface="Courier New" panose="02070309020205020404" pitchFamily="49" charset="0"/>
              </a:rPr>
              <a:t>{</a:t>
            </a:r>
          </a:p>
          <a:p>
            <a:r>
              <a:rPr lang="en-US" sz="1400">
                <a:latin typeface="Courier New" panose="02070309020205020404" pitchFamily="49" charset="0"/>
              </a:rPr>
              <a:t>  int fact;</a:t>
            </a:r>
          </a:p>
          <a:p>
            <a:r>
              <a:rPr lang="en-US" sz="1400">
                <a:latin typeface="Courier New" panose="02070309020205020404" pitchFamily="49" charset="0"/>
              </a:rPr>
              <a:t>  if (n &gt; 1)</a:t>
            </a:r>
          </a:p>
          <a:p>
            <a:r>
              <a:rPr lang="en-US" sz="1400">
                <a:latin typeface="Courier New" panose="02070309020205020404" pitchFamily="49" charset="0"/>
              </a:rPr>
              <a:t>    fact = </a:t>
            </a:r>
            <a:r>
              <a:rPr lang="en-US" sz="1400">
                <a:solidFill>
                  <a:srgbClr val="0033CC"/>
                </a:solidFill>
                <a:latin typeface="Courier New" panose="02070309020205020404" pitchFamily="49" charset="0"/>
              </a:rPr>
              <a:t>factorial(2)</a:t>
            </a:r>
            <a:r>
              <a:rPr lang="en-US" sz="1400">
                <a:latin typeface="Courier New" panose="02070309020205020404" pitchFamily="49" charset="0"/>
              </a:rPr>
              <a:t> </a:t>
            </a:r>
            <a:r>
              <a:rPr lang="en-US" sz="1400">
                <a:solidFill>
                  <a:schemeClr val="accent1"/>
                </a:solidFill>
                <a:latin typeface="Courier New" panose="02070309020205020404" pitchFamily="49" charset="0"/>
              </a:rPr>
              <a:t>* 3</a:t>
            </a:r>
            <a:r>
              <a:rPr lang="en-US" sz="1400">
                <a:latin typeface="Courier New" panose="02070309020205020404" pitchFamily="49" charset="0"/>
              </a:rPr>
              <a:t>;</a:t>
            </a:r>
          </a:p>
          <a:p>
            <a:r>
              <a:rPr lang="en-US" sz="1400">
                <a:latin typeface="Courier New" panose="02070309020205020404" pitchFamily="49" charset="0"/>
              </a:rPr>
              <a:t>  else</a:t>
            </a:r>
          </a:p>
          <a:p>
            <a:r>
              <a:rPr lang="en-US" sz="1400">
                <a:latin typeface="Courier New" panose="02070309020205020404" pitchFamily="49" charset="0"/>
              </a:rPr>
              <a:t>    fact = 1;</a:t>
            </a:r>
          </a:p>
          <a:p>
            <a:r>
              <a:rPr lang="en-US" sz="1400">
                <a:latin typeface="Courier New" panose="02070309020205020404" pitchFamily="49" charset="0"/>
              </a:rPr>
              <a:t>  return fact;</a:t>
            </a:r>
          </a:p>
          <a:p>
            <a:r>
              <a:rPr lang="en-US" sz="1400">
                <a:latin typeface="Courier New" panose="02070309020205020404" pitchFamily="49" charset="0"/>
              </a:rPr>
              <a:t>}</a:t>
            </a:r>
          </a:p>
        </p:txBody>
      </p:sp>
      <p:sp>
        <p:nvSpPr>
          <p:cNvPr id="90115" name="Text Box 3"/>
          <p:cNvSpPr txBox="1">
            <a:spLocks noChangeArrowheads="1"/>
          </p:cNvSpPr>
          <p:nvPr/>
        </p:nvSpPr>
        <p:spPr bwMode="auto">
          <a:xfrm>
            <a:off x="3403601" y="2401888"/>
            <a:ext cx="5267325" cy="2019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a:latin typeface="Courier New" panose="02070309020205020404" pitchFamily="49" charset="0"/>
              </a:rPr>
              <a:t>public static int </a:t>
            </a:r>
            <a:r>
              <a:rPr lang="en-US" sz="1400" b="1">
                <a:latin typeface="Courier New" panose="02070309020205020404" pitchFamily="49" charset="0"/>
              </a:rPr>
              <a:t>factorial(int 2)</a:t>
            </a:r>
          </a:p>
          <a:p>
            <a:r>
              <a:rPr lang="en-US" sz="1400">
                <a:latin typeface="Courier New" panose="02070309020205020404" pitchFamily="49" charset="0"/>
              </a:rPr>
              <a:t>{</a:t>
            </a:r>
          </a:p>
          <a:p>
            <a:r>
              <a:rPr lang="en-US" sz="1400">
                <a:latin typeface="Courier New" panose="02070309020205020404" pitchFamily="49" charset="0"/>
              </a:rPr>
              <a:t>  int fact;</a:t>
            </a:r>
          </a:p>
          <a:p>
            <a:r>
              <a:rPr lang="en-US" sz="1400">
                <a:latin typeface="Courier New" panose="02070309020205020404" pitchFamily="49" charset="0"/>
              </a:rPr>
              <a:t>  if (n &gt; 1)</a:t>
            </a:r>
          </a:p>
          <a:p>
            <a:r>
              <a:rPr lang="en-US" sz="1400">
                <a:latin typeface="Courier New" panose="02070309020205020404" pitchFamily="49" charset="0"/>
              </a:rPr>
              <a:t>    fact = </a:t>
            </a:r>
            <a:r>
              <a:rPr lang="en-US" sz="1400">
                <a:solidFill>
                  <a:srgbClr val="0033CC"/>
                </a:solidFill>
                <a:latin typeface="Courier New" panose="02070309020205020404" pitchFamily="49" charset="0"/>
              </a:rPr>
              <a:t>1</a:t>
            </a:r>
            <a:r>
              <a:rPr lang="en-US" sz="1400">
                <a:latin typeface="Courier New" panose="02070309020205020404" pitchFamily="49" charset="0"/>
              </a:rPr>
              <a:t> </a:t>
            </a:r>
            <a:r>
              <a:rPr lang="en-US" sz="1400">
                <a:solidFill>
                  <a:schemeClr val="accent1"/>
                </a:solidFill>
                <a:latin typeface="Courier New" panose="02070309020205020404" pitchFamily="49" charset="0"/>
              </a:rPr>
              <a:t>* 2</a:t>
            </a:r>
            <a:r>
              <a:rPr lang="en-US" sz="1400">
                <a:latin typeface="Courier New" panose="02070309020205020404" pitchFamily="49" charset="0"/>
              </a:rPr>
              <a:t>;</a:t>
            </a:r>
          </a:p>
          <a:p>
            <a:r>
              <a:rPr lang="en-US" sz="1400">
                <a:latin typeface="Courier New" panose="02070309020205020404" pitchFamily="49" charset="0"/>
              </a:rPr>
              <a:t>  else</a:t>
            </a:r>
          </a:p>
          <a:p>
            <a:r>
              <a:rPr lang="en-US" sz="1400">
                <a:latin typeface="Courier New" panose="02070309020205020404" pitchFamily="49" charset="0"/>
              </a:rPr>
              <a:t>    fact = 1;</a:t>
            </a:r>
          </a:p>
          <a:p>
            <a:r>
              <a:rPr lang="en-US" sz="1400">
                <a:latin typeface="Courier New" panose="02070309020205020404" pitchFamily="49" charset="0"/>
              </a:rPr>
              <a:t>  </a:t>
            </a:r>
            <a:r>
              <a:rPr lang="en-US" sz="1400" i="1">
                <a:solidFill>
                  <a:srgbClr val="FF33CC"/>
                </a:solidFill>
                <a:latin typeface="Courier New" panose="02070309020205020404" pitchFamily="49" charset="0"/>
              </a:rPr>
              <a:t>return 2</a:t>
            </a:r>
            <a:r>
              <a:rPr lang="en-US" sz="1400">
                <a:latin typeface="Courier New" panose="02070309020205020404" pitchFamily="49" charset="0"/>
              </a:rPr>
              <a:t>;</a:t>
            </a:r>
          </a:p>
          <a:p>
            <a:r>
              <a:rPr lang="en-US" sz="1400">
                <a:latin typeface="Courier New" panose="02070309020205020404" pitchFamily="49" charset="0"/>
              </a:rPr>
              <a:t>}</a:t>
            </a:r>
          </a:p>
        </p:txBody>
      </p:sp>
      <p:sp>
        <p:nvSpPr>
          <p:cNvPr id="90116" name="AutoShape 4"/>
          <p:cNvSpPr>
            <a:spLocks noChangeArrowheads="1"/>
          </p:cNvSpPr>
          <p:nvPr/>
        </p:nvSpPr>
        <p:spPr bwMode="auto">
          <a:xfrm rot="16200000">
            <a:off x="1227932" y="1485107"/>
            <a:ext cx="3321050" cy="2728913"/>
          </a:xfrm>
          <a:custGeom>
            <a:avLst/>
            <a:gdLst>
              <a:gd name="G0" fmla="+- -1086819 0 0"/>
              <a:gd name="G1" fmla="+- 9240908 0 0"/>
              <a:gd name="G2" fmla="+- -1086819 0 9240908"/>
              <a:gd name="G3" fmla="+- 10800 0 0"/>
              <a:gd name="G4" fmla="+- 0 0 -1086819"/>
              <a:gd name="T0" fmla="*/ 360 256 1"/>
              <a:gd name="T1" fmla="*/ 0 256 1"/>
              <a:gd name="G5" fmla="+- G2 T0 T1"/>
              <a:gd name="G6" fmla="?: G2 G2 G5"/>
              <a:gd name="G7" fmla="+- 0 0 G6"/>
              <a:gd name="G8" fmla="+- 9533 0 0"/>
              <a:gd name="G9" fmla="+- 0 0 9240908"/>
              <a:gd name="G10" fmla="+- 9533 0 2700"/>
              <a:gd name="G11" fmla="cos G10 -1086819"/>
              <a:gd name="G12" fmla="sin G10 -1086819"/>
              <a:gd name="G13" fmla="cos 13500 -1086819"/>
              <a:gd name="G14" fmla="sin 13500 -1086819"/>
              <a:gd name="G15" fmla="+- G11 10800 0"/>
              <a:gd name="G16" fmla="+- G12 10800 0"/>
              <a:gd name="G17" fmla="+- G13 10800 0"/>
              <a:gd name="G18" fmla="+- G14 10800 0"/>
              <a:gd name="G19" fmla="*/ 9533 1 2"/>
              <a:gd name="G20" fmla="+- G19 5400 0"/>
              <a:gd name="G21" fmla="cos G20 -1086819"/>
              <a:gd name="G22" fmla="sin G20 -1086819"/>
              <a:gd name="G23" fmla="+- G21 10800 0"/>
              <a:gd name="G24" fmla="+- G12 G23 G22"/>
              <a:gd name="G25" fmla="+- G22 G23 G11"/>
              <a:gd name="G26" fmla="cos 10800 -1086819"/>
              <a:gd name="G27" fmla="sin 10800 -1086819"/>
              <a:gd name="G28" fmla="cos 9533 -1086819"/>
              <a:gd name="G29" fmla="sin 9533 -1086819"/>
              <a:gd name="G30" fmla="+- G26 10800 0"/>
              <a:gd name="G31" fmla="+- G27 10800 0"/>
              <a:gd name="G32" fmla="+- G28 10800 0"/>
              <a:gd name="G33" fmla="+- G29 10800 0"/>
              <a:gd name="G34" fmla="+- G19 5400 0"/>
              <a:gd name="G35" fmla="cos G34 9240908"/>
              <a:gd name="G36" fmla="sin G34 9240908"/>
              <a:gd name="G37" fmla="+/ 9240908 -1086819 2"/>
              <a:gd name="T2" fmla="*/ 180 256 1"/>
              <a:gd name="T3" fmla="*/ 0 256 1"/>
              <a:gd name="G38" fmla="+- G37 T2 T3"/>
              <a:gd name="G39" fmla="?: G2 G37 G38"/>
              <a:gd name="G40" fmla="cos 10800 G39"/>
              <a:gd name="G41" fmla="sin 10800 G39"/>
              <a:gd name="G42" fmla="cos 9533 G39"/>
              <a:gd name="G43" fmla="sin 9533 G39"/>
              <a:gd name="G44" fmla="+- G40 10800 0"/>
              <a:gd name="G45" fmla="+- G41 10800 0"/>
              <a:gd name="G46" fmla="+- G42 10800 0"/>
              <a:gd name="G47" fmla="+- G43 10800 0"/>
              <a:gd name="G48" fmla="+- G35 10800 0"/>
              <a:gd name="G49" fmla="+- G36 10800 0"/>
              <a:gd name="T4" fmla="*/ 5764 w 21600"/>
              <a:gd name="T5" fmla="*/ 1245 h 21600"/>
              <a:gd name="T6" fmla="*/ 2898 w 21600"/>
              <a:gd name="T7" fmla="*/ 17197 h 21600"/>
              <a:gd name="T8" fmla="*/ 6355 w 21600"/>
              <a:gd name="T9" fmla="*/ 2366 h 21600"/>
              <a:gd name="T10" fmla="*/ 23738 w 21600"/>
              <a:gd name="T11" fmla="*/ 6946 h 21600"/>
              <a:gd name="T12" fmla="*/ 21495 w 21600"/>
              <a:gd name="T13" fmla="*/ 11094 h 21600"/>
              <a:gd name="T14" fmla="*/ 17348 w 21600"/>
              <a:gd name="T15" fmla="*/ 884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936" y="8079"/>
                </a:moveTo>
                <a:cubicBezTo>
                  <a:pt x="18732" y="4037"/>
                  <a:pt x="15016" y="1267"/>
                  <a:pt x="10800" y="1267"/>
                </a:cubicBezTo>
                <a:cubicBezTo>
                  <a:pt x="5535" y="1267"/>
                  <a:pt x="1267" y="5535"/>
                  <a:pt x="1267" y="10800"/>
                </a:cubicBezTo>
                <a:cubicBezTo>
                  <a:pt x="1266" y="12983"/>
                  <a:pt x="2016" y="15101"/>
                  <a:pt x="3390" y="16798"/>
                </a:cubicBezTo>
                <a:lnTo>
                  <a:pt x="2406" y="17595"/>
                </a:lnTo>
                <a:cubicBezTo>
                  <a:pt x="849" y="15673"/>
                  <a:pt x="0" y="13274"/>
                  <a:pt x="0" y="10800"/>
                </a:cubicBezTo>
                <a:cubicBezTo>
                  <a:pt x="0" y="4835"/>
                  <a:pt x="4835" y="0"/>
                  <a:pt x="10800" y="0"/>
                </a:cubicBezTo>
                <a:cubicBezTo>
                  <a:pt x="15577" y="-1"/>
                  <a:pt x="19787" y="3138"/>
                  <a:pt x="21150" y="7717"/>
                </a:cubicBezTo>
                <a:lnTo>
                  <a:pt x="23738" y="6946"/>
                </a:lnTo>
                <a:lnTo>
                  <a:pt x="21495" y="11094"/>
                </a:lnTo>
                <a:lnTo>
                  <a:pt x="17348" y="8849"/>
                </a:lnTo>
                <a:lnTo>
                  <a:pt x="19936" y="8079"/>
                </a:lnTo>
                <a:close/>
              </a:path>
            </a:pathLst>
          </a:custGeom>
          <a:noFill/>
          <a:ln w="12700">
            <a:solidFill>
              <a:srgbClr val="CC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8912917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1698626" y="217488"/>
            <a:ext cx="5267325" cy="2019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a:latin typeface="Courier New" panose="02070309020205020404" pitchFamily="49" charset="0"/>
              </a:rPr>
              <a:t>public static int </a:t>
            </a:r>
            <a:r>
              <a:rPr lang="en-US" sz="1400" b="1">
                <a:latin typeface="Courier New" panose="02070309020205020404" pitchFamily="49" charset="0"/>
              </a:rPr>
              <a:t>factorial(int 3)</a:t>
            </a:r>
          </a:p>
          <a:p>
            <a:r>
              <a:rPr lang="en-US" sz="1400">
                <a:latin typeface="Courier New" panose="02070309020205020404" pitchFamily="49" charset="0"/>
              </a:rPr>
              <a:t>{</a:t>
            </a:r>
          </a:p>
          <a:p>
            <a:r>
              <a:rPr lang="en-US" sz="1400">
                <a:latin typeface="Courier New" panose="02070309020205020404" pitchFamily="49" charset="0"/>
              </a:rPr>
              <a:t>  int fact;</a:t>
            </a:r>
          </a:p>
          <a:p>
            <a:r>
              <a:rPr lang="en-US" sz="1400">
                <a:latin typeface="Courier New" panose="02070309020205020404" pitchFamily="49" charset="0"/>
              </a:rPr>
              <a:t>  if (n &gt; 1)</a:t>
            </a:r>
          </a:p>
          <a:p>
            <a:r>
              <a:rPr lang="en-US" sz="1400">
                <a:latin typeface="Courier New" panose="02070309020205020404" pitchFamily="49" charset="0"/>
              </a:rPr>
              <a:t>    fact = </a:t>
            </a:r>
            <a:r>
              <a:rPr lang="en-US" sz="1400">
                <a:solidFill>
                  <a:srgbClr val="0033CC"/>
                </a:solidFill>
                <a:latin typeface="Courier New" panose="02070309020205020404" pitchFamily="49" charset="0"/>
              </a:rPr>
              <a:t>2</a:t>
            </a:r>
            <a:r>
              <a:rPr lang="en-US" sz="1400">
                <a:latin typeface="Courier New" panose="02070309020205020404" pitchFamily="49" charset="0"/>
              </a:rPr>
              <a:t> </a:t>
            </a:r>
            <a:r>
              <a:rPr lang="en-US" sz="1400">
                <a:solidFill>
                  <a:schemeClr val="accent1"/>
                </a:solidFill>
                <a:latin typeface="Courier New" panose="02070309020205020404" pitchFamily="49" charset="0"/>
              </a:rPr>
              <a:t>* 3</a:t>
            </a:r>
            <a:r>
              <a:rPr lang="en-US" sz="1400">
                <a:latin typeface="Courier New" panose="02070309020205020404" pitchFamily="49" charset="0"/>
              </a:rPr>
              <a:t>;</a:t>
            </a:r>
          </a:p>
          <a:p>
            <a:r>
              <a:rPr lang="en-US" sz="1400">
                <a:latin typeface="Courier New" panose="02070309020205020404" pitchFamily="49" charset="0"/>
              </a:rPr>
              <a:t>  else</a:t>
            </a:r>
          </a:p>
          <a:p>
            <a:r>
              <a:rPr lang="en-US" sz="1400">
                <a:latin typeface="Courier New" panose="02070309020205020404" pitchFamily="49" charset="0"/>
              </a:rPr>
              <a:t>    fact = 1;</a:t>
            </a:r>
          </a:p>
          <a:p>
            <a:r>
              <a:rPr lang="en-US" sz="1400">
                <a:latin typeface="Courier New" panose="02070309020205020404" pitchFamily="49" charset="0"/>
              </a:rPr>
              <a:t>  return fact;</a:t>
            </a:r>
          </a:p>
          <a:p>
            <a:r>
              <a:rPr lang="en-US" sz="1400">
                <a:latin typeface="Courier New" panose="02070309020205020404" pitchFamily="49" charset="0"/>
              </a:rPr>
              <a:t>}</a:t>
            </a:r>
          </a:p>
        </p:txBody>
      </p:sp>
      <p:sp>
        <p:nvSpPr>
          <p:cNvPr id="92163" name="Text Box 3"/>
          <p:cNvSpPr txBox="1">
            <a:spLocks noChangeArrowheads="1"/>
          </p:cNvSpPr>
          <p:nvPr/>
        </p:nvSpPr>
        <p:spPr bwMode="auto">
          <a:xfrm>
            <a:off x="3403601" y="2401888"/>
            <a:ext cx="5267325" cy="2019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a:latin typeface="Courier New" panose="02070309020205020404" pitchFamily="49" charset="0"/>
              </a:rPr>
              <a:t>public static int </a:t>
            </a:r>
            <a:r>
              <a:rPr lang="en-US" sz="1400" b="1">
                <a:latin typeface="Courier New" panose="02070309020205020404" pitchFamily="49" charset="0"/>
              </a:rPr>
              <a:t>factorial(int 2)</a:t>
            </a:r>
          </a:p>
          <a:p>
            <a:r>
              <a:rPr lang="en-US" sz="1400">
                <a:latin typeface="Courier New" panose="02070309020205020404" pitchFamily="49" charset="0"/>
              </a:rPr>
              <a:t>{</a:t>
            </a:r>
          </a:p>
          <a:p>
            <a:r>
              <a:rPr lang="en-US" sz="1400">
                <a:latin typeface="Courier New" panose="02070309020205020404" pitchFamily="49" charset="0"/>
              </a:rPr>
              <a:t>  int fact;</a:t>
            </a:r>
          </a:p>
          <a:p>
            <a:r>
              <a:rPr lang="en-US" sz="1400">
                <a:latin typeface="Courier New" panose="02070309020205020404" pitchFamily="49" charset="0"/>
              </a:rPr>
              <a:t>  if (n &gt; 1)</a:t>
            </a:r>
          </a:p>
          <a:p>
            <a:r>
              <a:rPr lang="en-US" sz="1400">
                <a:latin typeface="Courier New" panose="02070309020205020404" pitchFamily="49" charset="0"/>
              </a:rPr>
              <a:t>    fact = </a:t>
            </a:r>
            <a:r>
              <a:rPr lang="en-US" sz="1400">
                <a:solidFill>
                  <a:srgbClr val="0033CC"/>
                </a:solidFill>
                <a:latin typeface="Courier New" panose="02070309020205020404" pitchFamily="49" charset="0"/>
              </a:rPr>
              <a:t>1</a:t>
            </a:r>
            <a:r>
              <a:rPr lang="en-US" sz="1400">
                <a:latin typeface="Courier New" panose="02070309020205020404" pitchFamily="49" charset="0"/>
              </a:rPr>
              <a:t> </a:t>
            </a:r>
            <a:r>
              <a:rPr lang="en-US" sz="1400">
                <a:solidFill>
                  <a:schemeClr val="accent1"/>
                </a:solidFill>
                <a:latin typeface="Courier New" panose="02070309020205020404" pitchFamily="49" charset="0"/>
              </a:rPr>
              <a:t>* 2</a:t>
            </a:r>
            <a:r>
              <a:rPr lang="en-US" sz="1400">
                <a:latin typeface="Courier New" panose="02070309020205020404" pitchFamily="49" charset="0"/>
              </a:rPr>
              <a:t>;</a:t>
            </a:r>
          </a:p>
          <a:p>
            <a:r>
              <a:rPr lang="en-US" sz="1400">
                <a:latin typeface="Courier New" panose="02070309020205020404" pitchFamily="49" charset="0"/>
              </a:rPr>
              <a:t>  else</a:t>
            </a:r>
          </a:p>
          <a:p>
            <a:r>
              <a:rPr lang="en-US" sz="1400">
                <a:latin typeface="Courier New" panose="02070309020205020404" pitchFamily="49" charset="0"/>
              </a:rPr>
              <a:t>    fact = 1;</a:t>
            </a:r>
          </a:p>
          <a:p>
            <a:r>
              <a:rPr lang="en-US" sz="1400">
                <a:latin typeface="Courier New" panose="02070309020205020404" pitchFamily="49" charset="0"/>
              </a:rPr>
              <a:t>  </a:t>
            </a:r>
            <a:r>
              <a:rPr lang="en-US" sz="1400" i="1">
                <a:solidFill>
                  <a:srgbClr val="FF33CC"/>
                </a:solidFill>
                <a:latin typeface="Courier New" panose="02070309020205020404" pitchFamily="49" charset="0"/>
              </a:rPr>
              <a:t>return 2</a:t>
            </a:r>
            <a:r>
              <a:rPr lang="en-US" sz="1400">
                <a:latin typeface="Courier New" panose="02070309020205020404" pitchFamily="49" charset="0"/>
              </a:rPr>
              <a:t>;</a:t>
            </a:r>
          </a:p>
          <a:p>
            <a:r>
              <a:rPr lang="en-US" sz="1400">
                <a:latin typeface="Courier New" panose="02070309020205020404" pitchFamily="49" charset="0"/>
              </a:rPr>
              <a:t>}</a:t>
            </a:r>
          </a:p>
        </p:txBody>
      </p:sp>
      <p:sp>
        <p:nvSpPr>
          <p:cNvPr id="92164" name="AutoShape 4"/>
          <p:cNvSpPr>
            <a:spLocks noChangeArrowheads="1"/>
          </p:cNvSpPr>
          <p:nvPr/>
        </p:nvSpPr>
        <p:spPr bwMode="auto">
          <a:xfrm rot="16200000">
            <a:off x="1227932" y="1485107"/>
            <a:ext cx="3321050" cy="2728913"/>
          </a:xfrm>
          <a:custGeom>
            <a:avLst/>
            <a:gdLst>
              <a:gd name="G0" fmla="+- -1086819 0 0"/>
              <a:gd name="G1" fmla="+- 9240908 0 0"/>
              <a:gd name="G2" fmla="+- -1086819 0 9240908"/>
              <a:gd name="G3" fmla="+- 10800 0 0"/>
              <a:gd name="G4" fmla="+- 0 0 -1086819"/>
              <a:gd name="T0" fmla="*/ 360 256 1"/>
              <a:gd name="T1" fmla="*/ 0 256 1"/>
              <a:gd name="G5" fmla="+- G2 T0 T1"/>
              <a:gd name="G6" fmla="?: G2 G2 G5"/>
              <a:gd name="G7" fmla="+- 0 0 G6"/>
              <a:gd name="G8" fmla="+- 9533 0 0"/>
              <a:gd name="G9" fmla="+- 0 0 9240908"/>
              <a:gd name="G10" fmla="+- 9533 0 2700"/>
              <a:gd name="G11" fmla="cos G10 -1086819"/>
              <a:gd name="G12" fmla="sin G10 -1086819"/>
              <a:gd name="G13" fmla="cos 13500 -1086819"/>
              <a:gd name="G14" fmla="sin 13500 -1086819"/>
              <a:gd name="G15" fmla="+- G11 10800 0"/>
              <a:gd name="G16" fmla="+- G12 10800 0"/>
              <a:gd name="G17" fmla="+- G13 10800 0"/>
              <a:gd name="G18" fmla="+- G14 10800 0"/>
              <a:gd name="G19" fmla="*/ 9533 1 2"/>
              <a:gd name="G20" fmla="+- G19 5400 0"/>
              <a:gd name="G21" fmla="cos G20 -1086819"/>
              <a:gd name="G22" fmla="sin G20 -1086819"/>
              <a:gd name="G23" fmla="+- G21 10800 0"/>
              <a:gd name="G24" fmla="+- G12 G23 G22"/>
              <a:gd name="G25" fmla="+- G22 G23 G11"/>
              <a:gd name="G26" fmla="cos 10800 -1086819"/>
              <a:gd name="G27" fmla="sin 10800 -1086819"/>
              <a:gd name="G28" fmla="cos 9533 -1086819"/>
              <a:gd name="G29" fmla="sin 9533 -1086819"/>
              <a:gd name="G30" fmla="+- G26 10800 0"/>
              <a:gd name="G31" fmla="+- G27 10800 0"/>
              <a:gd name="G32" fmla="+- G28 10800 0"/>
              <a:gd name="G33" fmla="+- G29 10800 0"/>
              <a:gd name="G34" fmla="+- G19 5400 0"/>
              <a:gd name="G35" fmla="cos G34 9240908"/>
              <a:gd name="G36" fmla="sin G34 9240908"/>
              <a:gd name="G37" fmla="+/ 9240908 -1086819 2"/>
              <a:gd name="T2" fmla="*/ 180 256 1"/>
              <a:gd name="T3" fmla="*/ 0 256 1"/>
              <a:gd name="G38" fmla="+- G37 T2 T3"/>
              <a:gd name="G39" fmla="?: G2 G37 G38"/>
              <a:gd name="G40" fmla="cos 10800 G39"/>
              <a:gd name="G41" fmla="sin 10800 G39"/>
              <a:gd name="G42" fmla="cos 9533 G39"/>
              <a:gd name="G43" fmla="sin 9533 G39"/>
              <a:gd name="G44" fmla="+- G40 10800 0"/>
              <a:gd name="G45" fmla="+- G41 10800 0"/>
              <a:gd name="G46" fmla="+- G42 10800 0"/>
              <a:gd name="G47" fmla="+- G43 10800 0"/>
              <a:gd name="G48" fmla="+- G35 10800 0"/>
              <a:gd name="G49" fmla="+- G36 10800 0"/>
              <a:gd name="T4" fmla="*/ 5764 w 21600"/>
              <a:gd name="T5" fmla="*/ 1245 h 21600"/>
              <a:gd name="T6" fmla="*/ 2898 w 21600"/>
              <a:gd name="T7" fmla="*/ 17197 h 21600"/>
              <a:gd name="T8" fmla="*/ 6355 w 21600"/>
              <a:gd name="T9" fmla="*/ 2366 h 21600"/>
              <a:gd name="T10" fmla="*/ 23738 w 21600"/>
              <a:gd name="T11" fmla="*/ 6946 h 21600"/>
              <a:gd name="T12" fmla="*/ 21495 w 21600"/>
              <a:gd name="T13" fmla="*/ 11094 h 21600"/>
              <a:gd name="T14" fmla="*/ 17348 w 21600"/>
              <a:gd name="T15" fmla="*/ 884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936" y="8079"/>
                </a:moveTo>
                <a:cubicBezTo>
                  <a:pt x="18732" y="4037"/>
                  <a:pt x="15016" y="1267"/>
                  <a:pt x="10800" y="1267"/>
                </a:cubicBezTo>
                <a:cubicBezTo>
                  <a:pt x="5535" y="1267"/>
                  <a:pt x="1267" y="5535"/>
                  <a:pt x="1267" y="10800"/>
                </a:cubicBezTo>
                <a:cubicBezTo>
                  <a:pt x="1266" y="12983"/>
                  <a:pt x="2016" y="15101"/>
                  <a:pt x="3390" y="16798"/>
                </a:cubicBezTo>
                <a:lnTo>
                  <a:pt x="2406" y="17595"/>
                </a:lnTo>
                <a:cubicBezTo>
                  <a:pt x="849" y="15673"/>
                  <a:pt x="0" y="13274"/>
                  <a:pt x="0" y="10800"/>
                </a:cubicBezTo>
                <a:cubicBezTo>
                  <a:pt x="0" y="4835"/>
                  <a:pt x="4835" y="0"/>
                  <a:pt x="10800" y="0"/>
                </a:cubicBezTo>
                <a:cubicBezTo>
                  <a:pt x="15577" y="-1"/>
                  <a:pt x="19787" y="3138"/>
                  <a:pt x="21150" y="7717"/>
                </a:cubicBezTo>
                <a:lnTo>
                  <a:pt x="23738" y="6946"/>
                </a:lnTo>
                <a:lnTo>
                  <a:pt x="21495" y="11094"/>
                </a:lnTo>
                <a:lnTo>
                  <a:pt x="17348" y="8849"/>
                </a:lnTo>
                <a:lnTo>
                  <a:pt x="19936" y="8079"/>
                </a:lnTo>
                <a:close/>
              </a:path>
            </a:pathLst>
          </a:custGeom>
          <a:noFill/>
          <a:ln w="12700">
            <a:solidFill>
              <a:srgbClr val="CC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14609225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1698626" y="217488"/>
            <a:ext cx="5267325" cy="2019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a:latin typeface="Courier New" panose="02070309020205020404" pitchFamily="49" charset="0"/>
              </a:rPr>
              <a:t>public static int </a:t>
            </a:r>
            <a:r>
              <a:rPr lang="en-US" sz="1400" b="1">
                <a:latin typeface="Courier New" panose="02070309020205020404" pitchFamily="49" charset="0"/>
              </a:rPr>
              <a:t>factorial(int 3)</a:t>
            </a:r>
          </a:p>
          <a:p>
            <a:r>
              <a:rPr lang="en-US" sz="1400">
                <a:latin typeface="Courier New" panose="02070309020205020404" pitchFamily="49" charset="0"/>
              </a:rPr>
              <a:t>{</a:t>
            </a:r>
          </a:p>
          <a:p>
            <a:r>
              <a:rPr lang="en-US" sz="1400">
                <a:latin typeface="Courier New" panose="02070309020205020404" pitchFamily="49" charset="0"/>
              </a:rPr>
              <a:t>  int fact;</a:t>
            </a:r>
          </a:p>
          <a:p>
            <a:r>
              <a:rPr lang="en-US" sz="1400">
                <a:latin typeface="Courier New" panose="02070309020205020404" pitchFamily="49" charset="0"/>
              </a:rPr>
              <a:t>  if (n &gt; 1)</a:t>
            </a:r>
          </a:p>
          <a:p>
            <a:r>
              <a:rPr lang="en-US" sz="1400">
                <a:latin typeface="Courier New" panose="02070309020205020404" pitchFamily="49" charset="0"/>
              </a:rPr>
              <a:t>    fact = </a:t>
            </a:r>
            <a:r>
              <a:rPr lang="en-US" sz="1400">
                <a:solidFill>
                  <a:srgbClr val="0033CC"/>
                </a:solidFill>
                <a:latin typeface="Courier New" panose="02070309020205020404" pitchFamily="49" charset="0"/>
              </a:rPr>
              <a:t>2</a:t>
            </a:r>
            <a:r>
              <a:rPr lang="en-US" sz="1400">
                <a:latin typeface="Courier New" panose="02070309020205020404" pitchFamily="49" charset="0"/>
              </a:rPr>
              <a:t> </a:t>
            </a:r>
            <a:r>
              <a:rPr lang="en-US" sz="1400">
                <a:solidFill>
                  <a:srgbClr val="33CC33"/>
                </a:solidFill>
                <a:latin typeface="Courier New" panose="02070309020205020404" pitchFamily="49" charset="0"/>
              </a:rPr>
              <a:t>*</a:t>
            </a:r>
            <a:r>
              <a:rPr lang="en-US" sz="1400">
                <a:latin typeface="Courier New" panose="02070309020205020404" pitchFamily="49" charset="0"/>
              </a:rPr>
              <a:t> </a:t>
            </a:r>
            <a:r>
              <a:rPr lang="en-US" sz="1400">
                <a:solidFill>
                  <a:srgbClr val="0033CC"/>
                </a:solidFill>
                <a:latin typeface="Courier New" panose="02070309020205020404" pitchFamily="49" charset="0"/>
              </a:rPr>
              <a:t>3</a:t>
            </a:r>
            <a:r>
              <a:rPr lang="en-US" sz="1400">
                <a:latin typeface="Courier New" panose="02070309020205020404" pitchFamily="49" charset="0"/>
              </a:rPr>
              <a:t>;</a:t>
            </a:r>
          </a:p>
          <a:p>
            <a:r>
              <a:rPr lang="en-US" sz="1400">
                <a:latin typeface="Courier New" panose="02070309020205020404" pitchFamily="49" charset="0"/>
              </a:rPr>
              <a:t>  else</a:t>
            </a:r>
          </a:p>
          <a:p>
            <a:r>
              <a:rPr lang="en-US" sz="1400">
                <a:latin typeface="Courier New" panose="02070309020205020404" pitchFamily="49" charset="0"/>
              </a:rPr>
              <a:t>    fact = 1;</a:t>
            </a:r>
          </a:p>
          <a:p>
            <a:r>
              <a:rPr lang="en-US" sz="1400">
                <a:latin typeface="Courier New" panose="02070309020205020404" pitchFamily="49" charset="0"/>
              </a:rPr>
              <a:t>  </a:t>
            </a:r>
            <a:r>
              <a:rPr lang="en-US" sz="1400" i="1">
                <a:solidFill>
                  <a:srgbClr val="FF33CC"/>
                </a:solidFill>
                <a:latin typeface="Courier New" panose="02070309020205020404" pitchFamily="49" charset="0"/>
              </a:rPr>
              <a:t>return </a:t>
            </a:r>
            <a:r>
              <a:rPr lang="en-US" sz="1400">
                <a:solidFill>
                  <a:srgbClr val="FF33CC"/>
                </a:solidFill>
                <a:latin typeface="Courier New" panose="02070309020205020404" pitchFamily="49" charset="0"/>
              </a:rPr>
              <a:t>6</a:t>
            </a:r>
            <a:r>
              <a:rPr lang="en-US" sz="1400">
                <a:latin typeface="Courier New" panose="02070309020205020404" pitchFamily="49" charset="0"/>
              </a:rPr>
              <a:t>;</a:t>
            </a:r>
          </a:p>
          <a:p>
            <a:r>
              <a:rPr lang="en-US" sz="1400">
                <a:latin typeface="Courier New" panose="02070309020205020404" pitchFamily="49" charset="0"/>
              </a:rPr>
              <a:t>}</a:t>
            </a:r>
          </a:p>
        </p:txBody>
      </p:sp>
      <p:sp>
        <p:nvSpPr>
          <p:cNvPr id="94211" name="AutoShape 3"/>
          <p:cNvSpPr>
            <a:spLocks noChangeArrowheads="1"/>
          </p:cNvSpPr>
          <p:nvPr/>
        </p:nvSpPr>
        <p:spPr bwMode="auto">
          <a:xfrm rot="16200000">
            <a:off x="698501" y="303213"/>
            <a:ext cx="3438525" cy="1320800"/>
          </a:xfrm>
          <a:custGeom>
            <a:avLst/>
            <a:gdLst>
              <a:gd name="G0" fmla="+- -4994575 0 0"/>
              <a:gd name="G1" fmla="+- -8073199 0 0"/>
              <a:gd name="G2" fmla="+- -4994575 0 -8073199"/>
              <a:gd name="G3" fmla="+- 10800 0 0"/>
              <a:gd name="G4" fmla="+- 0 0 -4994575"/>
              <a:gd name="T0" fmla="*/ 360 256 1"/>
              <a:gd name="T1" fmla="*/ 0 256 1"/>
              <a:gd name="G5" fmla="+- G2 T0 T1"/>
              <a:gd name="G6" fmla="?: G2 G2 G5"/>
              <a:gd name="G7" fmla="+- 0 0 G6"/>
              <a:gd name="G8" fmla="+- 9998 0 0"/>
              <a:gd name="G9" fmla="+- 0 0 -8073199"/>
              <a:gd name="G10" fmla="+- 9998 0 2700"/>
              <a:gd name="G11" fmla="cos G10 -4994575"/>
              <a:gd name="G12" fmla="sin G10 -4994575"/>
              <a:gd name="G13" fmla="cos 13500 -4994575"/>
              <a:gd name="G14" fmla="sin 13500 -4994575"/>
              <a:gd name="G15" fmla="+- G11 10800 0"/>
              <a:gd name="G16" fmla="+- G12 10800 0"/>
              <a:gd name="G17" fmla="+- G13 10800 0"/>
              <a:gd name="G18" fmla="+- G14 10800 0"/>
              <a:gd name="G19" fmla="*/ 9998 1 2"/>
              <a:gd name="G20" fmla="+- G19 5400 0"/>
              <a:gd name="G21" fmla="cos G20 -4994575"/>
              <a:gd name="G22" fmla="sin G20 -4994575"/>
              <a:gd name="G23" fmla="+- G21 10800 0"/>
              <a:gd name="G24" fmla="+- G12 G23 G22"/>
              <a:gd name="G25" fmla="+- G22 G23 G11"/>
              <a:gd name="G26" fmla="cos 10800 -4994575"/>
              <a:gd name="G27" fmla="sin 10800 -4994575"/>
              <a:gd name="G28" fmla="cos 9998 -4994575"/>
              <a:gd name="G29" fmla="sin 9998 -4994575"/>
              <a:gd name="G30" fmla="+- G26 10800 0"/>
              <a:gd name="G31" fmla="+- G27 10800 0"/>
              <a:gd name="G32" fmla="+- G28 10800 0"/>
              <a:gd name="G33" fmla="+- G29 10800 0"/>
              <a:gd name="G34" fmla="+- G19 5400 0"/>
              <a:gd name="G35" fmla="cos G34 -8073199"/>
              <a:gd name="G36" fmla="sin G34 -8073199"/>
              <a:gd name="G37" fmla="+/ -8073199 -4994575 2"/>
              <a:gd name="T2" fmla="*/ 180 256 1"/>
              <a:gd name="T3" fmla="*/ 0 256 1"/>
              <a:gd name="G38" fmla="+- G37 T2 T3"/>
              <a:gd name="G39" fmla="?: G2 G37 G38"/>
              <a:gd name="G40" fmla="cos 10800 G39"/>
              <a:gd name="G41" fmla="sin 10800 G39"/>
              <a:gd name="G42" fmla="cos 9998 G39"/>
              <a:gd name="G43" fmla="sin 9998 G39"/>
              <a:gd name="G44" fmla="+- G40 10800 0"/>
              <a:gd name="G45" fmla="+- G41 10800 0"/>
              <a:gd name="G46" fmla="+- G42 10800 0"/>
              <a:gd name="G47" fmla="+- G43 10800 0"/>
              <a:gd name="G48" fmla="+- G35 10800 0"/>
              <a:gd name="G49" fmla="+- G36 10800 0"/>
              <a:gd name="T4" fmla="*/ 8980 w 21600"/>
              <a:gd name="T5" fmla="*/ 154 h 21600"/>
              <a:gd name="T6" fmla="*/ 5107 w 21600"/>
              <a:gd name="T7" fmla="*/ 2097 h 21600"/>
              <a:gd name="T8" fmla="*/ 9115 w 21600"/>
              <a:gd name="T9" fmla="*/ 944 h 21600"/>
              <a:gd name="T10" fmla="*/ 14017 w 21600"/>
              <a:gd name="T11" fmla="*/ -2311 h 21600"/>
              <a:gd name="T12" fmla="*/ 16290 w 21600"/>
              <a:gd name="T13" fmla="*/ 1439 h 21600"/>
              <a:gd name="T14" fmla="*/ 12539 w 21600"/>
              <a:gd name="T15" fmla="*/ 3712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3182" y="1090"/>
                </a:moveTo>
                <a:cubicBezTo>
                  <a:pt x="12403" y="898"/>
                  <a:pt x="11603" y="802"/>
                  <a:pt x="10800" y="802"/>
                </a:cubicBezTo>
                <a:cubicBezTo>
                  <a:pt x="8856" y="801"/>
                  <a:pt x="6954" y="1368"/>
                  <a:pt x="5327" y="2432"/>
                </a:cubicBezTo>
                <a:lnTo>
                  <a:pt x="4888" y="1761"/>
                </a:lnTo>
                <a:cubicBezTo>
                  <a:pt x="6645" y="612"/>
                  <a:pt x="8700" y="-1"/>
                  <a:pt x="10800" y="0"/>
                </a:cubicBezTo>
                <a:cubicBezTo>
                  <a:pt x="11667" y="0"/>
                  <a:pt x="12531" y="104"/>
                  <a:pt x="13374" y="311"/>
                </a:cubicBezTo>
                <a:lnTo>
                  <a:pt x="14017" y="-2311"/>
                </a:lnTo>
                <a:lnTo>
                  <a:pt x="16290" y="1439"/>
                </a:lnTo>
                <a:lnTo>
                  <a:pt x="12539" y="3712"/>
                </a:lnTo>
                <a:lnTo>
                  <a:pt x="13182" y="1090"/>
                </a:lnTo>
                <a:close/>
              </a:path>
            </a:pathLst>
          </a:custGeom>
          <a:noFill/>
          <a:ln w="12700">
            <a:solidFill>
              <a:srgbClr val="CC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38629475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1670050" y="153989"/>
            <a:ext cx="3506788" cy="1374775"/>
          </a:xfrm>
        </p:spPr>
        <p:txBody>
          <a:bodyPr/>
          <a:lstStyle/>
          <a:p>
            <a:r>
              <a:rPr lang="en-US" sz="3600"/>
              <a:t>Execution Trace (</a:t>
            </a:r>
            <a:r>
              <a:rPr lang="en-US" sz="3600">
                <a:solidFill>
                  <a:srgbClr val="0000FF"/>
                </a:solidFill>
              </a:rPr>
              <a:t>decomposition</a:t>
            </a:r>
            <a:r>
              <a:rPr lang="en-US" sz="3600"/>
              <a:t>)</a:t>
            </a:r>
          </a:p>
        </p:txBody>
      </p:sp>
      <p:sp>
        <p:nvSpPr>
          <p:cNvPr id="96259" name="Text Box 3"/>
          <p:cNvSpPr txBox="1">
            <a:spLocks noChangeArrowheads="1"/>
          </p:cNvSpPr>
          <p:nvPr/>
        </p:nvSpPr>
        <p:spPr bwMode="auto">
          <a:xfrm>
            <a:off x="5400676" y="0"/>
            <a:ext cx="5267325" cy="2019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a:latin typeface="Courier New" panose="02070309020205020404" pitchFamily="49" charset="0"/>
              </a:rPr>
              <a:t>public static int factorial(int n)</a:t>
            </a:r>
          </a:p>
          <a:p>
            <a:r>
              <a:rPr lang="en-US" sz="1400">
                <a:latin typeface="Courier New" panose="02070309020205020404" pitchFamily="49" charset="0"/>
              </a:rPr>
              <a:t>{</a:t>
            </a:r>
          </a:p>
          <a:p>
            <a:r>
              <a:rPr lang="en-US" sz="1400">
                <a:latin typeface="Courier New" panose="02070309020205020404" pitchFamily="49" charset="0"/>
              </a:rPr>
              <a:t>  int fact;</a:t>
            </a:r>
          </a:p>
          <a:p>
            <a:r>
              <a:rPr lang="en-US" sz="1400">
                <a:latin typeface="Courier New" panose="02070309020205020404" pitchFamily="49" charset="0"/>
              </a:rPr>
              <a:t>  if (n &gt; 1) // recursive case (decomposition)</a:t>
            </a:r>
          </a:p>
          <a:p>
            <a:r>
              <a:rPr lang="en-US" sz="1400">
                <a:latin typeface="Courier New" panose="02070309020205020404" pitchFamily="49" charset="0"/>
              </a:rPr>
              <a:t>    fact = factorial(n – 1) * n; (composition)</a:t>
            </a:r>
          </a:p>
          <a:p>
            <a:r>
              <a:rPr lang="en-US" sz="1400">
                <a:latin typeface="Courier New" panose="02070309020205020404" pitchFamily="49" charset="0"/>
              </a:rPr>
              <a:t>  else // base case</a:t>
            </a:r>
          </a:p>
          <a:p>
            <a:r>
              <a:rPr lang="en-US" sz="1400">
                <a:latin typeface="Courier New" panose="02070309020205020404" pitchFamily="49" charset="0"/>
              </a:rPr>
              <a:t>    fact = 1;</a:t>
            </a:r>
          </a:p>
          <a:p>
            <a:r>
              <a:rPr lang="en-US" sz="1400">
                <a:latin typeface="Courier New" panose="02070309020205020404" pitchFamily="49" charset="0"/>
              </a:rPr>
              <a:t>  return fact;</a:t>
            </a:r>
          </a:p>
          <a:p>
            <a:r>
              <a:rPr lang="en-US" sz="1400">
                <a:latin typeface="Courier New" panose="02070309020205020404" pitchFamily="49" charset="0"/>
              </a:rPr>
              <a:t>}</a:t>
            </a:r>
          </a:p>
        </p:txBody>
      </p:sp>
      <p:sp>
        <p:nvSpPr>
          <p:cNvPr id="96260" name="Text Box 4"/>
          <p:cNvSpPr txBox="1">
            <a:spLocks noChangeArrowheads="1"/>
          </p:cNvSpPr>
          <p:nvPr/>
        </p:nvSpPr>
        <p:spPr bwMode="auto">
          <a:xfrm>
            <a:off x="4552950" y="2509839"/>
            <a:ext cx="2038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latin typeface="Courier New" panose="02070309020205020404" pitchFamily="49" charset="0"/>
              </a:rPr>
              <a:t>factorial(4)</a:t>
            </a:r>
          </a:p>
        </p:txBody>
      </p:sp>
      <p:sp>
        <p:nvSpPr>
          <p:cNvPr id="96261" name="Text Box 5"/>
          <p:cNvSpPr txBox="1">
            <a:spLocks noChangeArrowheads="1"/>
          </p:cNvSpPr>
          <p:nvPr/>
        </p:nvSpPr>
        <p:spPr bwMode="auto">
          <a:xfrm>
            <a:off x="3302001" y="3248026"/>
            <a:ext cx="3332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latin typeface="Courier New" panose="02070309020205020404" pitchFamily="49" charset="0"/>
              </a:rPr>
              <a:t>factorial(3)    4</a:t>
            </a:r>
          </a:p>
        </p:txBody>
      </p:sp>
      <p:sp>
        <p:nvSpPr>
          <p:cNvPr id="96262" name="Line 6"/>
          <p:cNvSpPr>
            <a:spLocks noChangeShapeType="1"/>
          </p:cNvSpPr>
          <p:nvPr/>
        </p:nvSpPr>
        <p:spPr bwMode="auto">
          <a:xfrm flipH="1">
            <a:off x="4743450" y="2925764"/>
            <a:ext cx="584200" cy="255587"/>
          </a:xfrm>
          <a:prstGeom prst="line">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6263" name="Line 7"/>
          <p:cNvSpPr>
            <a:spLocks noChangeShapeType="1"/>
          </p:cNvSpPr>
          <p:nvPr/>
        </p:nvSpPr>
        <p:spPr bwMode="auto">
          <a:xfrm>
            <a:off x="5314950" y="2925764"/>
            <a:ext cx="585788" cy="268287"/>
          </a:xfrm>
          <a:prstGeom prst="line">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29388311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recursion</a:t>
            </a:r>
            <a:endParaRPr lang="en-IN" dirty="0"/>
          </a:p>
        </p:txBody>
      </p:sp>
      <p:sp>
        <p:nvSpPr>
          <p:cNvPr id="3" name="Content Placeholder 2"/>
          <p:cNvSpPr>
            <a:spLocks noGrp="1"/>
          </p:cNvSpPr>
          <p:nvPr>
            <p:ph idx="1"/>
          </p:nvPr>
        </p:nvSpPr>
        <p:spPr/>
        <p:txBody>
          <a:bodyPr/>
          <a:lstStyle/>
          <a:p>
            <a:r>
              <a:rPr lang="en-US" dirty="0" smtClean="0"/>
              <a:t>A function </a:t>
            </a:r>
            <a:r>
              <a:rPr lang="en-US" dirty="0"/>
              <a:t>calls itself repeatedly until a certain condition is met (this condition being the base case</a:t>
            </a:r>
            <a:r>
              <a:rPr lang="en-US" dirty="0" smtClean="0"/>
              <a:t>).</a:t>
            </a:r>
          </a:p>
          <a:p>
            <a:endParaRPr lang="en-IN" dirty="0"/>
          </a:p>
        </p:txBody>
      </p:sp>
    </p:spTree>
    <p:extLst>
      <p:ext uri="{BB962C8B-B14F-4D97-AF65-F5344CB8AC3E}">
        <p14:creationId xmlns:p14="http://schemas.microsoft.com/office/powerpoint/2010/main" val="2448601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670050" y="153989"/>
            <a:ext cx="3506788" cy="1374775"/>
          </a:xfrm>
        </p:spPr>
        <p:txBody>
          <a:bodyPr/>
          <a:lstStyle/>
          <a:p>
            <a:r>
              <a:rPr lang="en-US" sz="3600"/>
              <a:t>Execution Trace (</a:t>
            </a:r>
            <a:r>
              <a:rPr lang="en-US" sz="3600">
                <a:solidFill>
                  <a:srgbClr val="0000FF"/>
                </a:solidFill>
              </a:rPr>
              <a:t>decomposition</a:t>
            </a:r>
            <a:r>
              <a:rPr lang="en-US" sz="3600"/>
              <a:t>)</a:t>
            </a:r>
          </a:p>
        </p:txBody>
      </p:sp>
      <p:sp>
        <p:nvSpPr>
          <p:cNvPr id="98307" name="Text Box 3"/>
          <p:cNvSpPr txBox="1">
            <a:spLocks noChangeArrowheads="1"/>
          </p:cNvSpPr>
          <p:nvPr/>
        </p:nvSpPr>
        <p:spPr bwMode="auto">
          <a:xfrm>
            <a:off x="5400676" y="0"/>
            <a:ext cx="5267325" cy="2019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a:latin typeface="Courier New" panose="02070309020205020404" pitchFamily="49" charset="0"/>
              </a:rPr>
              <a:t>public static int factorial(int n)</a:t>
            </a:r>
          </a:p>
          <a:p>
            <a:r>
              <a:rPr lang="en-US" sz="1400">
                <a:latin typeface="Courier New" panose="02070309020205020404" pitchFamily="49" charset="0"/>
              </a:rPr>
              <a:t>{</a:t>
            </a:r>
          </a:p>
          <a:p>
            <a:r>
              <a:rPr lang="en-US" sz="1400">
                <a:latin typeface="Courier New" panose="02070309020205020404" pitchFamily="49" charset="0"/>
              </a:rPr>
              <a:t>  int fact;</a:t>
            </a:r>
          </a:p>
          <a:p>
            <a:r>
              <a:rPr lang="en-US" sz="1400">
                <a:latin typeface="Courier New" panose="02070309020205020404" pitchFamily="49" charset="0"/>
              </a:rPr>
              <a:t>  if (n &gt; 1) // recursive case (decomposition)</a:t>
            </a:r>
          </a:p>
          <a:p>
            <a:r>
              <a:rPr lang="en-US" sz="1400">
                <a:latin typeface="Courier New" panose="02070309020205020404" pitchFamily="49" charset="0"/>
              </a:rPr>
              <a:t>    fact = factorial(n – 1) * n; (composition)</a:t>
            </a:r>
          </a:p>
          <a:p>
            <a:r>
              <a:rPr lang="en-US" sz="1400">
                <a:latin typeface="Courier New" panose="02070309020205020404" pitchFamily="49" charset="0"/>
              </a:rPr>
              <a:t>  else // base case</a:t>
            </a:r>
          </a:p>
          <a:p>
            <a:r>
              <a:rPr lang="en-US" sz="1400">
                <a:latin typeface="Courier New" panose="02070309020205020404" pitchFamily="49" charset="0"/>
              </a:rPr>
              <a:t>    fact = 1;</a:t>
            </a:r>
          </a:p>
          <a:p>
            <a:r>
              <a:rPr lang="en-US" sz="1400">
                <a:latin typeface="Courier New" panose="02070309020205020404" pitchFamily="49" charset="0"/>
              </a:rPr>
              <a:t>  return fact;</a:t>
            </a:r>
          </a:p>
          <a:p>
            <a:r>
              <a:rPr lang="en-US" sz="1400">
                <a:latin typeface="Courier New" panose="02070309020205020404" pitchFamily="49" charset="0"/>
              </a:rPr>
              <a:t>}</a:t>
            </a:r>
          </a:p>
        </p:txBody>
      </p:sp>
      <p:sp>
        <p:nvSpPr>
          <p:cNvPr id="98308" name="Text Box 4"/>
          <p:cNvSpPr txBox="1">
            <a:spLocks noChangeArrowheads="1"/>
          </p:cNvSpPr>
          <p:nvPr/>
        </p:nvSpPr>
        <p:spPr bwMode="auto">
          <a:xfrm>
            <a:off x="4552950" y="2509839"/>
            <a:ext cx="2038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latin typeface="Courier New" panose="02070309020205020404" pitchFamily="49" charset="0"/>
              </a:rPr>
              <a:t>factorial(4)</a:t>
            </a:r>
          </a:p>
        </p:txBody>
      </p:sp>
      <p:sp>
        <p:nvSpPr>
          <p:cNvPr id="98309" name="Text Box 5"/>
          <p:cNvSpPr txBox="1">
            <a:spLocks noChangeArrowheads="1"/>
          </p:cNvSpPr>
          <p:nvPr/>
        </p:nvSpPr>
        <p:spPr bwMode="auto">
          <a:xfrm>
            <a:off x="3302001" y="3248026"/>
            <a:ext cx="3332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latin typeface="Courier New" panose="02070309020205020404" pitchFamily="49" charset="0"/>
              </a:rPr>
              <a:t>factorial(3)    4</a:t>
            </a:r>
          </a:p>
        </p:txBody>
      </p:sp>
      <p:sp>
        <p:nvSpPr>
          <p:cNvPr id="98310" name="Text Box 6"/>
          <p:cNvSpPr txBox="1">
            <a:spLocks noChangeArrowheads="1"/>
          </p:cNvSpPr>
          <p:nvPr/>
        </p:nvSpPr>
        <p:spPr bwMode="auto">
          <a:xfrm>
            <a:off x="2628900" y="4071939"/>
            <a:ext cx="3086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latin typeface="Courier New" panose="02070309020205020404" pitchFamily="49" charset="0"/>
              </a:rPr>
              <a:t>factorial(2)     3</a:t>
            </a:r>
          </a:p>
        </p:txBody>
      </p:sp>
      <p:sp>
        <p:nvSpPr>
          <p:cNvPr id="98311" name="Line 7"/>
          <p:cNvSpPr>
            <a:spLocks noChangeShapeType="1"/>
          </p:cNvSpPr>
          <p:nvPr/>
        </p:nvSpPr>
        <p:spPr bwMode="auto">
          <a:xfrm flipH="1">
            <a:off x="4743450" y="2925764"/>
            <a:ext cx="584200" cy="255587"/>
          </a:xfrm>
          <a:prstGeom prst="line">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312" name="Line 8"/>
          <p:cNvSpPr>
            <a:spLocks noChangeShapeType="1"/>
          </p:cNvSpPr>
          <p:nvPr/>
        </p:nvSpPr>
        <p:spPr bwMode="auto">
          <a:xfrm>
            <a:off x="5314950" y="2925764"/>
            <a:ext cx="585788" cy="268287"/>
          </a:xfrm>
          <a:prstGeom prst="line">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313" name="Line 9"/>
          <p:cNvSpPr>
            <a:spLocks noChangeShapeType="1"/>
          </p:cNvSpPr>
          <p:nvPr/>
        </p:nvSpPr>
        <p:spPr bwMode="auto">
          <a:xfrm flipH="1">
            <a:off x="4225925" y="3676650"/>
            <a:ext cx="584200" cy="255588"/>
          </a:xfrm>
          <a:prstGeom prst="line">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314" name="Line 10"/>
          <p:cNvSpPr>
            <a:spLocks noChangeShapeType="1"/>
          </p:cNvSpPr>
          <p:nvPr/>
        </p:nvSpPr>
        <p:spPr bwMode="auto">
          <a:xfrm>
            <a:off x="4808539" y="3687764"/>
            <a:ext cx="585787" cy="268287"/>
          </a:xfrm>
          <a:prstGeom prst="line">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31793470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1670050" y="153989"/>
            <a:ext cx="3506788" cy="1374775"/>
          </a:xfrm>
        </p:spPr>
        <p:txBody>
          <a:bodyPr/>
          <a:lstStyle/>
          <a:p>
            <a:r>
              <a:rPr lang="en-US" sz="3600"/>
              <a:t>Execution Trace (</a:t>
            </a:r>
            <a:r>
              <a:rPr lang="en-US" sz="3600">
                <a:solidFill>
                  <a:srgbClr val="0000FF"/>
                </a:solidFill>
              </a:rPr>
              <a:t>decomposition</a:t>
            </a:r>
            <a:r>
              <a:rPr lang="en-US" sz="3600"/>
              <a:t>)</a:t>
            </a:r>
          </a:p>
        </p:txBody>
      </p:sp>
      <p:sp>
        <p:nvSpPr>
          <p:cNvPr id="100355" name="Text Box 3"/>
          <p:cNvSpPr txBox="1">
            <a:spLocks noChangeArrowheads="1"/>
          </p:cNvSpPr>
          <p:nvPr/>
        </p:nvSpPr>
        <p:spPr bwMode="auto">
          <a:xfrm>
            <a:off x="5400676" y="0"/>
            <a:ext cx="5267325" cy="2019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a:latin typeface="Courier New" panose="02070309020205020404" pitchFamily="49" charset="0"/>
              </a:rPr>
              <a:t>public static int factorial(int n)</a:t>
            </a:r>
          </a:p>
          <a:p>
            <a:r>
              <a:rPr lang="en-US" sz="1400">
                <a:latin typeface="Courier New" panose="02070309020205020404" pitchFamily="49" charset="0"/>
              </a:rPr>
              <a:t>{</a:t>
            </a:r>
          </a:p>
          <a:p>
            <a:r>
              <a:rPr lang="en-US" sz="1400">
                <a:latin typeface="Courier New" panose="02070309020205020404" pitchFamily="49" charset="0"/>
              </a:rPr>
              <a:t>  int fact;</a:t>
            </a:r>
          </a:p>
          <a:p>
            <a:r>
              <a:rPr lang="en-US" sz="1400">
                <a:latin typeface="Courier New" panose="02070309020205020404" pitchFamily="49" charset="0"/>
              </a:rPr>
              <a:t>  if (n &gt; 1) // recursive case (decomposition)</a:t>
            </a:r>
          </a:p>
          <a:p>
            <a:r>
              <a:rPr lang="en-US" sz="1400">
                <a:latin typeface="Courier New" panose="02070309020205020404" pitchFamily="49" charset="0"/>
              </a:rPr>
              <a:t>    fact = factorial(n – 1) * n; (composition)</a:t>
            </a:r>
          </a:p>
          <a:p>
            <a:r>
              <a:rPr lang="en-US" sz="1400">
                <a:latin typeface="Courier New" panose="02070309020205020404" pitchFamily="49" charset="0"/>
              </a:rPr>
              <a:t>  else // base case</a:t>
            </a:r>
          </a:p>
          <a:p>
            <a:r>
              <a:rPr lang="en-US" sz="1400">
                <a:latin typeface="Courier New" panose="02070309020205020404" pitchFamily="49" charset="0"/>
              </a:rPr>
              <a:t>    fact = 1;</a:t>
            </a:r>
          </a:p>
          <a:p>
            <a:r>
              <a:rPr lang="en-US" sz="1400">
                <a:latin typeface="Courier New" panose="02070309020205020404" pitchFamily="49" charset="0"/>
              </a:rPr>
              <a:t>  return fact;</a:t>
            </a:r>
          </a:p>
          <a:p>
            <a:r>
              <a:rPr lang="en-US" sz="1400">
                <a:latin typeface="Courier New" panose="02070309020205020404" pitchFamily="49" charset="0"/>
              </a:rPr>
              <a:t>}</a:t>
            </a:r>
          </a:p>
        </p:txBody>
      </p:sp>
      <p:sp>
        <p:nvSpPr>
          <p:cNvPr id="100356" name="Text Box 4"/>
          <p:cNvSpPr txBox="1">
            <a:spLocks noChangeArrowheads="1"/>
          </p:cNvSpPr>
          <p:nvPr/>
        </p:nvSpPr>
        <p:spPr bwMode="auto">
          <a:xfrm>
            <a:off x="4552950" y="2509839"/>
            <a:ext cx="2038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latin typeface="Courier New" panose="02070309020205020404" pitchFamily="49" charset="0"/>
              </a:rPr>
              <a:t>factorial(4)</a:t>
            </a:r>
          </a:p>
        </p:txBody>
      </p:sp>
      <p:sp>
        <p:nvSpPr>
          <p:cNvPr id="100357" name="Text Box 5"/>
          <p:cNvSpPr txBox="1">
            <a:spLocks noChangeArrowheads="1"/>
          </p:cNvSpPr>
          <p:nvPr/>
        </p:nvSpPr>
        <p:spPr bwMode="auto">
          <a:xfrm>
            <a:off x="3302001" y="3248026"/>
            <a:ext cx="3332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latin typeface="Courier New" panose="02070309020205020404" pitchFamily="49" charset="0"/>
              </a:rPr>
              <a:t>factorial(3)    4</a:t>
            </a:r>
          </a:p>
        </p:txBody>
      </p:sp>
      <p:sp>
        <p:nvSpPr>
          <p:cNvPr id="100358" name="Text Box 6"/>
          <p:cNvSpPr txBox="1">
            <a:spLocks noChangeArrowheads="1"/>
          </p:cNvSpPr>
          <p:nvPr/>
        </p:nvSpPr>
        <p:spPr bwMode="auto">
          <a:xfrm>
            <a:off x="2628900" y="4071939"/>
            <a:ext cx="3086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latin typeface="Courier New" panose="02070309020205020404" pitchFamily="49" charset="0"/>
              </a:rPr>
              <a:t>factorial(2)     3</a:t>
            </a:r>
          </a:p>
        </p:txBody>
      </p:sp>
      <p:sp>
        <p:nvSpPr>
          <p:cNvPr id="100359" name="Text Box 7"/>
          <p:cNvSpPr txBox="1">
            <a:spLocks noChangeArrowheads="1"/>
          </p:cNvSpPr>
          <p:nvPr/>
        </p:nvSpPr>
        <p:spPr bwMode="auto">
          <a:xfrm>
            <a:off x="2073275" y="5037139"/>
            <a:ext cx="2795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rgbClr val="FF0000"/>
                </a:solidFill>
                <a:latin typeface="Courier New" panose="02070309020205020404" pitchFamily="49" charset="0"/>
              </a:rPr>
              <a:t>factorial(1)</a:t>
            </a:r>
            <a:r>
              <a:rPr lang="en-US" sz="2000">
                <a:latin typeface="Courier New" panose="02070309020205020404" pitchFamily="49" charset="0"/>
              </a:rPr>
              <a:t>    2</a:t>
            </a:r>
          </a:p>
        </p:txBody>
      </p:sp>
      <p:sp>
        <p:nvSpPr>
          <p:cNvPr id="100360" name="Line 8"/>
          <p:cNvSpPr>
            <a:spLocks noChangeShapeType="1"/>
          </p:cNvSpPr>
          <p:nvPr/>
        </p:nvSpPr>
        <p:spPr bwMode="auto">
          <a:xfrm flipH="1">
            <a:off x="4743450" y="2925764"/>
            <a:ext cx="584200" cy="255587"/>
          </a:xfrm>
          <a:prstGeom prst="line">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361" name="Line 9"/>
          <p:cNvSpPr>
            <a:spLocks noChangeShapeType="1"/>
          </p:cNvSpPr>
          <p:nvPr/>
        </p:nvSpPr>
        <p:spPr bwMode="auto">
          <a:xfrm>
            <a:off x="5314950" y="2925764"/>
            <a:ext cx="585788" cy="268287"/>
          </a:xfrm>
          <a:prstGeom prst="line">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362" name="Line 10"/>
          <p:cNvSpPr>
            <a:spLocks noChangeShapeType="1"/>
          </p:cNvSpPr>
          <p:nvPr/>
        </p:nvSpPr>
        <p:spPr bwMode="auto">
          <a:xfrm flipH="1">
            <a:off x="4225925" y="3676650"/>
            <a:ext cx="584200" cy="255588"/>
          </a:xfrm>
          <a:prstGeom prst="line">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363" name="Line 11"/>
          <p:cNvSpPr>
            <a:spLocks noChangeShapeType="1"/>
          </p:cNvSpPr>
          <p:nvPr/>
        </p:nvSpPr>
        <p:spPr bwMode="auto">
          <a:xfrm>
            <a:off x="4808539" y="3687764"/>
            <a:ext cx="585787" cy="268287"/>
          </a:xfrm>
          <a:prstGeom prst="line">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364" name="Line 12"/>
          <p:cNvSpPr>
            <a:spLocks noChangeShapeType="1"/>
          </p:cNvSpPr>
          <p:nvPr/>
        </p:nvSpPr>
        <p:spPr bwMode="auto">
          <a:xfrm flipH="1">
            <a:off x="3487738" y="4621214"/>
            <a:ext cx="584200" cy="255587"/>
          </a:xfrm>
          <a:prstGeom prst="line">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365" name="Line 13"/>
          <p:cNvSpPr>
            <a:spLocks noChangeShapeType="1"/>
          </p:cNvSpPr>
          <p:nvPr/>
        </p:nvSpPr>
        <p:spPr bwMode="auto">
          <a:xfrm>
            <a:off x="4059239" y="4621214"/>
            <a:ext cx="585787" cy="268287"/>
          </a:xfrm>
          <a:prstGeom prst="line">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32668726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695451" y="203200"/>
            <a:ext cx="3567113" cy="1276350"/>
          </a:xfrm>
        </p:spPr>
        <p:txBody>
          <a:bodyPr/>
          <a:lstStyle/>
          <a:p>
            <a:r>
              <a:rPr lang="en-US" sz="3600"/>
              <a:t>Execution Trace (</a:t>
            </a:r>
            <a:r>
              <a:rPr lang="en-US" sz="3600">
                <a:solidFill>
                  <a:srgbClr val="33CC33"/>
                </a:solidFill>
              </a:rPr>
              <a:t>composition</a:t>
            </a:r>
            <a:r>
              <a:rPr lang="en-US" sz="3600"/>
              <a:t>)</a:t>
            </a:r>
          </a:p>
        </p:txBody>
      </p:sp>
      <p:sp>
        <p:nvSpPr>
          <p:cNvPr id="102403" name="Text Box 3"/>
          <p:cNvSpPr txBox="1">
            <a:spLocks noChangeArrowheads="1"/>
          </p:cNvSpPr>
          <p:nvPr/>
        </p:nvSpPr>
        <p:spPr bwMode="auto">
          <a:xfrm>
            <a:off x="5400676" y="0"/>
            <a:ext cx="5267325" cy="2019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a:latin typeface="Courier New" panose="02070309020205020404" pitchFamily="49" charset="0"/>
              </a:rPr>
              <a:t>public static int factorial(int n)</a:t>
            </a:r>
          </a:p>
          <a:p>
            <a:r>
              <a:rPr lang="en-US" sz="1400">
                <a:latin typeface="Courier New" panose="02070309020205020404" pitchFamily="49" charset="0"/>
              </a:rPr>
              <a:t>{</a:t>
            </a:r>
          </a:p>
          <a:p>
            <a:r>
              <a:rPr lang="en-US" sz="1400">
                <a:latin typeface="Courier New" panose="02070309020205020404" pitchFamily="49" charset="0"/>
              </a:rPr>
              <a:t>  int fact;</a:t>
            </a:r>
          </a:p>
          <a:p>
            <a:r>
              <a:rPr lang="en-US" sz="1400">
                <a:latin typeface="Courier New" panose="02070309020205020404" pitchFamily="49" charset="0"/>
              </a:rPr>
              <a:t>  if (n &gt; 1) // recursive case (decomposition)</a:t>
            </a:r>
          </a:p>
          <a:p>
            <a:r>
              <a:rPr lang="en-US" sz="1400">
                <a:latin typeface="Courier New" panose="02070309020205020404" pitchFamily="49" charset="0"/>
              </a:rPr>
              <a:t>    fact = factorial(n – 1) * n; (composition)</a:t>
            </a:r>
          </a:p>
          <a:p>
            <a:r>
              <a:rPr lang="en-US" sz="1400">
                <a:latin typeface="Courier New" panose="02070309020205020404" pitchFamily="49" charset="0"/>
              </a:rPr>
              <a:t>  else // base case</a:t>
            </a:r>
          </a:p>
          <a:p>
            <a:r>
              <a:rPr lang="en-US" sz="1400">
                <a:latin typeface="Courier New" panose="02070309020205020404" pitchFamily="49" charset="0"/>
              </a:rPr>
              <a:t>    fact = 1;</a:t>
            </a:r>
          </a:p>
          <a:p>
            <a:r>
              <a:rPr lang="en-US" sz="1400">
                <a:latin typeface="Courier New" panose="02070309020205020404" pitchFamily="49" charset="0"/>
              </a:rPr>
              <a:t>  return fact;</a:t>
            </a:r>
          </a:p>
          <a:p>
            <a:r>
              <a:rPr lang="en-US" sz="1400">
                <a:latin typeface="Courier New" panose="02070309020205020404" pitchFamily="49" charset="0"/>
              </a:rPr>
              <a:t>}</a:t>
            </a:r>
          </a:p>
        </p:txBody>
      </p:sp>
      <p:sp>
        <p:nvSpPr>
          <p:cNvPr id="102404" name="Text Box 4"/>
          <p:cNvSpPr txBox="1">
            <a:spLocks noChangeArrowheads="1"/>
          </p:cNvSpPr>
          <p:nvPr/>
        </p:nvSpPr>
        <p:spPr bwMode="auto">
          <a:xfrm>
            <a:off x="4552951" y="2509839"/>
            <a:ext cx="2792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latin typeface="Courier New" panose="02070309020205020404" pitchFamily="49" charset="0"/>
              </a:rPr>
              <a:t>factorial(4)</a:t>
            </a:r>
            <a:endParaRPr lang="en-US" sz="2000">
              <a:solidFill>
                <a:srgbClr val="FF33CC"/>
              </a:solidFill>
              <a:latin typeface="Courier New" panose="02070309020205020404" pitchFamily="49" charset="0"/>
            </a:endParaRPr>
          </a:p>
        </p:txBody>
      </p:sp>
      <p:sp>
        <p:nvSpPr>
          <p:cNvPr id="102405" name="Text Box 5"/>
          <p:cNvSpPr txBox="1">
            <a:spLocks noChangeArrowheads="1"/>
          </p:cNvSpPr>
          <p:nvPr/>
        </p:nvSpPr>
        <p:spPr bwMode="auto">
          <a:xfrm>
            <a:off x="3070226" y="3271839"/>
            <a:ext cx="3332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latin typeface="Courier New" panose="02070309020205020404" pitchFamily="49" charset="0"/>
              </a:rPr>
              <a:t>factorial(3)</a:t>
            </a:r>
            <a:r>
              <a:rPr lang="en-US" sz="2000">
                <a:solidFill>
                  <a:srgbClr val="FF33CC"/>
                </a:solidFill>
                <a:latin typeface="Courier New" panose="02070309020205020404" pitchFamily="49" charset="0"/>
              </a:rPr>
              <a:t>   </a:t>
            </a:r>
            <a:r>
              <a:rPr lang="en-US" sz="2000">
                <a:latin typeface="Courier New" panose="02070309020205020404" pitchFamily="49" charset="0"/>
              </a:rPr>
              <a:t>    4</a:t>
            </a:r>
          </a:p>
        </p:txBody>
      </p:sp>
      <p:sp>
        <p:nvSpPr>
          <p:cNvPr id="102406" name="Text Box 6"/>
          <p:cNvSpPr txBox="1">
            <a:spLocks noChangeArrowheads="1"/>
          </p:cNvSpPr>
          <p:nvPr/>
        </p:nvSpPr>
        <p:spPr bwMode="auto">
          <a:xfrm>
            <a:off x="2446339" y="4035426"/>
            <a:ext cx="3379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latin typeface="Courier New" panose="02070309020205020404" pitchFamily="49" charset="0"/>
              </a:rPr>
              <a:t>factorial(2)       3</a:t>
            </a:r>
          </a:p>
        </p:txBody>
      </p:sp>
      <p:sp>
        <p:nvSpPr>
          <p:cNvPr id="102407" name="Text Box 7"/>
          <p:cNvSpPr txBox="1">
            <a:spLocks noChangeArrowheads="1"/>
          </p:cNvSpPr>
          <p:nvPr/>
        </p:nvSpPr>
        <p:spPr bwMode="auto">
          <a:xfrm>
            <a:off x="1865314" y="5011739"/>
            <a:ext cx="32908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solidFill>
                  <a:srgbClr val="FF0000"/>
                </a:solidFill>
                <a:latin typeface="Courier New" panose="02070309020205020404" pitchFamily="49" charset="0"/>
              </a:rPr>
              <a:t>factorial(1)</a:t>
            </a:r>
            <a:r>
              <a:rPr lang="en-US" sz="2000">
                <a:solidFill>
                  <a:srgbClr val="FF33CC"/>
                </a:solidFill>
                <a:latin typeface="Courier New" panose="02070309020205020404" pitchFamily="49" charset="0"/>
              </a:rPr>
              <a:t>-&gt;1</a:t>
            </a:r>
            <a:r>
              <a:rPr lang="en-US" sz="2000">
                <a:latin typeface="Courier New" panose="02070309020205020404" pitchFamily="49" charset="0"/>
              </a:rPr>
              <a:t>    2</a:t>
            </a:r>
          </a:p>
        </p:txBody>
      </p:sp>
      <p:sp>
        <p:nvSpPr>
          <p:cNvPr id="102408" name="Line 8"/>
          <p:cNvSpPr>
            <a:spLocks noChangeShapeType="1"/>
          </p:cNvSpPr>
          <p:nvPr/>
        </p:nvSpPr>
        <p:spPr bwMode="auto">
          <a:xfrm flipH="1">
            <a:off x="4743450" y="2925764"/>
            <a:ext cx="584200" cy="255587"/>
          </a:xfrm>
          <a:prstGeom prst="line">
            <a:avLst/>
          </a:prstGeom>
          <a:noFill/>
          <a:ln w="12700">
            <a:solidFill>
              <a:srgbClr val="33CC33"/>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409" name="Line 9"/>
          <p:cNvSpPr>
            <a:spLocks noChangeShapeType="1"/>
          </p:cNvSpPr>
          <p:nvPr/>
        </p:nvSpPr>
        <p:spPr bwMode="auto">
          <a:xfrm>
            <a:off x="5314950" y="2925764"/>
            <a:ext cx="585788" cy="268287"/>
          </a:xfrm>
          <a:prstGeom prst="line">
            <a:avLst/>
          </a:prstGeom>
          <a:noFill/>
          <a:ln w="12700">
            <a:solidFill>
              <a:srgbClr val="33CC33"/>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410" name="Line 10"/>
          <p:cNvSpPr>
            <a:spLocks noChangeShapeType="1"/>
          </p:cNvSpPr>
          <p:nvPr/>
        </p:nvSpPr>
        <p:spPr bwMode="auto">
          <a:xfrm flipH="1">
            <a:off x="4225925" y="3676650"/>
            <a:ext cx="584200" cy="255588"/>
          </a:xfrm>
          <a:prstGeom prst="line">
            <a:avLst/>
          </a:prstGeom>
          <a:noFill/>
          <a:ln w="12700">
            <a:solidFill>
              <a:srgbClr val="33CC33"/>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411" name="Line 11"/>
          <p:cNvSpPr>
            <a:spLocks noChangeShapeType="1"/>
          </p:cNvSpPr>
          <p:nvPr/>
        </p:nvSpPr>
        <p:spPr bwMode="auto">
          <a:xfrm>
            <a:off x="4808539" y="3687764"/>
            <a:ext cx="585787" cy="268287"/>
          </a:xfrm>
          <a:prstGeom prst="line">
            <a:avLst/>
          </a:prstGeom>
          <a:noFill/>
          <a:ln w="12700">
            <a:solidFill>
              <a:srgbClr val="33CC33"/>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412" name="Line 12"/>
          <p:cNvSpPr>
            <a:spLocks noChangeShapeType="1"/>
          </p:cNvSpPr>
          <p:nvPr/>
        </p:nvSpPr>
        <p:spPr bwMode="auto">
          <a:xfrm flipH="1">
            <a:off x="3487738" y="4621214"/>
            <a:ext cx="584200" cy="255587"/>
          </a:xfrm>
          <a:prstGeom prst="line">
            <a:avLst/>
          </a:prstGeom>
          <a:noFill/>
          <a:ln w="12700">
            <a:solidFill>
              <a:srgbClr val="33CC33"/>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413" name="Line 13"/>
          <p:cNvSpPr>
            <a:spLocks noChangeShapeType="1"/>
          </p:cNvSpPr>
          <p:nvPr/>
        </p:nvSpPr>
        <p:spPr bwMode="auto">
          <a:xfrm>
            <a:off x="4059239" y="4621214"/>
            <a:ext cx="585787" cy="268287"/>
          </a:xfrm>
          <a:prstGeom prst="line">
            <a:avLst/>
          </a:prstGeom>
          <a:noFill/>
          <a:ln w="12700">
            <a:solidFill>
              <a:srgbClr val="33CC33"/>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414" name="Text Box 14"/>
          <p:cNvSpPr txBox="1">
            <a:spLocks noChangeArrowheads="1"/>
          </p:cNvSpPr>
          <p:nvPr/>
        </p:nvSpPr>
        <p:spPr bwMode="auto">
          <a:xfrm>
            <a:off x="3894138" y="4568826"/>
            <a:ext cx="336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33CC33"/>
                </a:solidFill>
                <a:latin typeface="Courier New" panose="02070309020205020404" pitchFamily="49" charset="0"/>
              </a:rPr>
              <a:t>*</a:t>
            </a:r>
          </a:p>
        </p:txBody>
      </p:sp>
      <p:sp>
        <p:nvSpPr>
          <p:cNvPr id="102415" name="Text Box 15"/>
          <p:cNvSpPr txBox="1">
            <a:spLocks noChangeArrowheads="1"/>
          </p:cNvSpPr>
          <p:nvPr/>
        </p:nvSpPr>
        <p:spPr bwMode="auto">
          <a:xfrm>
            <a:off x="5156200" y="2879726"/>
            <a:ext cx="336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33CC33"/>
                </a:solidFill>
                <a:latin typeface="Courier New" panose="02070309020205020404" pitchFamily="49" charset="0"/>
              </a:rPr>
              <a:t>*</a:t>
            </a:r>
          </a:p>
        </p:txBody>
      </p:sp>
      <p:sp>
        <p:nvSpPr>
          <p:cNvPr id="102416" name="Text Box 16"/>
          <p:cNvSpPr txBox="1">
            <a:spLocks noChangeArrowheads="1"/>
          </p:cNvSpPr>
          <p:nvPr/>
        </p:nvSpPr>
        <p:spPr bwMode="auto">
          <a:xfrm>
            <a:off x="4625975" y="3629026"/>
            <a:ext cx="336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33CC33"/>
                </a:solidFill>
                <a:latin typeface="Courier New" panose="02070309020205020404" pitchFamily="49" charset="0"/>
              </a:rPr>
              <a:t>*</a:t>
            </a:r>
          </a:p>
        </p:txBody>
      </p:sp>
    </p:spTree>
    <p:extLst>
      <p:ext uri="{BB962C8B-B14F-4D97-AF65-F5344CB8AC3E}">
        <p14:creationId xmlns:p14="http://schemas.microsoft.com/office/powerpoint/2010/main" val="1183112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1695451" y="203200"/>
            <a:ext cx="3567113" cy="1276350"/>
          </a:xfrm>
        </p:spPr>
        <p:txBody>
          <a:bodyPr/>
          <a:lstStyle/>
          <a:p>
            <a:r>
              <a:rPr lang="en-US" sz="3600"/>
              <a:t>Execution Trace (</a:t>
            </a:r>
            <a:r>
              <a:rPr lang="en-US" sz="3600">
                <a:solidFill>
                  <a:srgbClr val="33CC33"/>
                </a:solidFill>
              </a:rPr>
              <a:t>composition</a:t>
            </a:r>
            <a:r>
              <a:rPr lang="en-US" sz="3600"/>
              <a:t>)</a:t>
            </a:r>
          </a:p>
        </p:txBody>
      </p:sp>
      <p:sp>
        <p:nvSpPr>
          <p:cNvPr id="104451" name="Text Box 3"/>
          <p:cNvSpPr txBox="1">
            <a:spLocks noChangeArrowheads="1"/>
          </p:cNvSpPr>
          <p:nvPr/>
        </p:nvSpPr>
        <p:spPr bwMode="auto">
          <a:xfrm>
            <a:off x="5400676" y="0"/>
            <a:ext cx="5267325" cy="2019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a:latin typeface="Courier New" panose="02070309020205020404" pitchFamily="49" charset="0"/>
              </a:rPr>
              <a:t>public static int factorial(int n)</a:t>
            </a:r>
          </a:p>
          <a:p>
            <a:r>
              <a:rPr lang="en-US" sz="1400">
                <a:latin typeface="Courier New" panose="02070309020205020404" pitchFamily="49" charset="0"/>
              </a:rPr>
              <a:t>{</a:t>
            </a:r>
          </a:p>
          <a:p>
            <a:r>
              <a:rPr lang="en-US" sz="1400">
                <a:latin typeface="Courier New" panose="02070309020205020404" pitchFamily="49" charset="0"/>
              </a:rPr>
              <a:t>  int fact;</a:t>
            </a:r>
          </a:p>
          <a:p>
            <a:r>
              <a:rPr lang="en-US" sz="1400">
                <a:latin typeface="Courier New" panose="02070309020205020404" pitchFamily="49" charset="0"/>
              </a:rPr>
              <a:t>  if (n &gt; 1) // recursive case (decomposition)</a:t>
            </a:r>
          </a:p>
          <a:p>
            <a:r>
              <a:rPr lang="en-US" sz="1400">
                <a:latin typeface="Courier New" panose="02070309020205020404" pitchFamily="49" charset="0"/>
              </a:rPr>
              <a:t>    fact = factorial(n – 1) * n; (composition)</a:t>
            </a:r>
          </a:p>
          <a:p>
            <a:r>
              <a:rPr lang="en-US" sz="1400">
                <a:latin typeface="Courier New" panose="02070309020205020404" pitchFamily="49" charset="0"/>
              </a:rPr>
              <a:t>  else // base case</a:t>
            </a:r>
          </a:p>
          <a:p>
            <a:r>
              <a:rPr lang="en-US" sz="1400">
                <a:latin typeface="Courier New" panose="02070309020205020404" pitchFamily="49" charset="0"/>
              </a:rPr>
              <a:t>    fact = 1;</a:t>
            </a:r>
          </a:p>
          <a:p>
            <a:r>
              <a:rPr lang="en-US" sz="1400">
                <a:latin typeface="Courier New" panose="02070309020205020404" pitchFamily="49" charset="0"/>
              </a:rPr>
              <a:t>  return fact;</a:t>
            </a:r>
          </a:p>
          <a:p>
            <a:r>
              <a:rPr lang="en-US" sz="1400">
                <a:latin typeface="Courier New" panose="02070309020205020404" pitchFamily="49" charset="0"/>
              </a:rPr>
              <a:t>}</a:t>
            </a:r>
          </a:p>
        </p:txBody>
      </p:sp>
      <p:sp>
        <p:nvSpPr>
          <p:cNvPr id="104452" name="Text Box 4"/>
          <p:cNvSpPr txBox="1">
            <a:spLocks noChangeArrowheads="1"/>
          </p:cNvSpPr>
          <p:nvPr/>
        </p:nvSpPr>
        <p:spPr bwMode="auto">
          <a:xfrm>
            <a:off x="4552951" y="2509839"/>
            <a:ext cx="2792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latin typeface="Courier New" panose="02070309020205020404" pitchFamily="49" charset="0"/>
              </a:rPr>
              <a:t>factorial(4)</a:t>
            </a:r>
            <a:endParaRPr lang="en-US" sz="2000">
              <a:solidFill>
                <a:srgbClr val="FF33CC"/>
              </a:solidFill>
              <a:latin typeface="Courier New" panose="02070309020205020404" pitchFamily="49" charset="0"/>
            </a:endParaRPr>
          </a:p>
        </p:txBody>
      </p:sp>
      <p:sp>
        <p:nvSpPr>
          <p:cNvPr id="104453" name="Text Box 5"/>
          <p:cNvSpPr txBox="1">
            <a:spLocks noChangeArrowheads="1"/>
          </p:cNvSpPr>
          <p:nvPr/>
        </p:nvSpPr>
        <p:spPr bwMode="auto">
          <a:xfrm>
            <a:off x="3070226" y="3271839"/>
            <a:ext cx="3332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latin typeface="Courier New" panose="02070309020205020404" pitchFamily="49" charset="0"/>
              </a:rPr>
              <a:t>factorial(3)</a:t>
            </a:r>
            <a:r>
              <a:rPr lang="en-US" sz="2000">
                <a:solidFill>
                  <a:srgbClr val="FF33CC"/>
                </a:solidFill>
                <a:latin typeface="Courier New" panose="02070309020205020404" pitchFamily="49" charset="0"/>
              </a:rPr>
              <a:t>   </a:t>
            </a:r>
            <a:r>
              <a:rPr lang="en-US" sz="2000">
                <a:latin typeface="Courier New" panose="02070309020205020404" pitchFamily="49" charset="0"/>
              </a:rPr>
              <a:t>    4</a:t>
            </a:r>
          </a:p>
        </p:txBody>
      </p:sp>
      <p:sp>
        <p:nvSpPr>
          <p:cNvPr id="104454" name="Text Box 6"/>
          <p:cNvSpPr txBox="1">
            <a:spLocks noChangeArrowheads="1"/>
          </p:cNvSpPr>
          <p:nvPr/>
        </p:nvSpPr>
        <p:spPr bwMode="auto">
          <a:xfrm>
            <a:off x="2446339" y="4035426"/>
            <a:ext cx="3379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latin typeface="Courier New" panose="02070309020205020404" pitchFamily="49" charset="0"/>
              </a:rPr>
              <a:t>factorial(2)</a:t>
            </a:r>
            <a:r>
              <a:rPr lang="en-US" sz="2000">
                <a:solidFill>
                  <a:srgbClr val="FF33CC"/>
                </a:solidFill>
                <a:latin typeface="Courier New" panose="02070309020205020404" pitchFamily="49" charset="0"/>
              </a:rPr>
              <a:t>-&gt;2</a:t>
            </a:r>
            <a:r>
              <a:rPr lang="en-US" sz="2000">
                <a:latin typeface="Courier New" panose="02070309020205020404" pitchFamily="49" charset="0"/>
              </a:rPr>
              <a:t>    3</a:t>
            </a:r>
          </a:p>
        </p:txBody>
      </p:sp>
      <p:sp>
        <p:nvSpPr>
          <p:cNvPr id="104455" name="Line 7"/>
          <p:cNvSpPr>
            <a:spLocks noChangeShapeType="1"/>
          </p:cNvSpPr>
          <p:nvPr/>
        </p:nvSpPr>
        <p:spPr bwMode="auto">
          <a:xfrm flipH="1">
            <a:off x="4743450" y="2925764"/>
            <a:ext cx="584200" cy="255587"/>
          </a:xfrm>
          <a:prstGeom prst="line">
            <a:avLst/>
          </a:prstGeom>
          <a:noFill/>
          <a:ln w="12700">
            <a:solidFill>
              <a:srgbClr val="33CC33"/>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4456" name="Line 8"/>
          <p:cNvSpPr>
            <a:spLocks noChangeShapeType="1"/>
          </p:cNvSpPr>
          <p:nvPr/>
        </p:nvSpPr>
        <p:spPr bwMode="auto">
          <a:xfrm>
            <a:off x="5314950" y="2925764"/>
            <a:ext cx="585788" cy="268287"/>
          </a:xfrm>
          <a:prstGeom prst="line">
            <a:avLst/>
          </a:prstGeom>
          <a:noFill/>
          <a:ln w="12700">
            <a:solidFill>
              <a:srgbClr val="33CC33"/>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4457" name="Line 9"/>
          <p:cNvSpPr>
            <a:spLocks noChangeShapeType="1"/>
          </p:cNvSpPr>
          <p:nvPr/>
        </p:nvSpPr>
        <p:spPr bwMode="auto">
          <a:xfrm flipH="1">
            <a:off x="4225925" y="3676650"/>
            <a:ext cx="584200" cy="255588"/>
          </a:xfrm>
          <a:prstGeom prst="line">
            <a:avLst/>
          </a:prstGeom>
          <a:noFill/>
          <a:ln w="12700">
            <a:solidFill>
              <a:srgbClr val="33CC33"/>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4458" name="Line 10"/>
          <p:cNvSpPr>
            <a:spLocks noChangeShapeType="1"/>
          </p:cNvSpPr>
          <p:nvPr/>
        </p:nvSpPr>
        <p:spPr bwMode="auto">
          <a:xfrm>
            <a:off x="4808539" y="3687764"/>
            <a:ext cx="585787" cy="268287"/>
          </a:xfrm>
          <a:prstGeom prst="line">
            <a:avLst/>
          </a:prstGeom>
          <a:noFill/>
          <a:ln w="12700">
            <a:solidFill>
              <a:srgbClr val="33CC33"/>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4459" name="Text Box 11"/>
          <p:cNvSpPr txBox="1">
            <a:spLocks noChangeArrowheads="1"/>
          </p:cNvSpPr>
          <p:nvPr/>
        </p:nvSpPr>
        <p:spPr bwMode="auto">
          <a:xfrm>
            <a:off x="5156200" y="2879726"/>
            <a:ext cx="336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33CC33"/>
                </a:solidFill>
                <a:latin typeface="Courier New" panose="02070309020205020404" pitchFamily="49" charset="0"/>
              </a:rPr>
              <a:t>*</a:t>
            </a:r>
          </a:p>
        </p:txBody>
      </p:sp>
      <p:sp>
        <p:nvSpPr>
          <p:cNvPr id="104460" name="Text Box 12"/>
          <p:cNvSpPr txBox="1">
            <a:spLocks noChangeArrowheads="1"/>
          </p:cNvSpPr>
          <p:nvPr/>
        </p:nvSpPr>
        <p:spPr bwMode="auto">
          <a:xfrm>
            <a:off x="4625975" y="3629026"/>
            <a:ext cx="336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33CC33"/>
                </a:solidFill>
                <a:latin typeface="Courier New" panose="02070309020205020404" pitchFamily="49" charset="0"/>
              </a:rPr>
              <a:t>*</a:t>
            </a:r>
          </a:p>
        </p:txBody>
      </p:sp>
    </p:spTree>
    <p:extLst>
      <p:ext uri="{BB962C8B-B14F-4D97-AF65-F5344CB8AC3E}">
        <p14:creationId xmlns:p14="http://schemas.microsoft.com/office/powerpoint/2010/main" val="26953822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695451" y="203200"/>
            <a:ext cx="3567113" cy="1276350"/>
          </a:xfrm>
        </p:spPr>
        <p:txBody>
          <a:bodyPr/>
          <a:lstStyle/>
          <a:p>
            <a:r>
              <a:rPr lang="en-US" sz="3600"/>
              <a:t>Execution Trace (</a:t>
            </a:r>
            <a:r>
              <a:rPr lang="en-US" sz="3600">
                <a:solidFill>
                  <a:srgbClr val="33CC33"/>
                </a:solidFill>
              </a:rPr>
              <a:t>composition</a:t>
            </a:r>
            <a:r>
              <a:rPr lang="en-US" sz="3600"/>
              <a:t>)</a:t>
            </a:r>
          </a:p>
        </p:txBody>
      </p:sp>
      <p:sp>
        <p:nvSpPr>
          <p:cNvPr id="106499" name="Text Box 3"/>
          <p:cNvSpPr txBox="1">
            <a:spLocks noChangeArrowheads="1"/>
          </p:cNvSpPr>
          <p:nvPr/>
        </p:nvSpPr>
        <p:spPr bwMode="auto">
          <a:xfrm>
            <a:off x="5400676" y="0"/>
            <a:ext cx="5267325" cy="2019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a:latin typeface="Courier New" panose="02070309020205020404" pitchFamily="49" charset="0"/>
              </a:rPr>
              <a:t>public static int factorial(int n)</a:t>
            </a:r>
          </a:p>
          <a:p>
            <a:r>
              <a:rPr lang="en-US" sz="1400">
                <a:latin typeface="Courier New" panose="02070309020205020404" pitchFamily="49" charset="0"/>
              </a:rPr>
              <a:t>{</a:t>
            </a:r>
          </a:p>
          <a:p>
            <a:r>
              <a:rPr lang="en-US" sz="1400">
                <a:latin typeface="Courier New" panose="02070309020205020404" pitchFamily="49" charset="0"/>
              </a:rPr>
              <a:t>  int fact;</a:t>
            </a:r>
          </a:p>
          <a:p>
            <a:r>
              <a:rPr lang="en-US" sz="1400">
                <a:latin typeface="Courier New" panose="02070309020205020404" pitchFamily="49" charset="0"/>
              </a:rPr>
              <a:t>  if (n &gt; 1) // recursive case (decomposition)</a:t>
            </a:r>
          </a:p>
          <a:p>
            <a:r>
              <a:rPr lang="en-US" sz="1400">
                <a:latin typeface="Courier New" panose="02070309020205020404" pitchFamily="49" charset="0"/>
              </a:rPr>
              <a:t>    fact = factorial(n – 1) * n; (composition)</a:t>
            </a:r>
          </a:p>
          <a:p>
            <a:r>
              <a:rPr lang="en-US" sz="1400">
                <a:latin typeface="Courier New" panose="02070309020205020404" pitchFamily="49" charset="0"/>
              </a:rPr>
              <a:t>  else // base case</a:t>
            </a:r>
          </a:p>
          <a:p>
            <a:r>
              <a:rPr lang="en-US" sz="1400">
                <a:latin typeface="Courier New" panose="02070309020205020404" pitchFamily="49" charset="0"/>
              </a:rPr>
              <a:t>    fact = 1;</a:t>
            </a:r>
          </a:p>
          <a:p>
            <a:r>
              <a:rPr lang="en-US" sz="1400">
                <a:latin typeface="Courier New" panose="02070309020205020404" pitchFamily="49" charset="0"/>
              </a:rPr>
              <a:t>  return fact;</a:t>
            </a:r>
          </a:p>
          <a:p>
            <a:r>
              <a:rPr lang="en-US" sz="1400">
                <a:latin typeface="Courier New" panose="02070309020205020404" pitchFamily="49" charset="0"/>
              </a:rPr>
              <a:t>}</a:t>
            </a:r>
          </a:p>
        </p:txBody>
      </p:sp>
      <p:sp>
        <p:nvSpPr>
          <p:cNvPr id="106500" name="Text Box 4"/>
          <p:cNvSpPr txBox="1">
            <a:spLocks noChangeArrowheads="1"/>
          </p:cNvSpPr>
          <p:nvPr/>
        </p:nvSpPr>
        <p:spPr bwMode="auto">
          <a:xfrm>
            <a:off x="4552951" y="2509839"/>
            <a:ext cx="2792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latin typeface="Courier New" panose="02070309020205020404" pitchFamily="49" charset="0"/>
              </a:rPr>
              <a:t>factorial(4)</a:t>
            </a:r>
            <a:endParaRPr lang="en-US" sz="2000">
              <a:solidFill>
                <a:srgbClr val="FF33CC"/>
              </a:solidFill>
              <a:latin typeface="Courier New" panose="02070309020205020404" pitchFamily="49" charset="0"/>
            </a:endParaRPr>
          </a:p>
        </p:txBody>
      </p:sp>
      <p:sp>
        <p:nvSpPr>
          <p:cNvPr id="106501" name="Text Box 5"/>
          <p:cNvSpPr txBox="1">
            <a:spLocks noChangeArrowheads="1"/>
          </p:cNvSpPr>
          <p:nvPr/>
        </p:nvSpPr>
        <p:spPr bwMode="auto">
          <a:xfrm>
            <a:off x="3070226" y="3271839"/>
            <a:ext cx="3332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latin typeface="Courier New" panose="02070309020205020404" pitchFamily="49" charset="0"/>
              </a:rPr>
              <a:t>factorial(3)</a:t>
            </a:r>
            <a:r>
              <a:rPr lang="en-US" sz="2000">
                <a:solidFill>
                  <a:srgbClr val="FF33CC"/>
                </a:solidFill>
                <a:latin typeface="Courier New" panose="02070309020205020404" pitchFamily="49" charset="0"/>
              </a:rPr>
              <a:t>-&gt;6</a:t>
            </a:r>
            <a:r>
              <a:rPr lang="en-US" sz="2000">
                <a:latin typeface="Courier New" panose="02070309020205020404" pitchFamily="49" charset="0"/>
              </a:rPr>
              <a:t>    4</a:t>
            </a:r>
          </a:p>
        </p:txBody>
      </p:sp>
      <p:sp>
        <p:nvSpPr>
          <p:cNvPr id="106502" name="Line 6"/>
          <p:cNvSpPr>
            <a:spLocks noChangeShapeType="1"/>
          </p:cNvSpPr>
          <p:nvPr/>
        </p:nvSpPr>
        <p:spPr bwMode="auto">
          <a:xfrm flipH="1">
            <a:off x="4743450" y="2925764"/>
            <a:ext cx="584200" cy="255587"/>
          </a:xfrm>
          <a:prstGeom prst="line">
            <a:avLst/>
          </a:prstGeom>
          <a:noFill/>
          <a:ln w="12700">
            <a:solidFill>
              <a:srgbClr val="33CC33"/>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6503" name="Line 7"/>
          <p:cNvSpPr>
            <a:spLocks noChangeShapeType="1"/>
          </p:cNvSpPr>
          <p:nvPr/>
        </p:nvSpPr>
        <p:spPr bwMode="auto">
          <a:xfrm>
            <a:off x="5314950" y="2925764"/>
            <a:ext cx="585788" cy="268287"/>
          </a:xfrm>
          <a:prstGeom prst="line">
            <a:avLst/>
          </a:prstGeom>
          <a:noFill/>
          <a:ln w="12700">
            <a:solidFill>
              <a:srgbClr val="33CC33"/>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6504" name="Text Box 8"/>
          <p:cNvSpPr txBox="1">
            <a:spLocks noChangeArrowheads="1"/>
          </p:cNvSpPr>
          <p:nvPr/>
        </p:nvSpPr>
        <p:spPr bwMode="auto">
          <a:xfrm>
            <a:off x="5156200" y="2879726"/>
            <a:ext cx="336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33CC33"/>
                </a:solidFill>
                <a:latin typeface="Courier New" panose="02070309020205020404" pitchFamily="49" charset="0"/>
              </a:rPr>
              <a:t>*</a:t>
            </a:r>
          </a:p>
        </p:txBody>
      </p:sp>
    </p:spTree>
    <p:extLst>
      <p:ext uri="{BB962C8B-B14F-4D97-AF65-F5344CB8AC3E}">
        <p14:creationId xmlns:p14="http://schemas.microsoft.com/office/powerpoint/2010/main" val="14569161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1695451" y="203200"/>
            <a:ext cx="3567113" cy="1276350"/>
          </a:xfrm>
        </p:spPr>
        <p:txBody>
          <a:bodyPr/>
          <a:lstStyle/>
          <a:p>
            <a:r>
              <a:rPr lang="en-US" sz="3600"/>
              <a:t>Execution Trace (</a:t>
            </a:r>
            <a:r>
              <a:rPr lang="en-US" sz="3600">
                <a:solidFill>
                  <a:srgbClr val="33CC33"/>
                </a:solidFill>
              </a:rPr>
              <a:t>composition</a:t>
            </a:r>
            <a:r>
              <a:rPr lang="en-US" sz="3600"/>
              <a:t>)</a:t>
            </a:r>
          </a:p>
        </p:txBody>
      </p:sp>
      <p:sp>
        <p:nvSpPr>
          <p:cNvPr id="108547" name="Text Box 3"/>
          <p:cNvSpPr txBox="1">
            <a:spLocks noChangeArrowheads="1"/>
          </p:cNvSpPr>
          <p:nvPr/>
        </p:nvSpPr>
        <p:spPr bwMode="auto">
          <a:xfrm>
            <a:off x="5400676" y="0"/>
            <a:ext cx="5267325" cy="2019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400">
                <a:latin typeface="Courier New" panose="02070309020205020404" pitchFamily="49" charset="0"/>
              </a:rPr>
              <a:t>public static int factorial(int n)</a:t>
            </a:r>
          </a:p>
          <a:p>
            <a:r>
              <a:rPr lang="en-US" sz="1400">
                <a:latin typeface="Courier New" panose="02070309020205020404" pitchFamily="49" charset="0"/>
              </a:rPr>
              <a:t>{</a:t>
            </a:r>
          </a:p>
          <a:p>
            <a:r>
              <a:rPr lang="en-US" sz="1400">
                <a:latin typeface="Courier New" panose="02070309020205020404" pitchFamily="49" charset="0"/>
              </a:rPr>
              <a:t>  int fact;</a:t>
            </a:r>
          </a:p>
          <a:p>
            <a:r>
              <a:rPr lang="en-US" sz="1400">
                <a:latin typeface="Courier New" panose="02070309020205020404" pitchFamily="49" charset="0"/>
              </a:rPr>
              <a:t>  if (n &gt; 1) // recursive case (decomposition)</a:t>
            </a:r>
          </a:p>
          <a:p>
            <a:r>
              <a:rPr lang="en-US" sz="1400">
                <a:latin typeface="Courier New" panose="02070309020205020404" pitchFamily="49" charset="0"/>
              </a:rPr>
              <a:t>    fact = factorial(n – 1) * n; (composition)</a:t>
            </a:r>
          </a:p>
          <a:p>
            <a:r>
              <a:rPr lang="en-US" sz="1400">
                <a:latin typeface="Courier New" panose="02070309020205020404" pitchFamily="49" charset="0"/>
              </a:rPr>
              <a:t>  else // base case</a:t>
            </a:r>
          </a:p>
          <a:p>
            <a:r>
              <a:rPr lang="en-US" sz="1400">
                <a:latin typeface="Courier New" panose="02070309020205020404" pitchFamily="49" charset="0"/>
              </a:rPr>
              <a:t>    fact = 1;</a:t>
            </a:r>
          </a:p>
          <a:p>
            <a:r>
              <a:rPr lang="en-US" sz="1400">
                <a:latin typeface="Courier New" panose="02070309020205020404" pitchFamily="49" charset="0"/>
              </a:rPr>
              <a:t>  return fact;</a:t>
            </a:r>
          </a:p>
          <a:p>
            <a:r>
              <a:rPr lang="en-US" sz="1400">
                <a:latin typeface="Courier New" panose="02070309020205020404" pitchFamily="49" charset="0"/>
              </a:rPr>
              <a:t>}</a:t>
            </a:r>
          </a:p>
        </p:txBody>
      </p:sp>
      <p:sp>
        <p:nvSpPr>
          <p:cNvPr id="108548" name="Text Box 4"/>
          <p:cNvSpPr txBox="1">
            <a:spLocks noChangeArrowheads="1"/>
          </p:cNvSpPr>
          <p:nvPr/>
        </p:nvSpPr>
        <p:spPr bwMode="auto">
          <a:xfrm>
            <a:off x="4552951" y="2509839"/>
            <a:ext cx="2792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latin typeface="Courier New" panose="02070309020205020404" pitchFamily="49" charset="0"/>
              </a:rPr>
              <a:t>factorial(4)</a:t>
            </a:r>
            <a:r>
              <a:rPr lang="en-US" sz="2000">
                <a:solidFill>
                  <a:srgbClr val="FF33CC"/>
                </a:solidFill>
                <a:latin typeface="Courier New" panose="02070309020205020404" pitchFamily="49" charset="0"/>
              </a:rPr>
              <a:t>-&gt;24</a:t>
            </a:r>
          </a:p>
        </p:txBody>
      </p:sp>
    </p:spTree>
    <p:extLst>
      <p:ext uri="{BB962C8B-B14F-4D97-AF65-F5344CB8AC3E}">
        <p14:creationId xmlns:p14="http://schemas.microsoft.com/office/powerpoint/2010/main" val="23823289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t>Improved </a:t>
            </a:r>
            <a:r>
              <a:rPr lang="en-US">
                <a:latin typeface="Courier New" panose="02070309020205020404" pitchFamily="49" charset="0"/>
              </a:rPr>
              <a:t>factorial</a:t>
            </a:r>
            <a:r>
              <a:rPr lang="en-US"/>
              <a:t> Method</a:t>
            </a:r>
          </a:p>
        </p:txBody>
      </p:sp>
      <p:sp>
        <p:nvSpPr>
          <p:cNvPr id="110595" name="Text Box 3"/>
          <p:cNvSpPr txBox="1">
            <a:spLocks noChangeArrowheads="1"/>
          </p:cNvSpPr>
          <p:nvPr/>
        </p:nvSpPr>
        <p:spPr bwMode="auto">
          <a:xfrm>
            <a:off x="2009775" y="2432051"/>
            <a:ext cx="8205788" cy="31527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latin typeface="Courier New" panose="02070309020205020404" pitchFamily="49" charset="0"/>
              </a:rPr>
              <a:t>public static int factorial(int n)</a:t>
            </a:r>
          </a:p>
          <a:p>
            <a:r>
              <a:rPr lang="en-US" sz="2000">
                <a:latin typeface="Courier New" panose="02070309020205020404" pitchFamily="49" charset="0"/>
              </a:rPr>
              <a:t>{</a:t>
            </a:r>
          </a:p>
          <a:p>
            <a:r>
              <a:rPr lang="en-US" sz="2000">
                <a:latin typeface="Courier New" panose="02070309020205020404" pitchFamily="49" charset="0"/>
              </a:rPr>
              <a:t>  int fact=1;  // base case value</a:t>
            </a:r>
          </a:p>
          <a:p>
            <a:endParaRPr lang="en-US" sz="2000">
              <a:latin typeface="Courier New" panose="02070309020205020404" pitchFamily="49" charset="0"/>
            </a:endParaRPr>
          </a:p>
          <a:p>
            <a:r>
              <a:rPr lang="en-US" sz="2000">
                <a:latin typeface="Courier New" panose="02070309020205020404" pitchFamily="49" charset="0"/>
              </a:rPr>
              <a:t>  if (n &gt; 1)   // recursive case (decomposition)</a:t>
            </a:r>
          </a:p>
          <a:p>
            <a:r>
              <a:rPr lang="en-US" sz="2000">
                <a:latin typeface="Courier New" panose="02070309020205020404" pitchFamily="49" charset="0"/>
              </a:rPr>
              <a:t>    fact = factorial(n – 1) * n; // composition</a:t>
            </a:r>
          </a:p>
          <a:p>
            <a:r>
              <a:rPr lang="en-US" sz="2000">
                <a:latin typeface="Courier New" panose="02070309020205020404" pitchFamily="49" charset="0"/>
              </a:rPr>
              <a:t>  // else do nothing; base case</a:t>
            </a:r>
          </a:p>
          <a:p>
            <a:r>
              <a:rPr lang="en-US" sz="2000">
                <a:latin typeface="Courier New" panose="02070309020205020404" pitchFamily="49" charset="0"/>
              </a:rPr>
              <a:t>  </a:t>
            </a:r>
          </a:p>
          <a:p>
            <a:r>
              <a:rPr lang="en-US" sz="2000">
                <a:latin typeface="Courier New" panose="02070309020205020404" pitchFamily="49" charset="0"/>
              </a:rPr>
              <a:t>  return fact; </a:t>
            </a:r>
          </a:p>
          <a:p>
            <a:r>
              <a:rPr lang="en-US" sz="2000">
                <a:latin typeface="Courier New" panose="02070309020205020404" pitchFamily="49" charset="0"/>
              </a:rPr>
              <a:t>}</a:t>
            </a:r>
          </a:p>
        </p:txBody>
      </p:sp>
    </p:spTree>
    <p:extLst>
      <p:ext uri="{BB962C8B-B14F-4D97-AF65-F5344CB8AC3E}">
        <p14:creationId xmlns:p14="http://schemas.microsoft.com/office/powerpoint/2010/main" val="35267635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Fibonacci Series</a:t>
            </a:r>
            <a:endParaRPr lang="en-IN" dirty="0"/>
          </a:p>
        </p:txBody>
      </p:sp>
      <p:sp>
        <p:nvSpPr>
          <p:cNvPr id="3" name="Subtitle 2"/>
          <p:cNvSpPr>
            <a:spLocks noGrp="1"/>
          </p:cNvSpPr>
          <p:nvPr>
            <p:ph type="subTitle" idx="1"/>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3728160" y="2465640"/>
              <a:ext cx="3873240" cy="2473560"/>
            </p14:xfrm>
          </p:contentPart>
        </mc:Choice>
        <mc:Fallback>
          <p:pic>
            <p:nvPicPr>
              <p:cNvPr id="4" name="Ink 3"/>
              <p:cNvPicPr/>
              <p:nvPr/>
            </p:nvPicPr>
            <p:blipFill>
              <a:blip r:embed="rId3"/>
              <a:stretch>
                <a:fillRect/>
              </a:stretch>
            </p:blipFill>
            <p:spPr>
              <a:xfrm>
                <a:off x="3725640" y="2456640"/>
                <a:ext cx="3879360" cy="2488680"/>
              </a:xfrm>
              <a:prstGeom prst="rect">
                <a:avLst/>
              </a:prstGeom>
            </p:spPr>
          </p:pic>
        </mc:Fallback>
      </mc:AlternateContent>
    </p:spTree>
    <p:extLst>
      <p:ext uri="{BB962C8B-B14F-4D97-AF65-F5344CB8AC3E}">
        <p14:creationId xmlns:p14="http://schemas.microsoft.com/office/powerpoint/2010/main" val="2516936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t>Fibonacci Numbers</a:t>
            </a:r>
          </a:p>
        </p:txBody>
      </p:sp>
      <p:sp>
        <p:nvSpPr>
          <p:cNvPr id="112643" name="Rectangle 3"/>
          <p:cNvSpPr>
            <a:spLocks noGrp="1" noChangeArrowheads="1"/>
          </p:cNvSpPr>
          <p:nvPr>
            <p:ph type="body" idx="1"/>
          </p:nvPr>
        </p:nvSpPr>
        <p:spPr/>
        <p:txBody>
          <a:bodyPr/>
          <a:lstStyle/>
          <a:p>
            <a:pPr>
              <a:lnSpc>
                <a:spcPct val="90000"/>
              </a:lnSpc>
            </a:pPr>
            <a:r>
              <a:rPr lang="en-US" sz="2400" dirty="0">
                <a:latin typeface="Arial" panose="020B0604020202020204" pitchFamily="34" charset="0"/>
              </a:rPr>
              <a:t>The </a:t>
            </a:r>
            <a:r>
              <a:rPr lang="en-US" sz="2400" i="1" dirty="0">
                <a:latin typeface="Arial" panose="020B0604020202020204" pitchFamily="34" charset="0"/>
              </a:rPr>
              <a:t>N</a:t>
            </a:r>
            <a:r>
              <a:rPr lang="en-US" sz="2400" dirty="0">
                <a:latin typeface="Arial" panose="020B0604020202020204" pitchFamily="34" charset="0"/>
              </a:rPr>
              <a:t>th Fibonacci number is the sum of the previous two Fibonacci numbers</a:t>
            </a:r>
          </a:p>
          <a:p>
            <a:pPr>
              <a:lnSpc>
                <a:spcPct val="90000"/>
              </a:lnSpc>
            </a:pPr>
            <a:r>
              <a:rPr lang="en-US" sz="2400" dirty="0">
                <a:latin typeface="Arial" panose="020B0604020202020204" pitchFamily="34" charset="0"/>
              </a:rPr>
              <a:t>0, 1, 1, 2, 3, 5, 8, 13, …</a:t>
            </a:r>
          </a:p>
          <a:p>
            <a:pPr>
              <a:lnSpc>
                <a:spcPct val="90000"/>
              </a:lnSpc>
            </a:pPr>
            <a:r>
              <a:rPr lang="en-US" sz="2400" dirty="0">
                <a:latin typeface="Arial" panose="020B0604020202020204" pitchFamily="34" charset="0"/>
              </a:rPr>
              <a:t>Recursive Design:</a:t>
            </a:r>
          </a:p>
          <a:p>
            <a:pPr lvl="1">
              <a:lnSpc>
                <a:spcPct val="90000"/>
              </a:lnSpc>
            </a:pPr>
            <a:r>
              <a:rPr lang="en-US" dirty="0">
                <a:latin typeface="Arial" panose="020B0604020202020204" pitchFamily="34" charset="0"/>
              </a:rPr>
              <a:t>Decomposition &amp; Composition</a:t>
            </a:r>
          </a:p>
          <a:p>
            <a:pPr lvl="2">
              <a:lnSpc>
                <a:spcPct val="90000"/>
              </a:lnSpc>
            </a:pPr>
            <a:r>
              <a:rPr lang="en-US" dirty="0" err="1">
                <a:latin typeface="Arial" panose="020B0604020202020204" pitchFamily="34" charset="0"/>
              </a:rPr>
              <a:t>fibonacci</a:t>
            </a:r>
            <a:r>
              <a:rPr lang="en-US" dirty="0">
                <a:latin typeface="Arial" panose="020B0604020202020204" pitchFamily="34" charset="0"/>
              </a:rPr>
              <a:t>(n) = </a:t>
            </a:r>
            <a:r>
              <a:rPr lang="en-US" dirty="0" err="1">
                <a:solidFill>
                  <a:srgbClr val="0033CC"/>
                </a:solidFill>
                <a:latin typeface="Arial" panose="020B0604020202020204" pitchFamily="34" charset="0"/>
              </a:rPr>
              <a:t>fibonacci</a:t>
            </a:r>
            <a:r>
              <a:rPr lang="en-US" dirty="0">
                <a:solidFill>
                  <a:srgbClr val="0033CC"/>
                </a:solidFill>
                <a:latin typeface="Arial" panose="020B0604020202020204" pitchFamily="34" charset="0"/>
              </a:rPr>
              <a:t>(n-1)</a:t>
            </a:r>
            <a:r>
              <a:rPr lang="en-US" dirty="0">
                <a:latin typeface="Arial" panose="020B0604020202020204" pitchFamily="34" charset="0"/>
              </a:rPr>
              <a:t> </a:t>
            </a:r>
            <a:r>
              <a:rPr lang="en-US" dirty="0">
                <a:solidFill>
                  <a:schemeClr val="accent1"/>
                </a:solidFill>
                <a:latin typeface="Arial" panose="020B0604020202020204" pitchFamily="34" charset="0"/>
              </a:rPr>
              <a:t>+</a:t>
            </a:r>
            <a:r>
              <a:rPr lang="en-US" dirty="0">
                <a:latin typeface="Arial" panose="020B0604020202020204" pitchFamily="34" charset="0"/>
              </a:rPr>
              <a:t> </a:t>
            </a:r>
            <a:r>
              <a:rPr lang="en-US" dirty="0" err="1">
                <a:solidFill>
                  <a:srgbClr val="0033CC"/>
                </a:solidFill>
                <a:latin typeface="Arial" panose="020B0604020202020204" pitchFamily="34" charset="0"/>
              </a:rPr>
              <a:t>fibonacci</a:t>
            </a:r>
            <a:r>
              <a:rPr lang="en-US" dirty="0">
                <a:solidFill>
                  <a:srgbClr val="0033CC"/>
                </a:solidFill>
                <a:latin typeface="Arial" panose="020B0604020202020204" pitchFamily="34" charset="0"/>
              </a:rPr>
              <a:t>(n-2)</a:t>
            </a:r>
          </a:p>
          <a:p>
            <a:pPr lvl="1">
              <a:lnSpc>
                <a:spcPct val="90000"/>
              </a:lnSpc>
            </a:pPr>
            <a:r>
              <a:rPr lang="en-US" dirty="0">
                <a:latin typeface="Arial" panose="020B0604020202020204" pitchFamily="34" charset="0"/>
              </a:rPr>
              <a:t>Base case:</a:t>
            </a:r>
          </a:p>
          <a:p>
            <a:pPr lvl="2">
              <a:lnSpc>
                <a:spcPct val="90000"/>
              </a:lnSpc>
            </a:pPr>
            <a:r>
              <a:rPr lang="en-US" dirty="0" err="1">
                <a:solidFill>
                  <a:srgbClr val="FF3300"/>
                </a:solidFill>
                <a:latin typeface="Arial" panose="020B0604020202020204" pitchFamily="34" charset="0"/>
              </a:rPr>
              <a:t>fibonacci</a:t>
            </a:r>
            <a:r>
              <a:rPr lang="en-US" dirty="0">
                <a:solidFill>
                  <a:srgbClr val="FF3300"/>
                </a:solidFill>
                <a:latin typeface="Arial" panose="020B0604020202020204" pitchFamily="34" charset="0"/>
              </a:rPr>
              <a:t>(1)</a:t>
            </a:r>
            <a:r>
              <a:rPr lang="en-US" dirty="0">
                <a:latin typeface="Arial" panose="020B0604020202020204" pitchFamily="34" charset="0"/>
              </a:rPr>
              <a:t> = 0</a:t>
            </a:r>
          </a:p>
          <a:p>
            <a:pPr lvl="2">
              <a:lnSpc>
                <a:spcPct val="90000"/>
              </a:lnSpc>
            </a:pPr>
            <a:r>
              <a:rPr lang="en-US" dirty="0" err="1">
                <a:solidFill>
                  <a:srgbClr val="FF3300"/>
                </a:solidFill>
                <a:latin typeface="Arial" panose="020B0604020202020204" pitchFamily="34" charset="0"/>
              </a:rPr>
              <a:t>fibonacci</a:t>
            </a:r>
            <a:r>
              <a:rPr lang="en-US" dirty="0">
                <a:solidFill>
                  <a:srgbClr val="FF3300"/>
                </a:solidFill>
                <a:latin typeface="Arial" panose="020B0604020202020204" pitchFamily="34" charset="0"/>
              </a:rPr>
              <a:t>(2)</a:t>
            </a:r>
            <a:r>
              <a:rPr lang="en-US" dirty="0">
                <a:latin typeface="Arial" panose="020B0604020202020204" pitchFamily="34" charset="0"/>
              </a:rPr>
              <a:t> = 1</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088640" y="2243520"/>
              <a:ext cx="10791720" cy="3328560"/>
            </p14:xfrm>
          </p:contentPart>
        </mc:Choice>
        <mc:Fallback>
          <p:pic>
            <p:nvPicPr>
              <p:cNvPr id="2" name="Ink 1"/>
              <p:cNvPicPr/>
              <p:nvPr/>
            </p:nvPicPr>
            <p:blipFill>
              <a:blip r:embed="rId4"/>
              <a:stretch>
                <a:fillRect/>
              </a:stretch>
            </p:blipFill>
            <p:spPr>
              <a:xfrm>
                <a:off x="1081800" y="2234520"/>
                <a:ext cx="10802160" cy="3341160"/>
              </a:xfrm>
              <a:prstGeom prst="rect">
                <a:avLst/>
              </a:prstGeom>
            </p:spPr>
          </p:pic>
        </mc:Fallback>
      </mc:AlternateContent>
    </p:spTree>
    <p:extLst>
      <p:ext uri="{BB962C8B-B14F-4D97-AF65-F5344CB8AC3E}">
        <p14:creationId xmlns:p14="http://schemas.microsoft.com/office/powerpoint/2010/main" val="4313663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latin typeface="Courier New" panose="02070309020205020404" pitchFamily="49" charset="0"/>
              </a:rPr>
              <a:t>fibonacci</a:t>
            </a:r>
            <a:r>
              <a:rPr lang="en-US"/>
              <a:t> Method</a:t>
            </a:r>
          </a:p>
        </p:txBody>
      </p:sp>
      <p:sp>
        <p:nvSpPr>
          <p:cNvPr id="114691" name="Text Box 3"/>
          <p:cNvSpPr txBox="1">
            <a:spLocks noChangeArrowheads="1"/>
          </p:cNvSpPr>
          <p:nvPr/>
        </p:nvSpPr>
        <p:spPr bwMode="auto">
          <a:xfrm>
            <a:off x="2124075" y="1741488"/>
            <a:ext cx="7888288" cy="45069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atin typeface="Courier New" panose="02070309020205020404" pitchFamily="49" charset="0"/>
              </a:rPr>
              <a:t>public static int fibonacci(int n)</a:t>
            </a:r>
          </a:p>
          <a:p>
            <a:pPr>
              <a:spcBef>
                <a:spcPct val="50000"/>
              </a:spcBef>
            </a:pPr>
            <a:r>
              <a:rPr lang="en-US">
                <a:latin typeface="Courier New" panose="02070309020205020404" pitchFamily="49" charset="0"/>
              </a:rPr>
              <a:t>{</a:t>
            </a:r>
          </a:p>
          <a:p>
            <a:pPr>
              <a:spcBef>
                <a:spcPct val="50000"/>
              </a:spcBef>
            </a:pPr>
            <a:r>
              <a:rPr lang="en-US">
                <a:latin typeface="Courier New" panose="02070309020205020404" pitchFamily="49" charset="0"/>
              </a:rPr>
              <a:t>   int fib;</a:t>
            </a:r>
          </a:p>
          <a:p>
            <a:pPr>
              <a:spcBef>
                <a:spcPct val="50000"/>
              </a:spcBef>
            </a:pPr>
            <a:r>
              <a:rPr lang="en-US">
                <a:latin typeface="Courier New" panose="02070309020205020404" pitchFamily="49" charset="0"/>
              </a:rPr>
              <a:t>   if (n &gt; 2)</a:t>
            </a:r>
          </a:p>
          <a:p>
            <a:pPr>
              <a:spcBef>
                <a:spcPct val="50000"/>
              </a:spcBef>
            </a:pPr>
            <a:r>
              <a:rPr lang="en-US">
                <a:latin typeface="Courier New" panose="02070309020205020404" pitchFamily="49" charset="0"/>
              </a:rPr>
              <a:t>     fib = fibonacci(n-1) + fibonacci(n-2);</a:t>
            </a:r>
          </a:p>
          <a:p>
            <a:pPr>
              <a:spcBef>
                <a:spcPct val="50000"/>
              </a:spcBef>
            </a:pPr>
            <a:r>
              <a:rPr lang="en-US">
                <a:latin typeface="Courier New" panose="02070309020205020404" pitchFamily="49" charset="0"/>
              </a:rPr>
              <a:t>   else if (n == 2)</a:t>
            </a:r>
          </a:p>
          <a:p>
            <a:pPr>
              <a:spcBef>
                <a:spcPct val="50000"/>
              </a:spcBef>
            </a:pPr>
            <a:r>
              <a:rPr lang="en-US">
                <a:latin typeface="Courier New" panose="02070309020205020404" pitchFamily="49" charset="0"/>
              </a:rPr>
              <a:t>     fib = 1;</a:t>
            </a:r>
          </a:p>
          <a:p>
            <a:pPr>
              <a:spcBef>
                <a:spcPct val="50000"/>
              </a:spcBef>
            </a:pPr>
            <a:r>
              <a:rPr lang="en-US">
                <a:latin typeface="Courier New" panose="02070309020205020404" pitchFamily="49" charset="0"/>
              </a:rPr>
              <a:t>   else</a:t>
            </a:r>
          </a:p>
          <a:p>
            <a:pPr>
              <a:spcBef>
                <a:spcPct val="50000"/>
              </a:spcBef>
            </a:pPr>
            <a:r>
              <a:rPr lang="en-US">
                <a:latin typeface="Courier New" panose="02070309020205020404" pitchFamily="49" charset="0"/>
              </a:rPr>
              <a:t>     fib = 0;</a:t>
            </a:r>
          </a:p>
          <a:p>
            <a:pPr>
              <a:spcBef>
                <a:spcPct val="50000"/>
              </a:spcBef>
            </a:pPr>
            <a:r>
              <a:rPr lang="en-US">
                <a:latin typeface="Courier New" panose="02070309020205020404" pitchFamily="49" charset="0"/>
              </a:rPr>
              <a:t>   return fib;</a:t>
            </a:r>
          </a:p>
          <a:p>
            <a:pPr>
              <a:spcBef>
                <a:spcPct val="50000"/>
              </a:spcBef>
            </a:pPr>
            <a:r>
              <a:rPr lang="en-US">
                <a:latin typeface="Courier New" panose="02070309020205020404" pitchFamily="49" charset="0"/>
              </a:rPr>
              <a:t>}</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491040" y="171720"/>
              <a:ext cx="11653560" cy="5216760"/>
            </p14:xfrm>
          </p:contentPart>
        </mc:Choice>
        <mc:Fallback>
          <p:pic>
            <p:nvPicPr>
              <p:cNvPr id="2" name="Ink 1"/>
              <p:cNvPicPr/>
              <p:nvPr/>
            </p:nvPicPr>
            <p:blipFill>
              <a:blip r:embed="rId4"/>
              <a:stretch>
                <a:fillRect/>
              </a:stretch>
            </p:blipFill>
            <p:spPr>
              <a:xfrm>
                <a:off x="484200" y="165240"/>
                <a:ext cx="11674440" cy="5234400"/>
              </a:xfrm>
              <a:prstGeom prst="rect">
                <a:avLst/>
              </a:prstGeom>
            </p:spPr>
          </p:pic>
        </mc:Fallback>
      </mc:AlternateContent>
    </p:spTree>
    <p:extLst>
      <p:ext uri="{BB962C8B-B14F-4D97-AF65-F5344CB8AC3E}">
        <p14:creationId xmlns:p14="http://schemas.microsoft.com/office/powerpoint/2010/main" val="18630755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iteration</a:t>
            </a:r>
            <a:endParaRPr lang="en-IN" dirty="0"/>
          </a:p>
        </p:txBody>
      </p:sp>
      <p:sp>
        <p:nvSpPr>
          <p:cNvPr id="3" name="Content Placeholder 2"/>
          <p:cNvSpPr>
            <a:spLocks noGrp="1"/>
          </p:cNvSpPr>
          <p:nvPr>
            <p:ph idx="1"/>
          </p:nvPr>
        </p:nvSpPr>
        <p:spPr/>
        <p:txBody>
          <a:bodyPr/>
          <a:lstStyle/>
          <a:p>
            <a:r>
              <a:rPr lang="en-US" b="1" dirty="0"/>
              <a:t>Iteration:</a:t>
            </a:r>
            <a:r>
              <a:rPr lang="en-US" dirty="0"/>
              <a:t> A function repeats a defined process until a condition fails. This is usually done through a loop, such as a for or while loop with a counter and comparative statement making up the condition that will fail. An infinite loop for iteration occurs when the condition never fails.</a:t>
            </a:r>
            <a:endParaRPr lang="en-IN" dirty="0"/>
          </a:p>
        </p:txBody>
      </p:sp>
    </p:spTree>
    <p:extLst>
      <p:ext uri="{BB962C8B-B14F-4D97-AF65-F5344CB8AC3E}">
        <p14:creationId xmlns:p14="http://schemas.microsoft.com/office/powerpoint/2010/main" val="8886628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t>Execution Trace (</a:t>
            </a:r>
            <a:r>
              <a:rPr lang="en-US">
                <a:solidFill>
                  <a:srgbClr val="0000FF"/>
                </a:solidFill>
              </a:rPr>
              <a:t>decomposition</a:t>
            </a:r>
            <a:r>
              <a:rPr lang="en-US">
                <a:solidFill>
                  <a:schemeClr val="tx1"/>
                </a:solidFill>
              </a:rPr>
              <a:t>)</a:t>
            </a:r>
            <a:endParaRPr lang="en-US"/>
          </a:p>
        </p:txBody>
      </p:sp>
      <p:sp>
        <p:nvSpPr>
          <p:cNvPr id="116739" name="Text Box 3"/>
          <p:cNvSpPr txBox="1">
            <a:spLocks noChangeArrowheads="1"/>
          </p:cNvSpPr>
          <p:nvPr/>
        </p:nvSpPr>
        <p:spPr bwMode="auto">
          <a:xfrm>
            <a:off x="5067300" y="1912939"/>
            <a:ext cx="2012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urier New" panose="02070309020205020404" pitchFamily="49" charset="0"/>
              </a:rPr>
              <a:t>fibonacci(4)</a:t>
            </a:r>
          </a:p>
        </p:txBody>
      </p:sp>
      <p:sp>
        <p:nvSpPr>
          <p:cNvPr id="116740" name="Text Box 4"/>
          <p:cNvSpPr txBox="1">
            <a:spLocks noChangeArrowheads="1"/>
          </p:cNvSpPr>
          <p:nvPr/>
        </p:nvSpPr>
        <p:spPr bwMode="auto">
          <a:xfrm>
            <a:off x="3621088" y="2894014"/>
            <a:ext cx="2012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urier New" panose="02070309020205020404" pitchFamily="49" charset="0"/>
              </a:rPr>
              <a:t>fibonacci(3)</a:t>
            </a:r>
          </a:p>
        </p:txBody>
      </p:sp>
      <p:sp>
        <p:nvSpPr>
          <p:cNvPr id="116741" name="Text Box 5"/>
          <p:cNvSpPr txBox="1">
            <a:spLocks noChangeArrowheads="1"/>
          </p:cNvSpPr>
          <p:nvPr/>
        </p:nvSpPr>
        <p:spPr bwMode="auto">
          <a:xfrm>
            <a:off x="6443663" y="2886076"/>
            <a:ext cx="2012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FF0000"/>
                </a:solidFill>
                <a:latin typeface="Courier New" panose="02070309020205020404" pitchFamily="49" charset="0"/>
              </a:rPr>
              <a:t>fibonacci(2)</a:t>
            </a:r>
          </a:p>
        </p:txBody>
      </p:sp>
      <p:sp>
        <p:nvSpPr>
          <p:cNvPr id="116742" name="Line 6"/>
          <p:cNvSpPr>
            <a:spLocks noChangeShapeType="1"/>
          </p:cNvSpPr>
          <p:nvPr/>
        </p:nvSpPr>
        <p:spPr bwMode="auto">
          <a:xfrm flipH="1">
            <a:off x="5353050" y="2389189"/>
            <a:ext cx="584200" cy="414337"/>
          </a:xfrm>
          <a:prstGeom prst="line">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6743" name="Line 7"/>
          <p:cNvSpPr>
            <a:spLocks noChangeShapeType="1"/>
          </p:cNvSpPr>
          <p:nvPr/>
        </p:nvSpPr>
        <p:spPr bwMode="auto">
          <a:xfrm>
            <a:off x="5937250" y="2401889"/>
            <a:ext cx="596900" cy="414337"/>
          </a:xfrm>
          <a:prstGeom prst="line">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7062480" y="570960"/>
              <a:ext cx="5079600" cy="4717800"/>
            </p14:xfrm>
          </p:contentPart>
        </mc:Choice>
        <mc:Fallback>
          <p:pic>
            <p:nvPicPr>
              <p:cNvPr id="2" name="Ink 1"/>
              <p:cNvPicPr/>
              <p:nvPr/>
            </p:nvPicPr>
            <p:blipFill>
              <a:blip r:embed="rId4"/>
              <a:stretch>
                <a:fillRect/>
              </a:stretch>
            </p:blipFill>
            <p:spPr>
              <a:xfrm>
                <a:off x="7058160" y="566640"/>
                <a:ext cx="5095800" cy="4725720"/>
              </a:xfrm>
              <a:prstGeom prst="rect">
                <a:avLst/>
              </a:prstGeom>
            </p:spPr>
          </p:pic>
        </mc:Fallback>
      </mc:AlternateContent>
    </p:spTree>
    <p:extLst>
      <p:ext uri="{BB962C8B-B14F-4D97-AF65-F5344CB8AC3E}">
        <p14:creationId xmlns:p14="http://schemas.microsoft.com/office/powerpoint/2010/main" val="32690297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t>Execution Trace (</a:t>
            </a:r>
            <a:r>
              <a:rPr lang="en-US">
                <a:solidFill>
                  <a:srgbClr val="0000FF"/>
                </a:solidFill>
              </a:rPr>
              <a:t>decomposition</a:t>
            </a:r>
            <a:r>
              <a:rPr lang="en-US">
                <a:solidFill>
                  <a:schemeClr val="tx1"/>
                </a:solidFill>
              </a:rPr>
              <a:t>)</a:t>
            </a:r>
            <a:endParaRPr lang="en-US"/>
          </a:p>
        </p:txBody>
      </p:sp>
      <p:sp>
        <p:nvSpPr>
          <p:cNvPr id="118787" name="Text Box 3"/>
          <p:cNvSpPr txBox="1">
            <a:spLocks noChangeArrowheads="1"/>
          </p:cNvSpPr>
          <p:nvPr/>
        </p:nvSpPr>
        <p:spPr bwMode="auto">
          <a:xfrm>
            <a:off x="5067300" y="1912939"/>
            <a:ext cx="2012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urier New" panose="02070309020205020404" pitchFamily="49" charset="0"/>
              </a:rPr>
              <a:t>fibonacci(4)</a:t>
            </a:r>
          </a:p>
        </p:txBody>
      </p:sp>
      <p:sp>
        <p:nvSpPr>
          <p:cNvPr id="118788" name="Text Box 4"/>
          <p:cNvSpPr txBox="1">
            <a:spLocks noChangeArrowheads="1"/>
          </p:cNvSpPr>
          <p:nvPr/>
        </p:nvSpPr>
        <p:spPr bwMode="auto">
          <a:xfrm>
            <a:off x="3621088" y="2894014"/>
            <a:ext cx="2012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urier New" panose="02070309020205020404" pitchFamily="49" charset="0"/>
              </a:rPr>
              <a:t>fibonacci(3)</a:t>
            </a:r>
          </a:p>
        </p:txBody>
      </p:sp>
      <p:sp>
        <p:nvSpPr>
          <p:cNvPr id="118789" name="Text Box 5"/>
          <p:cNvSpPr txBox="1">
            <a:spLocks noChangeArrowheads="1"/>
          </p:cNvSpPr>
          <p:nvPr/>
        </p:nvSpPr>
        <p:spPr bwMode="auto">
          <a:xfrm>
            <a:off x="6443663" y="2886076"/>
            <a:ext cx="2012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FF0000"/>
                </a:solidFill>
                <a:latin typeface="Courier New" panose="02070309020205020404" pitchFamily="49" charset="0"/>
              </a:rPr>
              <a:t>fibonacci(2)</a:t>
            </a:r>
          </a:p>
        </p:txBody>
      </p:sp>
      <p:sp>
        <p:nvSpPr>
          <p:cNvPr id="118790" name="Text Box 6"/>
          <p:cNvSpPr txBox="1">
            <a:spLocks noChangeArrowheads="1"/>
          </p:cNvSpPr>
          <p:nvPr/>
        </p:nvSpPr>
        <p:spPr bwMode="auto">
          <a:xfrm>
            <a:off x="4572000" y="3833814"/>
            <a:ext cx="2012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FF0000"/>
                </a:solidFill>
                <a:latin typeface="Courier New" panose="02070309020205020404" pitchFamily="49" charset="0"/>
              </a:rPr>
              <a:t>fibonacci(1)</a:t>
            </a:r>
          </a:p>
        </p:txBody>
      </p:sp>
      <p:sp>
        <p:nvSpPr>
          <p:cNvPr id="118791" name="Text Box 7"/>
          <p:cNvSpPr txBox="1">
            <a:spLocks noChangeArrowheads="1"/>
          </p:cNvSpPr>
          <p:nvPr/>
        </p:nvSpPr>
        <p:spPr bwMode="auto">
          <a:xfrm>
            <a:off x="1958975" y="3790951"/>
            <a:ext cx="2012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FF0000"/>
                </a:solidFill>
                <a:latin typeface="Courier New" panose="02070309020205020404" pitchFamily="49" charset="0"/>
              </a:rPr>
              <a:t>fibonacci(2)</a:t>
            </a:r>
          </a:p>
        </p:txBody>
      </p:sp>
      <p:sp>
        <p:nvSpPr>
          <p:cNvPr id="118792" name="Line 8"/>
          <p:cNvSpPr>
            <a:spLocks noChangeShapeType="1"/>
          </p:cNvSpPr>
          <p:nvPr/>
        </p:nvSpPr>
        <p:spPr bwMode="auto">
          <a:xfrm flipH="1">
            <a:off x="5353050" y="2389189"/>
            <a:ext cx="584200" cy="414337"/>
          </a:xfrm>
          <a:prstGeom prst="line">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8793" name="Line 9"/>
          <p:cNvSpPr>
            <a:spLocks noChangeShapeType="1"/>
          </p:cNvSpPr>
          <p:nvPr/>
        </p:nvSpPr>
        <p:spPr bwMode="auto">
          <a:xfrm>
            <a:off x="5937250" y="2401889"/>
            <a:ext cx="596900" cy="414337"/>
          </a:xfrm>
          <a:prstGeom prst="line">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8794" name="Line 10"/>
          <p:cNvSpPr>
            <a:spLocks noChangeShapeType="1"/>
          </p:cNvSpPr>
          <p:nvPr/>
        </p:nvSpPr>
        <p:spPr bwMode="auto">
          <a:xfrm flipH="1">
            <a:off x="3738563" y="3297239"/>
            <a:ext cx="584200" cy="414337"/>
          </a:xfrm>
          <a:prstGeom prst="line">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8795" name="Line 11"/>
          <p:cNvSpPr>
            <a:spLocks noChangeShapeType="1"/>
          </p:cNvSpPr>
          <p:nvPr/>
        </p:nvSpPr>
        <p:spPr bwMode="auto">
          <a:xfrm>
            <a:off x="4322763" y="3298825"/>
            <a:ext cx="596900" cy="414338"/>
          </a:xfrm>
          <a:prstGeom prst="line">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23767442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t>Execution Trace (</a:t>
            </a:r>
            <a:r>
              <a:rPr lang="en-US">
                <a:solidFill>
                  <a:srgbClr val="33CC33"/>
                </a:solidFill>
              </a:rPr>
              <a:t>composition</a:t>
            </a:r>
            <a:r>
              <a:rPr lang="en-US">
                <a:solidFill>
                  <a:schemeClr val="tx1"/>
                </a:solidFill>
              </a:rPr>
              <a:t>)</a:t>
            </a:r>
            <a:endParaRPr lang="en-US"/>
          </a:p>
        </p:txBody>
      </p:sp>
      <p:sp>
        <p:nvSpPr>
          <p:cNvPr id="120835" name="Text Box 3"/>
          <p:cNvSpPr txBox="1">
            <a:spLocks noChangeArrowheads="1"/>
          </p:cNvSpPr>
          <p:nvPr/>
        </p:nvSpPr>
        <p:spPr bwMode="auto">
          <a:xfrm>
            <a:off x="5067300" y="1912939"/>
            <a:ext cx="2012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urier New" panose="02070309020205020404" pitchFamily="49" charset="0"/>
              </a:rPr>
              <a:t>fibonacci(4)</a:t>
            </a:r>
          </a:p>
        </p:txBody>
      </p:sp>
      <p:sp>
        <p:nvSpPr>
          <p:cNvPr id="120836" name="Text Box 4"/>
          <p:cNvSpPr txBox="1">
            <a:spLocks noChangeArrowheads="1"/>
          </p:cNvSpPr>
          <p:nvPr/>
        </p:nvSpPr>
        <p:spPr bwMode="auto">
          <a:xfrm>
            <a:off x="3621088" y="2894014"/>
            <a:ext cx="2012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urier New" panose="02070309020205020404" pitchFamily="49" charset="0"/>
              </a:rPr>
              <a:t>fibonacci(3)</a:t>
            </a:r>
          </a:p>
        </p:txBody>
      </p:sp>
      <p:sp>
        <p:nvSpPr>
          <p:cNvPr id="120837" name="Text Box 5"/>
          <p:cNvSpPr txBox="1">
            <a:spLocks noChangeArrowheads="1"/>
          </p:cNvSpPr>
          <p:nvPr/>
        </p:nvSpPr>
        <p:spPr bwMode="auto">
          <a:xfrm>
            <a:off x="6443663" y="2886076"/>
            <a:ext cx="2012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FF0000"/>
                </a:solidFill>
                <a:latin typeface="Courier New" panose="02070309020205020404" pitchFamily="49" charset="0"/>
              </a:rPr>
              <a:t>fibonacci(2)</a:t>
            </a:r>
          </a:p>
        </p:txBody>
      </p:sp>
      <p:sp>
        <p:nvSpPr>
          <p:cNvPr id="120838" name="Text Box 6"/>
          <p:cNvSpPr txBox="1">
            <a:spLocks noChangeArrowheads="1"/>
          </p:cNvSpPr>
          <p:nvPr/>
        </p:nvSpPr>
        <p:spPr bwMode="auto">
          <a:xfrm>
            <a:off x="4572000" y="3833814"/>
            <a:ext cx="247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FF0000"/>
                </a:solidFill>
                <a:latin typeface="Courier New" panose="02070309020205020404" pitchFamily="49" charset="0"/>
              </a:rPr>
              <a:t>fibonacci(1)</a:t>
            </a:r>
            <a:r>
              <a:rPr lang="en-US" sz="2000">
                <a:solidFill>
                  <a:srgbClr val="FF33CC"/>
                </a:solidFill>
                <a:latin typeface="Courier New" panose="02070309020205020404" pitchFamily="49" charset="0"/>
              </a:rPr>
              <a:t>-&gt;0</a:t>
            </a:r>
          </a:p>
        </p:txBody>
      </p:sp>
      <p:sp>
        <p:nvSpPr>
          <p:cNvPr id="120839" name="Text Box 7"/>
          <p:cNvSpPr txBox="1">
            <a:spLocks noChangeArrowheads="1"/>
          </p:cNvSpPr>
          <p:nvPr/>
        </p:nvSpPr>
        <p:spPr bwMode="auto">
          <a:xfrm>
            <a:off x="1958975" y="3790951"/>
            <a:ext cx="247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FF0000"/>
                </a:solidFill>
                <a:latin typeface="Courier New" panose="02070309020205020404" pitchFamily="49" charset="0"/>
              </a:rPr>
              <a:t>fibonacci(2)</a:t>
            </a:r>
            <a:r>
              <a:rPr lang="en-US" sz="2000">
                <a:solidFill>
                  <a:srgbClr val="FF33CC"/>
                </a:solidFill>
                <a:latin typeface="Courier New" panose="02070309020205020404" pitchFamily="49" charset="0"/>
              </a:rPr>
              <a:t>-&gt;1</a:t>
            </a:r>
          </a:p>
        </p:txBody>
      </p:sp>
      <p:sp>
        <p:nvSpPr>
          <p:cNvPr id="120840" name="Line 8"/>
          <p:cNvSpPr>
            <a:spLocks noChangeShapeType="1"/>
          </p:cNvSpPr>
          <p:nvPr/>
        </p:nvSpPr>
        <p:spPr bwMode="auto">
          <a:xfrm flipH="1">
            <a:off x="5353050" y="2389189"/>
            <a:ext cx="584200" cy="414337"/>
          </a:xfrm>
          <a:prstGeom prst="line">
            <a:avLst/>
          </a:prstGeom>
          <a:noFill/>
          <a:ln w="12700">
            <a:solidFill>
              <a:srgbClr val="33CC33"/>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841" name="Line 9"/>
          <p:cNvSpPr>
            <a:spLocks noChangeShapeType="1"/>
          </p:cNvSpPr>
          <p:nvPr/>
        </p:nvSpPr>
        <p:spPr bwMode="auto">
          <a:xfrm>
            <a:off x="5937250" y="2401889"/>
            <a:ext cx="596900" cy="414337"/>
          </a:xfrm>
          <a:prstGeom prst="line">
            <a:avLst/>
          </a:prstGeom>
          <a:noFill/>
          <a:ln w="12700">
            <a:solidFill>
              <a:srgbClr val="33CC33"/>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842" name="Line 10"/>
          <p:cNvSpPr>
            <a:spLocks noChangeShapeType="1"/>
          </p:cNvSpPr>
          <p:nvPr/>
        </p:nvSpPr>
        <p:spPr bwMode="auto">
          <a:xfrm flipH="1">
            <a:off x="3738563" y="3297239"/>
            <a:ext cx="584200" cy="414337"/>
          </a:xfrm>
          <a:prstGeom prst="line">
            <a:avLst/>
          </a:prstGeom>
          <a:noFill/>
          <a:ln w="12700">
            <a:solidFill>
              <a:srgbClr val="33CC33"/>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843" name="Line 11"/>
          <p:cNvSpPr>
            <a:spLocks noChangeShapeType="1"/>
          </p:cNvSpPr>
          <p:nvPr/>
        </p:nvSpPr>
        <p:spPr bwMode="auto">
          <a:xfrm>
            <a:off x="4322763" y="3298825"/>
            <a:ext cx="596900" cy="414338"/>
          </a:xfrm>
          <a:prstGeom prst="line">
            <a:avLst/>
          </a:prstGeom>
          <a:noFill/>
          <a:ln w="12700">
            <a:solidFill>
              <a:srgbClr val="33CC33"/>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844" name="Text Box 12"/>
          <p:cNvSpPr txBox="1">
            <a:spLocks noChangeArrowheads="1"/>
          </p:cNvSpPr>
          <p:nvPr/>
        </p:nvSpPr>
        <p:spPr bwMode="auto">
          <a:xfrm>
            <a:off x="4164013" y="3278189"/>
            <a:ext cx="336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33CC33"/>
                </a:solidFill>
                <a:latin typeface="Courier New" panose="02070309020205020404" pitchFamily="49" charset="0"/>
              </a:rPr>
              <a:t>+</a:t>
            </a:r>
          </a:p>
        </p:txBody>
      </p:sp>
      <p:sp>
        <p:nvSpPr>
          <p:cNvPr id="120845" name="Text Box 13"/>
          <p:cNvSpPr txBox="1">
            <a:spLocks noChangeArrowheads="1"/>
          </p:cNvSpPr>
          <p:nvPr/>
        </p:nvSpPr>
        <p:spPr bwMode="auto">
          <a:xfrm>
            <a:off x="5754688" y="2344739"/>
            <a:ext cx="336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33CC33"/>
                </a:solidFill>
                <a:latin typeface="Courier New" panose="02070309020205020404" pitchFamily="49" charset="0"/>
              </a:rPr>
              <a:t>+</a:t>
            </a:r>
          </a:p>
        </p:txBody>
      </p:sp>
    </p:spTree>
    <p:extLst>
      <p:ext uri="{BB962C8B-B14F-4D97-AF65-F5344CB8AC3E}">
        <p14:creationId xmlns:p14="http://schemas.microsoft.com/office/powerpoint/2010/main" val="35043754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t>Execution Trace (</a:t>
            </a:r>
            <a:r>
              <a:rPr lang="en-US">
                <a:solidFill>
                  <a:srgbClr val="33CC33"/>
                </a:solidFill>
              </a:rPr>
              <a:t>composition</a:t>
            </a:r>
            <a:r>
              <a:rPr lang="en-US">
                <a:solidFill>
                  <a:schemeClr val="tx1"/>
                </a:solidFill>
              </a:rPr>
              <a:t>)</a:t>
            </a:r>
            <a:endParaRPr lang="en-US"/>
          </a:p>
        </p:txBody>
      </p:sp>
      <p:sp>
        <p:nvSpPr>
          <p:cNvPr id="122883" name="Text Box 3"/>
          <p:cNvSpPr txBox="1">
            <a:spLocks noChangeArrowheads="1"/>
          </p:cNvSpPr>
          <p:nvPr/>
        </p:nvSpPr>
        <p:spPr bwMode="auto">
          <a:xfrm>
            <a:off x="5067300" y="1912939"/>
            <a:ext cx="2012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urier New" panose="02070309020205020404" pitchFamily="49" charset="0"/>
              </a:rPr>
              <a:t>fibonacci(4)</a:t>
            </a:r>
          </a:p>
        </p:txBody>
      </p:sp>
      <p:sp>
        <p:nvSpPr>
          <p:cNvPr id="122884" name="Text Box 4"/>
          <p:cNvSpPr txBox="1">
            <a:spLocks noChangeArrowheads="1"/>
          </p:cNvSpPr>
          <p:nvPr/>
        </p:nvSpPr>
        <p:spPr bwMode="auto">
          <a:xfrm>
            <a:off x="3621088" y="2894014"/>
            <a:ext cx="247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urier New" panose="02070309020205020404" pitchFamily="49" charset="0"/>
              </a:rPr>
              <a:t>fibonacci(3)</a:t>
            </a:r>
            <a:r>
              <a:rPr lang="en-US" sz="2000">
                <a:solidFill>
                  <a:srgbClr val="FF33CC"/>
                </a:solidFill>
                <a:latin typeface="Courier New" panose="02070309020205020404" pitchFamily="49" charset="0"/>
              </a:rPr>
              <a:t>-&gt;1</a:t>
            </a:r>
          </a:p>
        </p:txBody>
      </p:sp>
      <p:sp>
        <p:nvSpPr>
          <p:cNvPr id="122885" name="Text Box 5"/>
          <p:cNvSpPr txBox="1">
            <a:spLocks noChangeArrowheads="1"/>
          </p:cNvSpPr>
          <p:nvPr/>
        </p:nvSpPr>
        <p:spPr bwMode="auto">
          <a:xfrm>
            <a:off x="6443663" y="2886076"/>
            <a:ext cx="247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FF0000"/>
                </a:solidFill>
                <a:latin typeface="Courier New" panose="02070309020205020404" pitchFamily="49" charset="0"/>
              </a:rPr>
              <a:t>fibonacci(2)</a:t>
            </a:r>
            <a:r>
              <a:rPr lang="en-US" sz="2000">
                <a:solidFill>
                  <a:srgbClr val="FF33CC"/>
                </a:solidFill>
                <a:latin typeface="Courier New" panose="02070309020205020404" pitchFamily="49" charset="0"/>
              </a:rPr>
              <a:t>-&gt;1</a:t>
            </a:r>
          </a:p>
        </p:txBody>
      </p:sp>
      <p:sp>
        <p:nvSpPr>
          <p:cNvPr id="122886" name="Line 6"/>
          <p:cNvSpPr>
            <a:spLocks noChangeShapeType="1"/>
          </p:cNvSpPr>
          <p:nvPr/>
        </p:nvSpPr>
        <p:spPr bwMode="auto">
          <a:xfrm flipH="1">
            <a:off x="5353050" y="2389189"/>
            <a:ext cx="584200" cy="414337"/>
          </a:xfrm>
          <a:prstGeom prst="line">
            <a:avLst/>
          </a:prstGeom>
          <a:noFill/>
          <a:ln w="12700">
            <a:solidFill>
              <a:srgbClr val="33CC33"/>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887" name="Line 7"/>
          <p:cNvSpPr>
            <a:spLocks noChangeShapeType="1"/>
          </p:cNvSpPr>
          <p:nvPr/>
        </p:nvSpPr>
        <p:spPr bwMode="auto">
          <a:xfrm>
            <a:off x="5937250" y="2401889"/>
            <a:ext cx="596900" cy="414337"/>
          </a:xfrm>
          <a:prstGeom prst="line">
            <a:avLst/>
          </a:prstGeom>
          <a:noFill/>
          <a:ln w="12700">
            <a:solidFill>
              <a:srgbClr val="33CC33"/>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888" name="Text Box 8"/>
          <p:cNvSpPr txBox="1">
            <a:spLocks noChangeArrowheads="1"/>
          </p:cNvSpPr>
          <p:nvPr/>
        </p:nvSpPr>
        <p:spPr bwMode="auto">
          <a:xfrm>
            <a:off x="5754688" y="2344739"/>
            <a:ext cx="336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solidFill>
                  <a:srgbClr val="33CC33"/>
                </a:solidFill>
                <a:latin typeface="Courier New" panose="02070309020205020404" pitchFamily="49" charset="0"/>
              </a:rPr>
              <a:t>+</a:t>
            </a:r>
          </a:p>
        </p:txBody>
      </p:sp>
    </p:spTree>
    <p:extLst>
      <p:ext uri="{BB962C8B-B14F-4D97-AF65-F5344CB8AC3E}">
        <p14:creationId xmlns:p14="http://schemas.microsoft.com/office/powerpoint/2010/main" val="35184940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t>Execution Trace (</a:t>
            </a:r>
            <a:r>
              <a:rPr lang="en-US">
                <a:solidFill>
                  <a:srgbClr val="33CC33"/>
                </a:solidFill>
              </a:rPr>
              <a:t>composition</a:t>
            </a:r>
            <a:r>
              <a:rPr lang="en-US">
                <a:solidFill>
                  <a:schemeClr val="tx1"/>
                </a:solidFill>
              </a:rPr>
              <a:t>)</a:t>
            </a:r>
            <a:endParaRPr lang="en-US"/>
          </a:p>
        </p:txBody>
      </p:sp>
      <p:sp>
        <p:nvSpPr>
          <p:cNvPr id="124931" name="Text Box 3"/>
          <p:cNvSpPr txBox="1">
            <a:spLocks noChangeArrowheads="1"/>
          </p:cNvSpPr>
          <p:nvPr/>
        </p:nvSpPr>
        <p:spPr bwMode="auto">
          <a:xfrm>
            <a:off x="5067300" y="1912939"/>
            <a:ext cx="247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ourier New" panose="02070309020205020404" pitchFamily="49" charset="0"/>
              </a:rPr>
              <a:t>fibonacci(4)</a:t>
            </a:r>
            <a:r>
              <a:rPr lang="en-US" sz="2000">
                <a:solidFill>
                  <a:srgbClr val="FF33CC"/>
                </a:solidFill>
                <a:latin typeface="Courier New" panose="02070309020205020404" pitchFamily="49" charset="0"/>
              </a:rPr>
              <a:t>-&gt;2</a:t>
            </a:r>
          </a:p>
        </p:txBody>
      </p:sp>
    </p:spTree>
    <p:extLst>
      <p:ext uri="{BB962C8B-B14F-4D97-AF65-F5344CB8AC3E}">
        <p14:creationId xmlns:p14="http://schemas.microsoft.com/office/powerpoint/2010/main" val="37482944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1"/>
          </p:nvPr>
        </p:nvSpPr>
        <p:spPr/>
        <p:txBody>
          <a:bodyPr/>
          <a:lstStyle/>
          <a:p>
            <a:endParaRPr lang="en-IN"/>
          </a:p>
        </p:txBody>
      </p:sp>
      <p:sp>
        <p:nvSpPr>
          <p:cNvPr id="4" name="Content Placeholder 3"/>
          <p:cNvSpPr>
            <a:spLocks noGrp="1"/>
          </p:cNvSpPr>
          <p:nvPr>
            <p:ph sz="half" idx="2"/>
          </p:nvPr>
        </p:nvSpPr>
        <p:spPr/>
        <p:txBody>
          <a:bodyPr/>
          <a:lstStyle/>
          <a:p>
            <a:endParaRPr lang="en-IN" dirty="0"/>
          </a:p>
        </p:txBody>
      </p:sp>
      <p:pic>
        <p:nvPicPr>
          <p:cNvPr id="3074" name="Picture 2" descr="Image result for fibonacci iterative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61692"/>
            <a:ext cx="5586872" cy="371527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1384560" y="2380320"/>
              <a:ext cx="8678160" cy="3447360"/>
            </p14:xfrm>
          </p:contentPart>
        </mc:Choice>
        <mc:Fallback>
          <p:pic>
            <p:nvPicPr>
              <p:cNvPr id="5" name="Ink 4"/>
              <p:cNvPicPr/>
              <p:nvPr/>
            </p:nvPicPr>
            <p:blipFill>
              <a:blip r:embed="rId4"/>
              <a:stretch>
                <a:fillRect/>
              </a:stretch>
            </p:blipFill>
            <p:spPr>
              <a:xfrm>
                <a:off x="1374480" y="2372400"/>
                <a:ext cx="8691840" cy="3465360"/>
              </a:xfrm>
              <a:prstGeom prst="rect">
                <a:avLst/>
              </a:prstGeom>
            </p:spPr>
          </p:pic>
        </mc:Fallback>
      </mc:AlternateContent>
    </p:spTree>
    <p:extLst>
      <p:ext uri="{BB962C8B-B14F-4D97-AF65-F5344CB8AC3E}">
        <p14:creationId xmlns:p14="http://schemas.microsoft.com/office/powerpoint/2010/main" val="12719244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1"/>
          </p:nvPr>
        </p:nvSpPr>
        <p:spPr/>
        <p:txBody>
          <a:bodyPr/>
          <a:lstStyle/>
          <a:p>
            <a:endParaRPr lang="en-IN"/>
          </a:p>
        </p:txBody>
      </p:sp>
      <p:sp>
        <p:nvSpPr>
          <p:cNvPr id="4" name="Content Placeholder 3"/>
          <p:cNvSpPr>
            <a:spLocks noGrp="1"/>
          </p:cNvSpPr>
          <p:nvPr>
            <p:ph sz="half" idx="2"/>
          </p:nvPr>
        </p:nvSpPr>
        <p:spPr/>
        <p:txBody>
          <a:bodyPr/>
          <a:lstStyle/>
          <a:p>
            <a:endParaRPr lang="en-IN"/>
          </a:p>
        </p:txBody>
      </p:sp>
      <p:pic>
        <p:nvPicPr>
          <p:cNvPr id="56322" name="Picture 2" descr="Image result for fibonacci series iterative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382" y="1757363"/>
            <a:ext cx="9753600" cy="44196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2129760" y="250560"/>
              <a:ext cx="8152200" cy="5730120"/>
            </p14:xfrm>
          </p:contentPart>
        </mc:Choice>
        <mc:Fallback>
          <p:pic>
            <p:nvPicPr>
              <p:cNvPr id="5" name="Ink 4"/>
              <p:cNvPicPr/>
              <p:nvPr/>
            </p:nvPicPr>
            <p:blipFill>
              <a:blip r:embed="rId4"/>
              <a:stretch>
                <a:fillRect/>
              </a:stretch>
            </p:blipFill>
            <p:spPr>
              <a:xfrm>
                <a:off x="2121120" y="244440"/>
                <a:ext cx="8173080" cy="5745600"/>
              </a:xfrm>
              <a:prstGeom prst="rect">
                <a:avLst/>
              </a:prstGeom>
            </p:spPr>
          </p:pic>
        </mc:Fallback>
      </mc:AlternateContent>
    </p:spTree>
    <p:extLst>
      <p:ext uri="{BB962C8B-B14F-4D97-AF65-F5344CB8AC3E}">
        <p14:creationId xmlns:p14="http://schemas.microsoft.com/office/powerpoint/2010/main" val="6755440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Comparison (# Additions)</a:t>
            </a:r>
            <a:endParaRPr lang="en-IN" dirty="0"/>
          </a:p>
        </p:txBody>
      </p:sp>
      <p:sp>
        <p:nvSpPr>
          <p:cNvPr id="4" name="Content Placeholder 3"/>
          <p:cNvSpPr>
            <a:spLocks noGrp="1"/>
          </p:cNvSpPr>
          <p:nvPr>
            <p:ph sz="half" idx="2"/>
          </p:nvPr>
        </p:nvSpPr>
        <p:spPr/>
        <p:txBody>
          <a:bodyPr/>
          <a:lstStyle/>
          <a:p>
            <a:r>
              <a:rPr lang="en-IN" dirty="0" smtClean="0"/>
              <a:t>Iterative Approach</a:t>
            </a:r>
          </a:p>
          <a:p>
            <a:endParaRPr lang="en-IN" dirty="0"/>
          </a:p>
          <a:p>
            <a:pPr marL="0" indent="0">
              <a:buNone/>
            </a:pPr>
            <a:r>
              <a:rPr lang="en-IN" dirty="0" smtClean="0"/>
              <a:t>      # additions  N-1</a:t>
            </a:r>
            <a:endParaRPr lang="en-IN" dirty="0"/>
          </a:p>
        </p:txBody>
      </p:sp>
      <mc:AlternateContent xmlns:mc="http://schemas.openxmlformats.org/markup-compatibility/2006" xmlns:a14="http://schemas.microsoft.com/office/drawing/2010/main">
        <mc:Choice Requires="a14">
          <p:sp>
            <p:nvSpPr>
              <p:cNvPr id="5" name="Rectangle 1"/>
              <p:cNvSpPr>
                <a:spLocks noGrp="1" noChangeArrowheads="1"/>
              </p:cNvSpPr>
              <p:nvPr>
                <p:ph sz="half" idx="1"/>
              </p:nvPr>
            </p:nvSpPr>
            <p:spPr bwMode="auto">
              <a:xfrm>
                <a:off x="838200" y="1503435"/>
                <a:ext cx="4539018" cy="393954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latin typeface="Consolas" panose="020B0609020204030204" pitchFamily="49" charset="0"/>
                  </a:rPr>
                  <a:t>Recursive Approach	</a:t>
                </a:r>
                <a:endParaRPr lang="en-US" sz="1600"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onsolas" panose="020B0609020204030204" pitchFamily="49" charset="0"/>
                  </a:rPr>
                  <a:t>n   additions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onsolas" panose="020B0609020204030204" pitchFamily="49" charset="0"/>
                  </a:rPr>
                  <a:t>0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onsolas" panose="020B0609020204030204" pitchFamily="49" charset="0"/>
                  </a:rPr>
                  <a:t>1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onsolas" panose="020B0609020204030204" pitchFamily="49" charset="0"/>
                  </a:rPr>
                  <a:t>2 	1 (= n(0) + n(1)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onsolas" panose="020B0609020204030204" pitchFamily="49" charset="0"/>
                  </a:rPr>
                  <a:t>3 	2 (= n(1) + n(2)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onsolas" panose="020B0609020204030204" pitchFamily="49" charset="0"/>
                  </a:rPr>
                  <a:t>4 	4 (= n(2) + n(3)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onsolas" panose="020B0609020204030204" pitchFamily="49" charset="0"/>
                  </a:rPr>
                  <a:t>5 	7 (= n(3) + n(4)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onsolas" panose="020B0609020204030204" pitchFamily="49" charset="0"/>
                  </a:rPr>
                  <a:t>6 	12 (= n(4) + n(5)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onsolas" panose="020B0609020204030204" pitchFamily="49" charset="0"/>
                  </a:rPr>
                  <a:t>7 	20 (= n(5) + n(6) + 1)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u="none" strike="noStrike" cap="none" normalizeH="0" baseline="0" dirty="0" smtClean="0">
                    <a:ln>
                      <a:noFill/>
                    </a:ln>
                    <a:solidFill>
                      <a:schemeClr val="tx1"/>
                    </a:solidFill>
                    <a:effectLst/>
                  </a:rPr>
                  <a:t># additions</a:t>
                </a:r>
                <a:r>
                  <a:rPr kumimoji="0" lang="en-US" sz="1600" b="0" u="none" strike="noStrike" cap="none" normalizeH="0" dirty="0" smtClean="0">
                    <a:ln>
                      <a:noFill/>
                    </a:ln>
                    <a:solidFill>
                      <a:schemeClr val="tx1"/>
                    </a:solidFill>
                    <a:effectLst/>
                  </a:rPr>
                  <a:t> </a:t>
                </a:r>
                <a14:m>
                  <m:oMath xmlns:m="http://schemas.openxmlformats.org/officeDocument/2006/math">
                    <m:sSub>
                      <m:sSubPr>
                        <m:ctrlPr>
                          <a:rPr kumimoji="0" lang="en-US" sz="1600" b="0" i="1" u="none" strike="noStrike" cap="none" normalizeH="0" baseline="0" smtClean="0">
                            <a:ln>
                              <a:noFill/>
                            </a:ln>
                            <a:solidFill>
                              <a:schemeClr val="tx1"/>
                            </a:solidFill>
                            <a:effectLst/>
                            <a:latin typeface="Cambria Math" panose="02040503050406030204" pitchFamily="18" charset="0"/>
                          </a:rPr>
                        </m:ctrlPr>
                      </m:sSubPr>
                      <m:e>
                        <m:r>
                          <a:rPr kumimoji="0" lang="en-IN" sz="1600" b="0" i="1" u="none" strike="noStrike" cap="none" normalizeH="0" baseline="0" smtClean="0">
                            <a:ln>
                              <a:noFill/>
                            </a:ln>
                            <a:solidFill>
                              <a:schemeClr val="tx1"/>
                            </a:solidFill>
                            <a:effectLst/>
                            <a:latin typeface="Cambria Math" panose="02040503050406030204" pitchFamily="18" charset="0"/>
                          </a:rPr>
                          <m:t>𝑓</m:t>
                        </m:r>
                      </m:e>
                      <m:sub>
                        <m:r>
                          <a:rPr kumimoji="0" lang="en-IN" sz="1600" b="0" i="1" u="none" strike="noStrike" cap="none" normalizeH="0" baseline="0" smtClean="0">
                            <a:ln>
                              <a:noFill/>
                            </a:ln>
                            <a:solidFill>
                              <a:schemeClr val="tx1"/>
                            </a:solidFill>
                            <a:effectLst/>
                            <a:latin typeface="Cambria Math" panose="02040503050406030204" pitchFamily="18" charset="0"/>
                          </a:rPr>
                          <m:t>𝑛</m:t>
                        </m:r>
                        <m:r>
                          <a:rPr kumimoji="0" lang="en-IN" sz="1600" b="0" i="1" u="none" strike="noStrike" cap="none" normalizeH="0" baseline="0" smtClean="0">
                            <a:ln>
                              <a:noFill/>
                            </a:ln>
                            <a:solidFill>
                              <a:schemeClr val="tx1"/>
                            </a:solidFill>
                            <a:effectLst/>
                            <a:latin typeface="Cambria Math" panose="02040503050406030204" pitchFamily="18" charset="0"/>
                          </a:rPr>
                          <m:t>+1</m:t>
                        </m:r>
                      </m:sub>
                    </m:sSub>
                    <m:r>
                      <a:rPr kumimoji="0" lang="en-IN" sz="1600" b="0" i="1" u="none" strike="noStrike" cap="none" normalizeH="0" baseline="0" smtClean="0">
                        <a:ln>
                          <a:noFill/>
                        </a:ln>
                        <a:solidFill>
                          <a:schemeClr val="tx1"/>
                        </a:solidFill>
                        <a:effectLst/>
                        <a:latin typeface="Cambria Math" panose="02040503050406030204" pitchFamily="18" charset="0"/>
                      </a:rPr>
                      <m:t>−1</m:t>
                    </m:r>
                  </m:oMath>
                </a14:m>
                <a:r>
                  <a:rPr kumimoji="0" lang="en-US" sz="1600" b="0" i="0" u="none" strike="noStrike" cap="none" normalizeH="0" baseline="0" dirty="0" smtClean="0">
                    <a:ln>
                      <a:noFill/>
                    </a:ln>
                    <a:solidFill>
                      <a:schemeClr val="tx1"/>
                    </a:solidFill>
                    <a:effectLst/>
                  </a:rPr>
                  <a:t> </a:t>
                </a:r>
                <a:endParaRPr kumimoji="0" lang="en-US" sz="1600" b="0" i="0" u="none" strike="noStrike" cap="none" normalizeH="0" baseline="0" dirty="0" smtClean="0">
                  <a:ln>
                    <a:noFill/>
                  </a:ln>
                  <a:solidFill>
                    <a:schemeClr val="tx1"/>
                  </a:solidFill>
                  <a:effectLst/>
                  <a:latin typeface="Arial" panose="020B0604020202020204" pitchFamily="34" charset="0"/>
                </a:endParaRPr>
              </a:p>
            </p:txBody>
          </p:sp>
        </mc:Choice>
        <mc:Fallback xmlns="">
          <p:sp>
            <p:nvSpPr>
              <p:cNvPr id="5" name="Rectangle 1"/>
              <p:cNvSpPr>
                <a:spLocks noGrp="1" noRot="1" noChangeAspect="1" noMove="1" noResize="1" noEditPoints="1" noAdjustHandles="1" noChangeArrowheads="1" noChangeShapeType="1" noTextEdit="1"/>
              </p:cNvSpPr>
              <p:nvPr>
                <p:ph sz="half" idx="1"/>
              </p:nvPr>
            </p:nvSpPr>
            <p:spPr bwMode="auto">
              <a:xfrm>
                <a:off x="838200" y="1503435"/>
                <a:ext cx="4539018" cy="3939540"/>
              </a:xfrm>
              <a:prstGeom prst="rect">
                <a:avLst/>
              </a:prstGeom>
              <a:blipFill rotWithShape="0">
                <a:blip r:embed="rId2"/>
                <a:stretch>
                  <a:fillRect l="-2823" b="-263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622080" y="464040"/>
              <a:ext cx="11242440" cy="5906160"/>
            </p14:xfrm>
          </p:contentPart>
        </mc:Choice>
        <mc:Fallback>
          <p:pic>
            <p:nvPicPr>
              <p:cNvPr id="3" name="Ink 2"/>
              <p:cNvPicPr/>
              <p:nvPr/>
            </p:nvPicPr>
            <p:blipFill>
              <a:blip r:embed="rId4"/>
              <a:stretch>
                <a:fillRect/>
              </a:stretch>
            </p:blipFill>
            <p:spPr>
              <a:xfrm>
                <a:off x="613080" y="454680"/>
                <a:ext cx="11263320" cy="5925960"/>
              </a:xfrm>
              <a:prstGeom prst="rect">
                <a:avLst/>
              </a:prstGeom>
            </p:spPr>
          </p:pic>
        </mc:Fallback>
      </mc:AlternateContent>
    </p:spTree>
    <p:extLst>
      <p:ext uri="{BB962C8B-B14F-4D97-AF65-F5344CB8AC3E}">
        <p14:creationId xmlns:p14="http://schemas.microsoft.com/office/powerpoint/2010/main" val="1621628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Algorithm</a:t>
            </a:r>
          </a:p>
          <a:p>
            <a:pPr marL="0" indent="0">
              <a:buNone/>
            </a:pPr>
            <a:r>
              <a:rPr lang="en-IN" dirty="0" err="1" smtClean="0"/>
              <a:t>def</a:t>
            </a:r>
            <a:r>
              <a:rPr lang="en-IN" dirty="0" smtClean="0"/>
              <a:t> </a:t>
            </a:r>
            <a:r>
              <a:rPr lang="en-IN" dirty="0"/>
              <a:t>factorial(n)</a:t>
            </a:r>
            <a:r>
              <a:rPr lang="en-IN" dirty="0" smtClean="0"/>
              <a:t/>
            </a:r>
            <a:br>
              <a:rPr lang="en-IN" dirty="0" smtClean="0"/>
            </a:br>
            <a:r>
              <a:rPr lang="en-IN" dirty="0" smtClean="0"/>
              <a:t>	if </a:t>
            </a:r>
            <a:r>
              <a:rPr lang="en-IN" dirty="0"/>
              <a:t>n &gt; 1 </a:t>
            </a:r>
            <a:r>
              <a:rPr lang="en-IN" dirty="0" smtClean="0"/>
              <a:t/>
            </a:r>
            <a:br>
              <a:rPr lang="en-IN" dirty="0" smtClean="0"/>
            </a:br>
            <a:r>
              <a:rPr lang="en-IN" dirty="0" smtClean="0"/>
              <a:t>	return </a:t>
            </a:r>
            <a:r>
              <a:rPr lang="en-IN" dirty="0"/>
              <a:t>factorial(n - 1) * n </a:t>
            </a:r>
            <a:r>
              <a:rPr lang="en-IN" dirty="0" smtClean="0"/>
              <a:t/>
            </a:r>
            <a:br>
              <a:rPr lang="en-IN" dirty="0" smtClean="0"/>
            </a:br>
            <a:r>
              <a:rPr lang="en-IN" dirty="0" smtClean="0"/>
              <a:t>	else </a:t>
            </a:r>
            <a:br>
              <a:rPr lang="en-IN" dirty="0" smtClean="0"/>
            </a:br>
            <a:r>
              <a:rPr lang="en-IN" dirty="0" smtClean="0"/>
              <a:t>	return </a:t>
            </a:r>
            <a:r>
              <a:rPr lang="en-IN" dirty="0"/>
              <a:t>1 </a:t>
            </a:r>
            <a:r>
              <a:rPr lang="en-IN" dirty="0" smtClean="0"/>
              <a:t/>
            </a:r>
            <a:br>
              <a:rPr lang="en-IN" dirty="0" smtClean="0"/>
            </a:br>
            <a:r>
              <a:rPr lang="en-IN" dirty="0" smtClean="0"/>
              <a:t>	end </a:t>
            </a:r>
            <a:br>
              <a:rPr lang="en-IN" dirty="0" smtClean="0"/>
            </a:br>
            <a:r>
              <a:rPr lang="en-IN" dirty="0" err="1"/>
              <a:t>end</a:t>
            </a:r>
            <a:r>
              <a:rPr lang="en-IN" dirty="0"/>
              <a:t> </a:t>
            </a:r>
          </a:p>
        </p:txBody>
      </p:sp>
      <p:pic>
        <p:nvPicPr>
          <p:cNvPr id="2050"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0400" y="2122796"/>
            <a:ext cx="300990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917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Recursion</a:t>
            </a:r>
            <a:endParaRPr lang="en-IN" dirty="0"/>
          </a:p>
        </p:txBody>
      </p:sp>
      <p:sp>
        <p:nvSpPr>
          <p:cNvPr id="3" name="Content Placeholder 2"/>
          <p:cNvSpPr>
            <a:spLocks noGrp="1"/>
          </p:cNvSpPr>
          <p:nvPr>
            <p:ph idx="1"/>
          </p:nvPr>
        </p:nvSpPr>
        <p:spPr/>
        <p:txBody>
          <a:bodyPr/>
          <a:lstStyle/>
          <a:p>
            <a:endParaRPr lang="en-IN"/>
          </a:p>
        </p:txBody>
      </p:sp>
      <p:pic>
        <p:nvPicPr>
          <p:cNvPr id="1026"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794" y="1825625"/>
            <a:ext cx="4496450" cy="3911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812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Recursion: Stack point of view</a:t>
            </a:r>
            <a:endParaRPr lang="en-IN" dirty="0"/>
          </a:p>
        </p:txBody>
      </p:sp>
      <p:sp>
        <p:nvSpPr>
          <p:cNvPr id="4" name="Content Placeholder 3"/>
          <p:cNvSpPr>
            <a:spLocks noGrp="1"/>
          </p:cNvSpPr>
          <p:nvPr>
            <p:ph sz="half" idx="2"/>
          </p:nvPr>
        </p:nvSpPr>
        <p:spPr/>
        <p:txBody>
          <a:bodyPr>
            <a:normAutofit fontScale="92500" lnSpcReduction="10000"/>
          </a:bodyPr>
          <a:lstStyle/>
          <a:p>
            <a:r>
              <a:rPr lang="en-US" dirty="0" smtClean="0"/>
              <a:t>recursion </a:t>
            </a:r>
            <a:r>
              <a:rPr lang="en-US" dirty="0"/>
              <a:t>is memory intensive because it requires an allocated stack frame, which can be shown by the above columns/buckets. </a:t>
            </a:r>
            <a:endParaRPr lang="en-US" dirty="0" smtClean="0"/>
          </a:p>
          <a:p>
            <a:r>
              <a:rPr lang="en-US" dirty="0" smtClean="0"/>
              <a:t>For </a:t>
            </a:r>
            <a:r>
              <a:rPr lang="en-US" dirty="0"/>
              <a:t>every call of the function, another element is added to the stack and once the base case is reached (at the top of the stack, or the last entry), the element is “popped” off of the top and that value is passed to the value below </a:t>
            </a:r>
            <a:r>
              <a:rPr lang="en-US" dirty="0" smtClean="0"/>
              <a:t>it.</a:t>
            </a:r>
            <a:endParaRPr lang="en-IN" dirty="0"/>
          </a:p>
        </p:txBody>
      </p:sp>
      <p:pic>
        <p:nvPicPr>
          <p:cNvPr id="5" name="Picture 2" descr="Image for post"/>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27927" y="1825625"/>
            <a:ext cx="500214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931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Pros and Cons of Recursion</a:t>
            </a:r>
            <a:endParaRPr lang="en-IN" dirty="0">
              <a:solidFill>
                <a:srgbClr val="FF0000"/>
              </a:solidFill>
            </a:endParaRPr>
          </a:p>
        </p:txBody>
      </p:sp>
      <p:sp>
        <p:nvSpPr>
          <p:cNvPr id="3" name="Content Placeholder 2"/>
          <p:cNvSpPr>
            <a:spLocks noGrp="1"/>
          </p:cNvSpPr>
          <p:nvPr>
            <p:ph sz="half" idx="1"/>
          </p:nvPr>
        </p:nvSpPr>
        <p:spPr/>
        <p:txBody>
          <a:bodyPr>
            <a:normAutofit lnSpcReduction="10000"/>
          </a:bodyPr>
          <a:lstStyle/>
          <a:p>
            <a:r>
              <a:rPr lang="en-US" dirty="0"/>
              <a:t>A recursive program has </a:t>
            </a:r>
            <a:r>
              <a:rPr lang="en-US" b="1" dirty="0"/>
              <a:t>greater space requirements</a:t>
            </a:r>
            <a:r>
              <a:rPr lang="en-US" dirty="0"/>
              <a:t> than an iterative program as each function call will remain in the stack until the base case is reached.</a:t>
            </a:r>
          </a:p>
          <a:p>
            <a:r>
              <a:rPr lang="en-US" dirty="0"/>
              <a:t>It also has </a:t>
            </a:r>
            <a:r>
              <a:rPr lang="en-US" b="1" dirty="0"/>
              <a:t>greater time requirements</a:t>
            </a:r>
            <a:r>
              <a:rPr lang="en-US" dirty="0"/>
              <a:t> because each time the function is called, the stack grows and the final answer is returned when the stack is popped completely.</a:t>
            </a:r>
          </a:p>
        </p:txBody>
      </p:sp>
      <p:sp>
        <p:nvSpPr>
          <p:cNvPr id="4" name="Content Placeholder 3"/>
          <p:cNvSpPr>
            <a:spLocks noGrp="1"/>
          </p:cNvSpPr>
          <p:nvPr>
            <p:ph sz="half" idx="2"/>
          </p:nvPr>
        </p:nvSpPr>
        <p:spPr/>
        <p:txBody>
          <a:bodyPr>
            <a:normAutofit lnSpcReduction="10000"/>
          </a:bodyPr>
          <a:lstStyle/>
          <a:p>
            <a:r>
              <a:rPr lang="en-US" dirty="0"/>
              <a:t>For a recursive function, you only need to define the base case and recursive case, so the code is simpler and shorter than an iterative code.</a:t>
            </a:r>
          </a:p>
          <a:p>
            <a:r>
              <a:rPr lang="en-US" dirty="0"/>
              <a:t>Some problems are inherently recursive, such as Graph and Tree Traversal.</a:t>
            </a:r>
          </a:p>
        </p:txBody>
      </p:sp>
    </p:spTree>
    <p:extLst>
      <p:ext uri="{BB962C8B-B14F-4D97-AF65-F5344CB8AC3E}">
        <p14:creationId xmlns:p14="http://schemas.microsoft.com/office/powerpoint/2010/main" val="336939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880993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2209800" y="228600"/>
            <a:ext cx="7772400" cy="1143000"/>
          </a:xfrm>
        </p:spPr>
        <p:txBody>
          <a:bodyPr/>
          <a:lstStyle/>
          <a:p>
            <a:r>
              <a:rPr lang="en-US"/>
              <a:t>Factorial (</a:t>
            </a:r>
            <a:r>
              <a:rPr lang="en-US" i="1"/>
              <a:t>N</a:t>
            </a:r>
            <a:r>
              <a:rPr lang="en-US"/>
              <a:t>!)</a:t>
            </a:r>
          </a:p>
        </p:txBody>
      </p:sp>
      <p:sp>
        <p:nvSpPr>
          <p:cNvPr id="75779" name="Rectangle 3"/>
          <p:cNvSpPr>
            <a:spLocks noGrp="1" noChangeArrowheads="1"/>
          </p:cNvSpPr>
          <p:nvPr>
            <p:ph type="body" idx="1"/>
          </p:nvPr>
        </p:nvSpPr>
        <p:spPr>
          <a:xfrm>
            <a:off x="2286000" y="1828800"/>
            <a:ext cx="7772400" cy="4114800"/>
          </a:xfrm>
        </p:spPr>
        <p:txBody>
          <a:bodyPr/>
          <a:lstStyle/>
          <a:p>
            <a:r>
              <a:rPr lang="en-US" sz="2000" i="1">
                <a:latin typeface="Arial" panose="020B0604020202020204" pitchFamily="34" charset="0"/>
              </a:rPr>
              <a:t>N</a:t>
            </a:r>
            <a:r>
              <a:rPr lang="en-US" sz="2000">
                <a:latin typeface="Arial" panose="020B0604020202020204" pitchFamily="34" charset="0"/>
              </a:rPr>
              <a:t>! = (</a:t>
            </a:r>
            <a:r>
              <a:rPr lang="en-US" sz="2000" i="1">
                <a:latin typeface="Arial" panose="020B0604020202020204" pitchFamily="34" charset="0"/>
              </a:rPr>
              <a:t>N</a:t>
            </a:r>
            <a:r>
              <a:rPr lang="en-US" sz="2000">
                <a:latin typeface="Arial" panose="020B0604020202020204" pitchFamily="34" charset="0"/>
              </a:rPr>
              <a:t>-1)!  * N    [for </a:t>
            </a:r>
            <a:r>
              <a:rPr lang="en-US" sz="2000" i="1">
                <a:latin typeface="Arial" panose="020B0604020202020204" pitchFamily="34" charset="0"/>
              </a:rPr>
              <a:t>N</a:t>
            </a:r>
            <a:r>
              <a:rPr lang="en-US" sz="2000">
                <a:latin typeface="Arial" panose="020B0604020202020204" pitchFamily="34" charset="0"/>
              </a:rPr>
              <a:t> &gt; 1]</a:t>
            </a:r>
          </a:p>
          <a:p>
            <a:r>
              <a:rPr lang="en-US" sz="2000">
                <a:latin typeface="Arial" panose="020B0604020202020204" pitchFamily="34" charset="0"/>
              </a:rPr>
              <a:t>1! = 1</a:t>
            </a:r>
          </a:p>
          <a:p>
            <a:r>
              <a:rPr lang="en-US" sz="2000">
                <a:latin typeface="Arial" panose="020B0604020202020204" pitchFamily="34" charset="0"/>
              </a:rPr>
              <a:t>3! </a:t>
            </a:r>
          </a:p>
          <a:p>
            <a:pPr lvl="1">
              <a:buFontTx/>
              <a:buNone/>
            </a:pPr>
            <a:r>
              <a:rPr lang="en-US" sz="2000">
                <a:latin typeface="Arial" panose="020B0604020202020204" pitchFamily="34" charset="0"/>
              </a:rPr>
              <a:t>=  2! * 3</a:t>
            </a:r>
          </a:p>
          <a:p>
            <a:pPr lvl="1">
              <a:buFontTx/>
              <a:buNone/>
            </a:pPr>
            <a:r>
              <a:rPr lang="en-US" sz="2000">
                <a:latin typeface="Arial" panose="020B0604020202020204" pitchFamily="34" charset="0"/>
              </a:rPr>
              <a:t>=  (1! * 2) * 3</a:t>
            </a:r>
          </a:p>
          <a:p>
            <a:pPr lvl="1">
              <a:buFontTx/>
              <a:buNone/>
            </a:pPr>
            <a:r>
              <a:rPr lang="en-US" sz="2000">
                <a:latin typeface="Arial" panose="020B0604020202020204" pitchFamily="34" charset="0"/>
              </a:rPr>
              <a:t>= 1 * 2 * 3</a:t>
            </a:r>
          </a:p>
          <a:p>
            <a:r>
              <a:rPr lang="en-US" sz="2000">
                <a:latin typeface="Arial" panose="020B0604020202020204" pitchFamily="34" charset="0"/>
              </a:rPr>
              <a:t>Recursive design:</a:t>
            </a:r>
          </a:p>
          <a:p>
            <a:pPr lvl="1"/>
            <a:r>
              <a:rPr lang="en-US" sz="2000">
                <a:latin typeface="Arial" panose="020B0604020202020204" pitchFamily="34" charset="0"/>
              </a:rPr>
              <a:t>Decomposition:  </a:t>
            </a:r>
            <a:r>
              <a:rPr lang="en-US">
                <a:solidFill>
                  <a:srgbClr val="0033CC"/>
                </a:solidFill>
                <a:latin typeface="Arial" panose="020B0604020202020204" pitchFamily="34" charset="0"/>
              </a:rPr>
              <a:t>(</a:t>
            </a:r>
            <a:r>
              <a:rPr lang="en-US" i="1">
                <a:solidFill>
                  <a:srgbClr val="0033CC"/>
                </a:solidFill>
                <a:latin typeface="Arial" panose="020B0604020202020204" pitchFamily="34" charset="0"/>
              </a:rPr>
              <a:t>N</a:t>
            </a:r>
            <a:r>
              <a:rPr lang="en-US">
                <a:solidFill>
                  <a:srgbClr val="0033CC"/>
                </a:solidFill>
                <a:latin typeface="Arial" panose="020B0604020202020204" pitchFamily="34" charset="0"/>
              </a:rPr>
              <a:t>-1)!</a:t>
            </a:r>
            <a:r>
              <a:rPr lang="en-US">
                <a:latin typeface="Arial" panose="020B0604020202020204" pitchFamily="34" charset="0"/>
              </a:rPr>
              <a:t> </a:t>
            </a:r>
          </a:p>
          <a:p>
            <a:pPr lvl="1"/>
            <a:r>
              <a:rPr lang="en-US" sz="2000">
                <a:latin typeface="Arial" panose="020B0604020202020204" pitchFamily="34" charset="0"/>
              </a:rPr>
              <a:t>Composition: </a:t>
            </a:r>
            <a:r>
              <a:rPr lang="en-US" sz="2000">
                <a:solidFill>
                  <a:schemeClr val="accent1"/>
                </a:solidFill>
                <a:latin typeface="Arial" panose="020B0604020202020204" pitchFamily="34" charset="0"/>
              </a:rPr>
              <a:t>* </a:t>
            </a:r>
            <a:r>
              <a:rPr lang="en-US" i="1">
                <a:solidFill>
                  <a:schemeClr val="accent1"/>
                </a:solidFill>
                <a:latin typeface="Arial" panose="020B0604020202020204" pitchFamily="34" charset="0"/>
              </a:rPr>
              <a:t>N </a:t>
            </a:r>
          </a:p>
          <a:p>
            <a:pPr lvl="1"/>
            <a:r>
              <a:rPr lang="en-US" sz="2000">
                <a:latin typeface="Arial" panose="020B0604020202020204" pitchFamily="34" charset="0"/>
              </a:rPr>
              <a:t>Base case: </a:t>
            </a:r>
            <a:r>
              <a:rPr lang="en-US" sz="2000">
                <a:solidFill>
                  <a:srgbClr val="FF3300"/>
                </a:solidFill>
                <a:latin typeface="Arial" panose="020B0604020202020204" pitchFamily="34" charset="0"/>
              </a:rPr>
              <a:t>1!</a:t>
            </a:r>
          </a:p>
        </p:txBody>
      </p:sp>
    </p:spTree>
    <p:extLst>
      <p:ext uri="{BB962C8B-B14F-4D97-AF65-F5344CB8AC3E}">
        <p14:creationId xmlns:p14="http://schemas.microsoft.com/office/powerpoint/2010/main" val="32881555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1655</Words>
  <Application>Microsoft Office PowerPoint</Application>
  <PresentationFormat>Widescreen</PresentationFormat>
  <Paragraphs>389</Paragraphs>
  <Slides>37</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Cambria Math</vt:lpstr>
      <vt:lpstr>Consolas</vt:lpstr>
      <vt:lpstr>Courier New</vt:lpstr>
      <vt:lpstr>Office Theme</vt:lpstr>
      <vt:lpstr>Recursion</vt:lpstr>
      <vt:lpstr>recursion</vt:lpstr>
      <vt:lpstr>iteration</vt:lpstr>
      <vt:lpstr>PowerPoint Presentation</vt:lpstr>
      <vt:lpstr>Recursion</vt:lpstr>
      <vt:lpstr>Recursion: Stack point of view</vt:lpstr>
      <vt:lpstr>Pros and Cons of Recursion</vt:lpstr>
      <vt:lpstr>PowerPoint Presentation</vt:lpstr>
      <vt:lpstr>Factorial (N!)</vt:lpstr>
      <vt:lpstr>factorial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Execution Trace (decomposition)</vt:lpstr>
      <vt:lpstr>Execution Trace (decomposition)</vt:lpstr>
      <vt:lpstr>Execution Trace (decomposition)</vt:lpstr>
      <vt:lpstr>Execution Trace (composition)</vt:lpstr>
      <vt:lpstr>Execution Trace (composition)</vt:lpstr>
      <vt:lpstr>Execution Trace (composition)</vt:lpstr>
      <vt:lpstr>Execution Trace (composition)</vt:lpstr>
      <vt:lpstr>Improved factorial Method</vt:lpstr>
      <vt:lpstr>Fibonacci Series</vt:lpstr>
      <vt:lpstr>Fibonacci Numbers</vt:lpstr>
      <vt:lpstr>fibonacci Method</vt:lpstr>
      <vt:lpstr>Execution Trace (decomposition)</vt:lpstr>
      <vt:lpstr>Execution Trace (decomposition)</vt:lpstr>
      <vt:lpstr>Execution Trace (composition)</vt:lpstr>
      <vt:lpstr>Execution Trace (composition)</vt:lpstr>
      <vt:lpstr>Execution Trace (composition)</vt:lpstr>
      <vt:lpstr>PowerPoint Presentation</vt:lpstr>
      <vt:lpstr>PowerPoint Presentation</vt:lpstr>
      <vt:lpstr>Comparison (# Additions)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15</cp:revision>
  <dcterms:created xsi:type="dcterms:W3CDTF">2021-02-05T03:18:35Z</dcterms:created>
  <dcterms:modified xsi:type="dcterms:W3CDTF">2021-02-05T05:44:14Z</dcterms:modified>
</cp:coreProperties>
</file>