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0" r:id="rId16"/>
    <p:sldId id="271" r:id="rId17"/>
  </p:sldIdLst>
  <p:sldSz cx="18288000" cy="10287000"/>
  <p:notesSz cx="10287000" cy="1828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ZrN7Qxtqob7A8v0/yqiDuWVWB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8FEDED-024E-44F9-B4B7-10A9B6150D2F}">
  <a:tblStyle styleId="{168FEDED-024E-44F9-B4B7-10A9B6150D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76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6:18.845"/>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951 81,'10'-1,"1"0,-1-2,1 1,-1-1,0-1,16-7,25-8,-10 10,2 1,75-3,90 9,-129 3,34-5,-67 1,0 2,52 5,-90-1,-1-1,1 1,-1 0,0 0,0 1,-1 0,1 1,-1-1,0 1,0 0,0 1,-1-1,1 1,5 9,-11-15,0 0,1 1,-1-1,0 1,1-1,-1 1,0-1,0 1,1-1,-1 1,0 0,0-1,0 1,0-1,0 1,0-1,0 1,0 0,0-1,0 1,0-1,0 1,0-1,0 1,-1 0,1-1,0 1,0-1,-1 1,1-1,0 1,-1 0,-21 9,-36-5,48-4,-409 46,30-3,380-43,1 1,-1 0,1 1,0 0,-8 3,-30 10,-16-8,0-3,0-2,-115-10,142 4,7 0,-1 1,0 1,0 1,0 2,0 1,-29 7,57-10,0 0,0 0,1 0,-1 0,0 0,0 0,1 1,-1-1,0 0,0 1,1-1,-1 1,0-1,1 0,-1 1,0 0,1-1,-1 1,1-1,-1 1,1 0,-1 0,12 7,30 1,-40-9,496 56,-269-36,455 36,-607-53,146-12,-37-1,91 10,-275 0,0 0,0 0,0 0,0 0,0 0,0 0,0 0,0 0,0 0,0 0,0 1,0-1,0 0,0 1,0-1,0 1,0-1,0 1,1 1,-13 9,-38 10,47-20,-32 10,-1-1,0-1,0-3,-1 0,-63 0,-184-20,47 0,137 13,-120-17,136 10,-124 4,-10 0,-181-1,333 6,-34-2,50-1,-92 9,120-4,-1-2,0 0,0-1,-30-5,44 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42.898"/>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3971 1377,'-41'0,"37"-1,1 0,-1 0,1-1,0 1,0-1,0 0,0 1,0-2,0 1,0 0,1 0,-1-1,1 0,-1 1,-2-6,-23-20,-41-16,60 39,-1-1,1-1,0 0,1 0,-1 0,1-1,-9-12,-47-72,6 10,45 67,0 1,-1 1,-1 0,0 1,0 0,-2 1,1 1,-20-8,-15-4,-80-22,52 19,194 24,-90 7,1 0,-1 2,0 1,-1 1,0 1,-1 1,32 23,30 12,166 71,-125-37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33.674"/>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1700 946,'0'3,"1"0,0 0,0 0,-1-1,2 1,-1 0,0-1,0 1,1-1,0 1,-1-1,1 0,0 1,0-1,0 0,0 0,1 0,-1-1,0 1,1-1,-1 1,1-1,0 0,-1 0,6 2,9 2,1 0,32 6,-42-10,428 91,-427-89,-9 0,-19 2,-31-1,-20-7,-126-23,13 0,160 25,1-1,0-1,0-1,0-1,1-1,-1-1,2-1,-23-12,19 9,-1 1,0 2,-1 0,-39-7,5 1,-142-36,185 46,0-1,0-1,1 0,0-1,0-1,1 0,-17-13,-15-11,13 9,-40-35,24 3,38 40,0 1,-24-21,-19-9,-92-56,56 36,66 44,-1 2,-33-18,49 28,-1 1,1-1,0 0,9 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33.673"/>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252 80,'76'-1,"-67"2,-1 0,1 0,-1 1,1 0,-1 1,0 0,0 0,0 1,8 4,10 26,-15-18,-16-14,1 0,-1 0,0 0,0 0,0-1,-8 1,-5 2,-1-2,1 0,-1-1,0 0,-4-3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33.673"/>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33 4,'33'-1,"-6"-1,-1 1,1 2,0 0,28 6,-51-5,0 0,-1 1,0-1,1 1,-1-1,0 1,0 0,-1 0,1 1,0-1,-1 0,0 1,2 4,26 50,-29-56,0 0,0 0,0 0,0 0,-1 0,1 0,0 0,-1 0,0 0,1 0,-1 0,0 0,0 0,0 0,-1 0,1 0,0 0,-1 0,1 0,-1 0,0 0,0 0,-1 3,1-4,-1 1,0-1,0 0,0 0,0 1,0-1,0 0,0-1,0 1,0 0,-1-1,1 1,0-1,0 1,-1-1,1 0,-4 0,-6-1,1 0,-1-1,0 0,0-1,0 0,-17-8,14 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33.672"/>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233 292,'36'34,"40"39,-42-45,-1 1,40 46,-69-68,-8-6,-10-14,10 7,0 0,0 1,0-1,-1 1,0 0,0 0,-1 1,1 0,-1 0,0 0,0 0,0 1,-10-4,-37-23,23 5,23 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7:06.423"/>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0 0,'1'7,"0"0,0 0,0 0,1 0,0 0,0 0,1 0,0-1,0 1,0-1,9 11,5 5,34 35,-23-27,12 16,55 56,93 51,19-3,-177-130,1-1,0-1,43 16,-5-1,100 67,-139-86,60 19,-13-6,240 73,-307-99,-1 1,0-1,1-1,11 0,-13 0,1 0,-1 0,0 1,0 0,1 0,8 4,-6-3,1 1,-1-2,0 1,1-2,-1 1,23-4,-20 2,1 1,-1 0,27 3,-24 1,1-2,0 0,-1 0,1-2,33-3,-44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40.469"/>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 1410,'9'1,"0"0,-1 1,1-1,0 2,-1-1,1 2,-1-1,0 1,0 0,0 0,9 8,23 11,-20-15,0-1,0 0,1-1,0-2,0 0,1-1,22 0,290 4,-312-9,0-1,0 0,0-2,-1 0,1-1,25-12,-14 6,46-11,-23 13,78-3,-75 8,66-17,-59 10,-37 5,0-1,36-15,-34 11,52-13,-56 18,1-1,-2-2,1 0,-1-2,45-28,98-81,-103 71,-19 17,-11 8,-2-2,38-36,167-169,-86 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39.109"/>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132 253,'-43'22,"-36"37,70-53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39.108"/>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3993 50,'-6'4,"-16"13,12-9,0-1,0 0,-1-1,0 0,-14 5,17-8,0 0,0 1,0 0,0 0,1 1,-1 0,1 0,1 1,-1 0,1 0,-10 13,12-13,-4 8,-1 0,0-1,0 0,-1 0,-1-1,0 0,-1-1,0-1,-1 0,-24 15,-76 41,85-47,-1-1,-1-1,0-2,-1-1,-37 11,11-14,-64 5,-10 2,-187 43,220-47,0-5,0-4,-104-8,44 1,98 2,-328 8,-54-2,282-7,-16-14,57 2,-99-6,196 16,0 0,0-2,1 0,0-1,0-2,-37-18,16 8,33 13,0-1,1 0,0 0,0-1,1 0,-1 0,1 0,1-1,0 0,-11-18,-23-28,35 48,0 0,1-1,0 0,0 0,-4-12,5 11,-1-1,0 1,-1 0,-7-9,-37-55,45 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7:18.537"/>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0 0,'2'6,"0"0,1 0,-1 0,1 0,0 0,0-1,1 1,0-1,5 6,1 3,-3-4,1-1,0 0,0 0,1-1,0 0,1-1,-1 1,2-2,-1 0,1 0,-1-1,2 0,-1 0,0-2,20 5,179 51,-63-21,-100-28,1-2,55 1,-47-5,213 0,-57-5,-155 4,4 1,95-7,32-2,-18 2,-156 1,1-1,-1 0,1-1,14-6,-13 4,0 1,27-5,27 0,1 3,0 4,92 6,-121-1,82-8,-4 0,203 18,-163-10,128-4,-272 1,0-1,0 0,0-1,0 0,-1-2,0 0,0-1,0 0,23-14,-29 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6:21.335"/>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165 1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40.468"/>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3485 30,'-2'1,"-34"19,-34 25,2-1,56-36,1 0,0 1,-13 12,15-13,0 1,-1-1,0-1,-17 11,-57 31,64-36,0-1,0 0,-2-2,1 0,-24 6,-94 16,91-23,0 2,1 2,-70 29,87-29,-1-2,0-1,-1-1,0-2,0-1,-38 1,-202-3,167-6,-167-11,59 2,-1165 8,1327 0,51 3,0 0,0 0,-1 0,1 0,0 0,0 0,0 0,-1 0,1 0,0 0,0 0,0 0,0 0,-1 0,1 0,0 0,0 0,0 0,0 0,-1-1,1 1,0 0,0 0,0 0,0 0,0 0,0 0,-1-1,1 1,0 0,0 0,0 0,0 0,0-1,0 1,0 0,0 0,0 0,0 0,0-1,0 1,0 0,0 0,0 0,0-1,0 1,0 0,0 0,0 0,0 0,0-1,0 1,0 0,0 0,0 0,0 0,1-1,25-11,-3 7,1 0,0 2,0 0,0 2,0 1,32 3,10 0,51 1,117 21,-37-8,230-8,98 6,-468-12,-1-4,72-8,-7-1,-10 7,-48 3,0-3,-1-2,0-4,85-21,168-41,-303 69,-1-2,1 0,17-8,-19 7,-1 1,1 1,0-1,20-3,-30 7,0 0,1 0,-1 0,0 0,0 0,0 0,0 0,0 0,0 0,0 0,1 0,-1 0,0 0,0 0,0 0,0 0,0 0,0 0,0 0,1 0,-1 1,0-1,0 0,0 0,0 0,0 0,0 0,0 0,0 0,0 0,0 0,1 0,-1 0,0 1,0-1,0 0,0 0,0 0,0 0,0 0,0 0,0 0,0 0,0 1,0-1,0 0,0 0,0 0,0 0,0 0,0 0,0 0,0 1,0-1,0 0,0 0,0 0,0 0,-1 0,1 0,0 0,0 1,-8 9,-11 10,1-5,-1-2,-1 0,0-1,-1-1,0-1,-27 9,-138 37,162-49,-331 75,129-50,77-14,-87 1,48-7,94-7,-1-4,-156-18,-14-1,186 16,-157-25,210 23,-2-2,58 1,415-8,-306 11,-89 1,-34 1,-46 0,-380 20,303-18,-113-4,219 2,0-1,0 1,0 0,0 0,0 0,-1 0,1 0,0 0,0 0,0 0,0 1,0-1,0 0,0 1,0-1,0 0,0 1,0 0,0-1,0 1,0-1,0 1,0 0,0 1,1-1,-1 1,1-1,0 0,0 1,0-1,0 1,1-1,-1 1,0-1,1 1,-1-1,1 0,-1 1,1-1,0 0,-1 1,1-1,0 0,1 2,3 3,0 0,0-1,0 0,1 1,6 3,-6-4,-1-1,0 1,0-1,0 1,6 10,-12-11,-8-5,-10-6,-47-20,33 15,-46-26,94 36,12 6,132 48,39 11,-104-39,1-5,0-3,102 2,-56-12,281 3,-373-11,314-24,-185 4,132-25,-282 39,-1-2,0-1,-1-1,-1-1,45-30,14-8,-84 52,-14 10,0-1,-29 16,-57 8,0-3,-106 16,60-14,-106 37,205-55,13-7,-66 7,64-11,-55 14,31-5,-2-3,1-2,-1-3,-1-3,-100-8,-18-27,94 29,38 3,-60-10,248 11,162 46,-278-43,0-2,0 0,33-4,-36 2,0 0,0 1,0 0,38 8,-33-5,-1 0,1-1,0-1,0-2,0-1,26-4,36-2,-38 6,-32 3,-1-1,1-1,-1 0,1-1,-1-1,0 0,0-2,0 0,29-13,-7-1,0 1,1 2,1 2,0 1,1 2,61-8,-102 19,0 0,0 0,1 0,-1 0,0 0,0 0,0-1,1 1,-1 0,0 0,0 0,0 0,1 0,-1 0,0 0,0 0,1 0,-1 0,0 0,0 0,0 0,1 0,-1 0,0 0,0 1,1-1,-1 0,0 0,0 0,0 0,0 0,1 0,-1 1,0-1,0 0,0 0,0 0,1 0,-1 1,0-1,0 0,0 0,0 0,0 1,0-1,0 0,0 0,0 1,0-1,-10 12,-21 10,-14 2,0-3,-1-2,-1-1,-58 12,-200 26,193-27,-77-22,75-4,85-5,28 1,0 1,0 0,1-1,-1 1,0 0,1-1,-1 1,0-1,1 1,-1-1,1 1,-1-1,1 1,-1-1,1 0,-1 1,1-1,0 0,-1 1,1-1,0 0,-1 0,1 1,0-1,0 0,0 0,0 1,0-1,0 0,0 0,0 1,0-1,0-1,2-6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34.448"/>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0 80,'1'0,"6"-3,10-4,24-3,24-3,30 1,35-2,36 3,33 3,19 6,-10 4,-13 6,-23 4,-23 1,-36-2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45.267"/>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16 98,'1'3,"2"8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45.266"/>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4 1,'0'1,"0"4,0 3,0 2,0 3,0 2,3 2,-1-9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37.413"/>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2 1,'0'6,"0"5,0 6,0 6,0 1,2 1,1 1,4-1,2-2,-1-3,-1-3,-1-4,-2-3,-4-5,-2-1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37.864"/>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1620 902,'-26'-22,"0"1,-1 2,-2 0,-40-19,20 11,-451-247,69 40,330 177,-243-125,327 174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38.253"/>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216 0,'-3'0,"-4"0,-4 0,-3 0,-1 0,0 0,-1 0,0 0,1 0,-1 0,0 0,1 0,0 0,-1 0,2 0,2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38.920"/>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1555 116,'-34'-14,"16"5,-19-5,-1 2,-1 1,-72-10,-125 0,193 19,-562-9,601 10,-1 1,1 0,0 0,0 1,0-1,0 1,0 0,0 0,0 0,0 0,0 1,0 0,1 0,-1 0,0 0,1 0,0 1,0-1,0 1,0 0,-4 4,-5 3,0-1,-1 0,0-1,-1 0,0-1,-19 6,-37 21,52-23,1 0,0 1,0 1,1 1,-20 22,30-28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42.844"/>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43.343"/>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696 0,'-15'12,"1"0,-1-1,-1 0,0-2,-31 14,-94 30,102-40,-107 29,97-31,1 3,-82 35,110-38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28.653"/>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1033 1,'-2'5,"-1"0,1 0,-1-1,0 1,0 0,-1-1,1 0,-7 5,1 2,-4 4,0-1,-1-1,-23 17,-2 3,-89 96,138-137,1 1,1 0,-1 1,1 0,24-8,-26 11,16-8,10-4,1 2,65-16,-166 60,50-26,0 0,0 0,1 2,-1-1,2 2,-1 0,1 0,0 1,-17 17,8-7,-1-1,-34 22,30-22,-37 33,60-49,1 0,-1 0,1 1,0-1,0 1,0-1,0 1,1 0,-1 0,1 0,-1 0,1 0,0 0,0 0,0 4,1-1,0-1,1 0,0 0,0 1,0-1,0 0,1 0,4 9,-3-6,0-1,-1 1,0 0,2 16,-4-22,0 0,1 0,-1 0,0 0,0 0,-1 0,1 0,0 0,-1 0,1 0,-1 0,1 0,-1 0,0 0,0 0,0-1,0 1,0 0,0-1,-1 1,1-1,-1 1,1-1,-1 1,-2 0,4-2,0 0,0-1,0 1,-1-1,1 1,0-1,0 1,0-1,0 1,0-1,0 1,0-1,0 1,0-1,0 1,0-1,0 1,0-1,0 1,0-1,0 1,1 0,-1-1,0 1,0-1,1 1,-1-1,0 1,0 0,1-1,-1 1,1 0,-1-1,12-22,38-48,32-50,-78 113,2 0,-1 1,1-1,0 1,0 1,1-1,0 1,0 0,1 1,13-9,-85 74,-9 8,59-52,-1-1,-1 0,0-2,-28 19,15-15,8-4,0-1,-1-1,-1-1,-28 9,11-11,-68 5,65-10,29-1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43.658"/>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0 142,'37'-13,"-16"4,71-20,1 4,2 3,0 5,1 4,0 4,1 4,0 5,0 4,-1 4,126 27,-125-8,-68-16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44.008"/>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1337 131,'-78'-2,"1"-4,-80-17,-149-44,275 60,11 2,-7-2,1 1,-31-2,46 8,1 0,0 0,-1 1,1 1,0-1,0 2,0-1,0 1,-9 5,-61 27,-1-4,-140 35,214-65,0 1,-1 0,1 1,0-1,-10 6,5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44.327"/>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31 4,'-5'0,"-2"0,-3-1,2-1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46.985"/>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594 0,'-1'0,"-7"0,-9 1,-11 6,-7 4,-8 3,-8 4,-9 3,-12 5,-1 0,5-1,9-2,13-5,13-5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47.319"/>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0 182,'1'-5,"0"-1,0 0,0 1,1-1,0 1,0-1,0 1,1 0,0 0,0 0,0 0,0 1,1-1,0 1,0 0,0 0,1 0,-1 0,1 1,6-4,5-3,-1 2,1-1,1 2,0 0,23-6,-1 5,1 1,0 2,1 2,-1 1,66 6,202 41,105 44,-309-65,-34-9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4.289"/>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112 0,'0'2,"0"0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4.671"/>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28 0,'0'2,"0"0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7.300"/>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12 1,'-2'0,"0"0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7.649"/>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70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8.019"/>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17 0,'-2'0,"-1"0,-1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29.724"/>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171 94,'7'-9,"58"-61,-56 60,-6 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8.445"/>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17 0,'-1'0,"-1"0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8.818"/>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6 1,'-1'0,"-1"0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8:59.140"/>
    </inkml:context>
    <inkml:brush xml:id="br0">
      <inkml:brushProperty name="width" value="0.3" units="cm"/>
      <inkml:brushProperty name="height" value="0.6" units="cm"/>
      <inkml:brushProperty name="color" value="#FCC69E"/>
      <inkml:brushProperty name="tip" value="rectangle"/>
      <inkml:brushProperty name="rasterOp" value="maskPen"/>
      <inkml:brushProperty name="ignorePressure" value="1"/>
    </inkml:brush>
  </inkml:definitions>
  <inkml:trace contextRef="#ctx0" brushRef="#br0">113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27.815"/>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34 231,'-8'10,"-5"4,13-14,0 0,-1 0,1 0,0 0,0 1,-1-1,1 0,0 0,-1 0,1 0,0 0,0 0,-1 0,1 0,0 0,-1 0,1 0,0 0,0 0,-1 0,1 0,0 0,-1 0,1 0,0-1,0 1,-1 0,1 0,0 0,0 0,0 0,-1-1,1 1,0 0,0 0,0-1,-1 1,1 0,0 0,0-1,0 1,0 0,0 0,0-1,-1 1,1 0,0 0,0-1,0 1,0 0,0-1,0 1,0 0,0-1,-1-7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27.814"/>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64 85,'-4'5,"-3"3,0 0,0 0,-14 11,21-18,0-1,0 0,-1 1,1-1,0 0,0 1,-1-1,1 0,0 1,-1-1,1 0,0 0,-1 1,1-1,-1 0,1 0,0 0,-1 0,1 1,-1-1,1 0,0 0,-1 0,1 0,-1 0,1 0,0 0,-1 0,1 0,-1 0,1 0,0-1,-1 1,1 0,-1 0,1 0,0 0,-1-1,1 1,0 0,-1-1,-2-20,12-26,-6 36,-2 7,0-1,0 1,0 0,0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27.812"/>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24 99,'-1'2,"-12"13,3-3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1:43.550"/>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4 1,'0'7,"0"9,0 14,0 12,0 3,0 4,0 7,0 5,0-5,0-6,1-7,2-8,0-10,0-8,1-7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4:10.173"/>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1 4,'0'-1,"0"-1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4:41.504"/>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180 250,'254'-18,"-251"19,0-1,-1 0,1 0,0 0,0 0,0-1,0 1,0-1,0 0,0 0,-1 0,1 0,0 0,-1-1,1 1,4-4,-5 2,-1 0,1 1,-1-1,1 0,-1 0,0 0,0 0,-1 0,1 0,0 0,-1 0,0-1,0 1,0 0,0-4,-1-9,0 0,-1 0,0 0,-1 0,-1 1,-7-21,7 13,1 11,-11 22,2 1,-8 11,-1-1,-2 0,0-2,-1-1,-31 18,53-35,0 0,0 1,-1-1,1 0,-1 0,1-1,-1 1,1 0,-1-1,0 0,1 1,-1-1,1 0,-1-1,0 1,1 0,-1-1,0 1,1-1,-1 0,1 0,0 0,-4-2,4 2,1-1,-1 0,0 1,1-1,0 0,-1 0,1 0,0-1,0 1,0 0,1 0,-1 0,0-1,1 1,-1 0,1-1,0 1,0 0,0-1,0 1,0-1,1 1,-1 0,1-1,0-2,-1-8,-10 21,-7 7,13-13,-1 0,1 0,-1 0,0 0,0-1,0 0,0 0,0 0,0-1,0 0,0 0,0 0,-5-1,4 0,0 1,0 0,0 0,1 0,-1 1,0 0,0 0,-5 2,10-2,-1 0,1 0,0 0,0 0,0 1,1-1,-1 0,0 0,0 0,0 1,1-1,-1 0,1 1,-1-1,1 1,0-1,-1 1,1-1,0 1,0-1,0 1,0 1,2 44,0-30,-4 24,-11 68,2-21,8 155,5-124,-1-87,11 57,-7-55,0-1,-1 55,-4-62,1 0,2 0,0 0,2 0,0-1,11 29,-13-47,0 0,1 0,0 0,0-1,0 0,1 1,0-1,0-1,0 1,1-1,0 0,0 0,0 0,0-1,1 0,0 0,0-1,0 0,0 0,0-1,1 0,-1 0,1 0,0-1,8 0,-14-1,7-1,1 1,-1 1,0-1,14 4,-19-3,0 1,0-1,0 1,0 0,0 1,0-1,-1 1,1 0,-1 0,0 0,6 6,-5-6,0 0,1 0,0 0,0-1,0 1,0-1,0 0,0 0,0-1,1 0,-1 0,0 0,1-1,-1 1,1-1,-1 0,11-2,22 2,-37 0,-1-1,0 1,1 0,-1-1,1 1,-1 0,0-1,1 1,-1-1,0 1,1-1,-1 1,0 0,1-1,-1 1,0-1,0 1,0-1,0 1,1-1,-1 0,0 1,0-1,0 1,0-1,0 1,0-1,0 1,0-1,-1 1,1-1,0 1,-1-2,-3-26,3 22,-60-292,45 180,16 117,0 0,0 0,0 0,0 0,0 0,0 0,1 0,-1 0,0 0,1 0,-1 0,1 0,-1 0,1 1,-1-1,1 0,-1 0,1 0,0 1,-1-1,1 0,0 1,0-1,0 1,-1-1,1 1,0-1,0 1,0 0,0-1,0 1,0 0,0 0,0 0,0 0,0 0,0 0,0 0,0 0,0 0,1 0,57 2,-42-1,-21-2,0 0,-1 0,1 0,0 0,0-1,0 0,0 0,0 0,0 0,0-1,1 0,-1 1,1-1,-4-4,2 1,-1 0,1 0,0-1,0 0,0 1,1-2,-4-8,0-7,-1 0,-2 0,0 1,-1 0,-1 1,-29-35,37 52,0 0,-1 0,0 0,0 0,0 1,0 0,0 0,-1 1,-12-4,9 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4:51.106"/>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169 20,'-18'43,"14"-25,-1-19,-8-29,5 12,-4 32,12-14,-1 1,1-1,-1 1,1-1,-1 0,1 0,-1 1,1-1,-1 0,1 0,-1 0,0 1,1-1,-1 0,1 0,-1 0,1 0,-1 0,0 0,1 0,-1 0,1 0,-1-1,0 1,1 0,-1 0,1 0,-1-1,1 1,-1 0,1-1,-1 1,1 0,-1-1,1 1,0-1,-1 1,1-1,0 1,-1-1,1 1,0-1,-1 1,1-1,0 1,0-1,-1 0,-3-9,-11-18,6 27,0 19,7-10,0 0,1 0,0 1,1-1,0 0,0 0,3 12,-2-11,0-1,-1 0,0 0,0 0,-1 1,-3 14,-1-61,4 23,0 23,-8 40,0 4,8 45,-2-92,1 1,-1 0,1 1,0-1,1 0,0 0,0 1,0-1,0 1,2 10,-1 119,0-126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29.723"/>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175 204,'4'-3,"17"-15,0 1,2 1,0 1,1 1,0 2,1 0,0 1,1 2,0 0,28-4,-53 13,-1-1,1 1,0 0,0-1,0 1,0 0,0 0,-1 0,1 0,0 0,0 0,0 0,0 0,0 0,-1 0,1 1,0-1,0 0,0 1,0-1,-1 0,1 1,0-1,0 1,-1-1,1 1,0-1,-1 1,1 0,-1-1,1 1,-1 0,1-1,-1 1,1 1,-1 0,0 1,0-1,0 1,0-1,-1 1,1-1,-1 0,0 1,0-1,0 0,0 0,-2 3,-41 61,31-49,23-22,8-7,8-4,1 1,1 2,0 1,0 1,1 1,1 2,-1 1,43-5,-72 12,1 0,-1-1,1 1,0 0,-1 0,1 0,-1 0,1 0,0 0,-1 0,1 0,0 0,-1 0,1 0,-1 0,1 0,0 0,-1 1,1-1,-1 0,1 0,-1 1,1-1,-1 0,1 1,-1-1,1 1,0 0,-14 10,-30 9,0-6,-1-2,-83 10,67-12,42-5,0 0,0 2,0 0,1 1,0 1,1 0,0 2,-26 21,22-17,0-1,-1 0,-1-2,16-9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4:54.702"/>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46 31,'-1'-1,"1"-1,0 1,-1-1,1 1,-1-1,0 1,1-1,-1 1,0-1,0 1,0 0,0 0,0 0,0-1,0 1,-1 0,1 0,0 0,0 0,-1 1,-1-2,3 2,-1-1,0 1,1 0,-1 0,0 0,1-1,-1 1,0 0,1 0,-1 0,0 0,1 0,-1 0,0 0,1 0,-1 0,0 0,1 1,-1-1,0 0,1 0,-1 1,0-1,1 0,-1 1,1-1,-1 0,1 1,-1-1,1 1,-1-1,1 1,-1-1,1 1,0 0,-1-1,1 1,0-1,-1 1,1 0,0-1,0 1,0 0,-1-1,1 1,0 0,0-1,0 1,0 0,0-1,0 1,1 1,-1 0,0 1,0 0,1 0,0 0,-1 0,1-1,0 1,0 0,0-1,1 1,-1-1,1 1,-1-1,1 1,0-1,0 0,0 0,0 0,0 0,1-1,-1 1,0 0,1-1,-1 1,5 0,-3 0,0 1,0-1,-1 1,1 0,-1 0,1 0,-1 0,0 0,0 1,0-1,2 6,14 39,-16-42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4:58.274"/>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45 87,'-18'-34,"7"3,18 55,-4-14,0 0,0 0,-1 0,0 0,1 11,-4-27,-1 0,1 1,-1-1,0 1,0-1,-5-8,3 8,1 0,0-1,0 1,1-1,0 0,0 0,0-9,1 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5:03.212"/>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192 276,'-13'0,"10"-1,1 1,-1-1,1 1,0 0,-1 0,1 0,-1 0,1 1,0-1,-1 1,1-1,0 1,-1 0,1 0,0 0,0 0,0 0,0 0,0 1,0-1,0 1,0-1,1 1,-1 0,0 0,-2 3,4-4,0-1,0 1,0-1,0 0,-1 1,1-1,0 1,-1-1,1 0,0 1,-1-1,1 0,0 1,-1-1,1 0,-1 0,1 1,0-1,-1 0,1 0,-1 0,1 0,-1 1,1-1,-1 0,1 0,-1 0,1 0,-1 0,1 0,0 0,-1 0,1 0,-1-1,0 1,-4 0,4 13,-2-34,-1 1,0-1,-14-34,0 32,-3-3,19 18,0 0,0 0,1-1,-1 1,2 0,-1-11,2 12,-1 0,-1 0,0 0,0 0,0 0,0 1,-1-1,0 0,-6-12,5 14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5:12.049"/>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45 497,'0'-8,"-1"1,-1 0,1-1,-1 1,-1 0,1 0,-1 0,-5-7,5 7,-1 0,1 0,1 0,-1-1,1 1,0-1,1 1,-1-13,2 9,2-1,-1 1,1 0,1 0,0 1,1-1,5-12,8-22,-14 36,1 0,-1 0,2 1,-1-1,1 1,12-14,-16 18,1 1,-1-1,0 0,0 1,0-1,-1 0,1 1,-1-1,0 0,0 0,0 0,0 1,-1-1,0 0,1 0,-2 1,1-1,0 1,0-1,-1 1,0-1,0 1,0 0,0 0,0 0,-5-5,-5-12,8 14,1 24,2-1,2-1,3 33,-2-33,0 1,-2 28,0-44,1-1,-1 0,0 1,0-1,0 1,0-1,0 1,0-1,0 1,0-1,0 1,0-1,0 1,0-1,0 0,-1 1,1-1,0 1,0-1,0 1,-1-1,1 0,0 1,-1-1,1 0,0 1,-1-1,1 0,0 1,-1-1,1 0,0 0,-1 1,1-1,-1 0,1 0,-1 0,1 0,0 1,-1-1,1 0,-1 0,1 0,-1 0,1 0,-1 0,1 0,-1 0,1-1,-1 1,1 0,0 0,-1 0,1 0,-1-1,1 1,-1 0,1 0,0-1,-1 1,0-1,0 0,1 0,-1 0,0 0,1 0,-1 0,0 0,1 0,0 0,-1 0,1 0,-1 0,1 0,0 0,0-1,0 1,0 0,0 0,0 0,0 0,0 0,0-1,0 1,1 0,-1 0,0 0,1 0,0-2,0 1,0 0,1 0,-1 0,1 0,-1 0,1 0,0 0,-1 0,1 0,0 1,0-1,1 1,-1-1,0 1,0 0,1 0,-1 0,5-1,0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5:27.455"/>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256 520,'-4'-1,"1"1,-1-1,0 0,0 0,0 0,1 0,-1-1,1 0,-1 1,1-1,0-1,-1 1,1 0,0-1,1 1,-1-1,0 0,1 0,-1 0,1 0,0-1,0 1,-1-4,-7-14,1 0,-13-42,6 15,-22-78,17 24,12 51,1 20,8 31,0 0,-1-1,1 1,0 0,0 0,0 0,0 0,0 0,0 0,0 0,0 0,0 0,0-1,-1 1,1 0,0 0,0 0,0 0,0 0,0 0,0 0,0 0,-1 0,1 0,0 0,0 0,0 0,0 0,0 0,0 0,-1 0,1 0,0 0,0 0,0 0,0 0,0 0,0 0,0 0,-1 0,1 1,0-1,0 0,0 0,0 0,0 0,0 0,0 0,0 0,0 0,0 0,-1 1,1-1,0 0,0 0,0 0,-6 20,-4 29,2-13,1 0,2 0,0 43,6-46,11 55,1 9,-11 205,-4-151,-7 63,8-116,2 98,8-104,-9-92,0 0,1 0,-1 1,0-1,0 0,0 1,0-1,0 0,0 0,0 1,0-1,1 0,-1 0,0 1,0-1,0 0,0 0,1 0,-1 1,0-1,0 0,1 0,-1 0,0 0,0 0,1 1,-1-1,0 0,0 0,1 0,-1 0,0 0,0 0,1 0,-1 0,0 0,1 0,-1 0,0 0,0 0,1 0,17-8,11-14,-25 19,-1-1,1 1,1 0,-1 0,0 0,1 0,0 1,-1 0,1 0,0 0,0 1,0 0,1-1,-1 2,0-1,7 1,120-8,-9-8,-121 15,0 0,-1 1,1-1,-1 0,1 0,0 0,-1 0,0 0,1-1,-1 1,0 0,1-1,-1 1,0 0,0-1,0 0,0 1,0-1,-1 0,1 1,0-1,0-3,9-49,-6 25,2-5,-1 1,-1-1,-2-37,-1 29,8-178,-5 179,14-70,-10 75,-2 0,3-67,-1-138,-8 225,-1 0,-1 0,0 0,-1 1,-1-1,0 1,-1 0,-13-28,17 41,-1 1,1-1,0 0,-1 0,1 1,-1-1,0 0,1 1,-1 0,0-1,0 1,0 0,0 0,0 0,0 0,0 0,0 1,-1-1,-1 0,-48 0,45 1,1 0,-1 1,1-2,0 1,-1-1,-9-2,14 2,0-1,0 1,0 0,0-1,0 1,0-1,0 0,1 0,-1 1,1-1,-1 0,1 0,0-1,-2-3,1 4,1 0,0-1,0 1,-1 0,1 0,-1 0,1 0,-1 0,0 0,0 1,0-1,0 0,0 1,0 0,-1-1,-2 0,4 1,0 1,0-1,0 0,-1 1,1-1,0 1,0-1,-1 1,1 0,0 0,-1-1,1 1,0 0,-1 0,1 0,-1 1,1-1,0 0,-1 0,1 1,0-1,0 1,-1-1,1 1,0-1,0 1,0 0,0 0,-1-1,1 1,0 0,0 0,1 0,-2 2,0 2,1 0,0 0,0 0,0 0,1 0,0 0,0 10,1-5,-8 683,7-686,1 1,0-1,1 0,-1 0,1 0,4 7,-3-7,-1 0,0 0,0 0,0 0,0 15,-1-15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5:35.408"/>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0 1,'2'3,"0"0,0 1,-1-1,0 1,0-1,0 1,0 0,0-1,-1 1,1 6,1 1,3 20,6 19,-8-40,-1-1,0 2,-1-1,0 0,0 0,-2 15,3 26,5 85,-4-38,-2-77,-1-15,0-1,0 0,1 0,0 0,0 1,2 7,-2-11,0 0,1 0,-1-1,0 1,0 0,1-1,-1 1,1-1,-1 0,1 1,-1-1,1 0,0 0,0 0,0 0,0 0,-1-1,1 1,0 0,0-1,3 1,-2-1,-1 0,0 0,0 1,0-1,1 1,-1-1,0 1,0 0,0 0,0 0,0 0,0 0,0 0,-1 1,1-1,0 1,-1-1,1 1,-1 0,1-1,-1 1,0 0,0 0,2 4,-3-6,0 1,0-1,1 1,-1-1,0 1,0-1,0 1,0-1,1 1,-1-1,0 0,0 1,1-1,-1 1,0-1,1 0,-1 1,0-1,1 0,-1 1,0-1,1 0,-1 0,1 0,-1 1,1-1,-1 0,1 0,-1 0,1 0,-1 0,1 0,-1 0,0 0,1 0,0 0,6-17,-2-26,-6 7,2 16,-2 0,0-1,-2 1,-6-32,6 43,0-1,1 1,1-1,-1 0,2 0,-1 0,3-18,4 80,-1-14,11 46,-9-56,-1 0,-2 0,1 46,-5-74,0 0,0 0,0-1,0 1,0 0,0 0,0 0,0 0,0 0,0 0,0 0,0 0,0 0,0 0,0 0,0-1,0 1,0 0,0 0,0 0,0 0,0 0,0 0,-1 0,1 0,0 0,0 0,0 0,0 0,0 0,0 0,0 0,0 0,0 0,0 0,-1 0,1 0,0 0,0 0,0 0,0 0,0 0,0 0,0 0,0 0,0 0,0 0,0 0,-1 0,1 0,0 0,0 0,0 0,0 0,0 0,0 1,0-1,0 0,0 0,-2-4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14:25:44.647"/>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99 493,'0'76,"0"-48,0-26,0-13,-1 8,-3 16,-6 30,7-31,-2 13,5-20,-1 0,0 0,0-1,0 1,-1-1,1 1,-1-1,0 1,-1-1,1 0,-1 0,1 0,-6 5,2-2,0 0,0 0,1 1,0 0,0 0,1 1,-4 10,8-19,0 1,-1-1,1 0,0 1,0-1,0 1,0-1,0 1,0-1,0 1,0-1,0 1,0-1,0 1,0-1,0 1,0-1,0 1,0-1,0 1,1-1,-1 1,0-1,0 0,1 1,-1-1,0 1,0-1,1 0,-1 1,1-1,-1 0,0 1,1-1,-1 0,1 1,-1-1,0 0,1 0,-1 0,1 0,-1 1,1-1,-1 0,1 0,-1 0,1 0,-1 0,1 0,-1 0,1 0,-1 0,1 0,-1-1,1 1,-1 0,1 0,-1 0,1-1,1 0,0 0,0 0,-1 0,1 0,0 0,-1-1,1 1,0-1,-1 1,0-1,1 1,-1-1,1-2,16-31,-14 26,1 1,-1-1,0 0,-1 0,4-20,-4 19,-1-1,2 0,-1 1,8-14,-7 16,0 0,-1 0,0 0,-1-1,1 0,-2 1,1-1,0-10,-1 6,0 0,1 1,0-1,5-13,6-35,-3 20,-8 34,0 1,0-1,-1 1,0-1,1-12,-2 14,-1-11,1 1,1-1,0 1,1-1,4-16,-6 29,0 0,0 0,-1 0,1 0,-1 1,0-1,0 0,0 0,0 1,-1-1,1 1,-1-1,-2-2,-25-35,28 39,-101-118,99 114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46:29.126"/>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0 460,'1'-8,"0"0,1 1,-1-1,1 1,1 0,0 0,0 0,0 0,1 0,0 0,0 1,0 0,1 0,10-11,11-8,54-41,-53 46,32-26,3 3,1 2,112-53,-154 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29.721"/>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27 1315,'42'-65,"-31"48,21-35,-24 37,0 0,2 1,0 0,0 1,1 0,0 1,17-14,5-3,-2-1,-1-2,-1-2,37-54,30-35,-56 81,81-64,-9 8,-74 66,1 3,2 1,0 1,75-33,-84 43,24-8,104-33,-16 8,40-11,-123 40,-47 15,-1 1,2 0,-1 1,0 1,1 0,18-1,25 0,59-11,-61 6,68-2,231 29,-243-6,135 34,-76 12,-12-8,-58-17,-88-28,0 0,0 1,21 14,22 11,-38-23,-1 2,1 0,-2 1,23 18,-33-25,20 15,1-2,30 13,35 24,-59-30,-1 3,49 52,111 128,-165-184,-20-18,-1 1,0-1,0 1,0 0,7 9,-10-9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45.267"/>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1 0,'16'1,"1"1,-1 0,0 1,0 1,0 1,0 0,-1 1,22 12,29 10,-65-28,50 17,-47-16,-1 1,1-2,0 1,0 0,0-1,0 1,0-1,0 0,0-1,6 0,-38-16,20 9,26 14,-2 2,-1 1,0 0,0 1,-1 1,-1 0,0 1,0 1,-1 0,11 16,-4-7,1 0,24 19,-19-18,0 1,21 28,4 4,98 114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6T09:52:42.898"/>
    </inkml:context>
    <inkml:brush xml:id="br0">
      <inkml:brushProperty name="width" value="0.1" units="cm"/>
      <inkml:brushProperty name="height" value="0.2" units="cm"/>
      <inkml:brushProperty name="color" value="#FCC69E"/>
      <inkml:brushProperty name="tip" value="rectangle"/>
      <inkml:brushProperty name="rasterOp" value="maskPen"/>
      <inkml:brushProperty name="ignorePressure" value="1"/>
    </inkml:brush>
  </inkml:definitions>
  <inkml:trace contextRef="#ctx0" brushRef="#br0">3999 1153,'-90'-91,"66"70,-59-53,-3 3,-100-62,162 121,0 0,-45-14,41 16,1 0,-32-18,21 6,5 2,0 1,-70-27,103 46,-1 0,1-1,0 1,-1 0,1 0,-1 0,1-1,-1 1,1 0,-1 0,1 0,0 0,-1 0,1 0,-1 0,1 0,-1 0,1 0,-1 0,1 0,-1 0,1 0,-1 0,1 1,-1-1,1 0,0 0,-1 1,1-1,-1 0,1 0,-1 1,6 14,19 16,-1-11,0-1,2 0,0-2,47 24,118 40,-42-39,-100-30,92 36,-51-4,-185-142,38 51,-3 4,-1 2,-2 2,-107-45,240 144,-36-33,-22-17,1-1,0 0,0 0,22 10,-33-20,-1 0,0 0,0-1,0 1,0 0,0-1,0 1,0 0,0 0,-1-1,1 1,0 0,-1 0,1-1,-1 1,1 0,-3-2,-6-13,-1 1,0 0,-1 1,-1 0,0 1,-1 1,-1-1,0 2,-24-16,-14-5,-82-37,78 46,38 17,1 0,0-2,1 0,-31-21,0-17,40 38,0 0,-1 0,0 0,-1 1,0 0,0 1,0 0,-19-9,-26-2,0 3,-1 1,-1 4,-83-5,25 3,194 47,344 137,-423-173,0 1,0-1,-1 1,1-1,0 0,0 1,0-1,0 0,0 0,0 1,0-1,0 0,0 0,0 0,0 0,0 0,0-1,0 1,0 0,-1 0,1 0,0-1,0 1,0-1,0 1,0-1,0 1,-1-1,1 1,0-1,1-1,-2 0,1 0,-1 0,1 0,-1 0,1 0,-1 0,0 0,0 0,0 0,-1 0,1 0,0 0,-2-4,-1-4,0 0,0 1,-1-1,-1 1,-8-13,7 14,-1 0,0 1,-1 0,0 0,0 0,0 1,-1 1,-11-7,-7 0,-43-14,46 18,0 0,1-2,-29-17,30 17,-1 0,1 2,-1 0,-1 2,1 1,-1 0,-26-1,14 1,-97-9,-203 4,42 3,192 0,-1 4,0 4,-138 20,230-18,0 1,1 0,-1 0,1 1,-17 10,-32 14,34-19,1 1,-38 22,-24 11,-151 79,185-88,1 1,-59 57,48-33,36-33,-38 29,50-46,-8 7,21-16,15-9,16-9,2 1,0 1,1 2,1 1,55-12,-89 24,1 0,-1 0,0-1,1 1,-1 0,1 0,-1 0,0 0,1 0,-1 0,0 0,1 0,-1 0,1 0,-1 0,0 0,1 0,-1 0,0 0,1 0,-1 0,0 1,1-1,-1 0,0 0,1 0,-1 1,0-1,1 0,-1 0,0 1,0-1,1 0,-1 0,0 1,0-1,0 0,1 1,-7 16,-18 17,4-15,0 0,-2-1,0-1,-1 0,0-2,-2-1,-25 11,-13 8,60-31,0-1,0 1,1 0,-1-1,1 1,-1 0,1 1,0-1,0 0,0 1,0-1,0 1,0 0,1-1,-1 1,1 0,0 0,0 0,0 0,0 0,0 0,1 0,-1 5,-4 14,3-15,-1-1,0 1,0-1,0 1,-1-1,0 0,-1-1,-9 11,46-62,25-6,2 2,3 2,76-43,-8 3,56-20,-161 94,0 2,1 1,0 0,1 2,0 2,37-7,39-12,-45 9,-25 8,-1-1,-1-1,45-23,-4-3,-46 25,1-2,-2-1,29-21,-36 23,0 0,1 1,1 1,0 1,1 1,-1 1,36-9,10 2,80-7,-81 15,86-23,-206 35,0-3,-77-7,103 3,0 2,0 1,0 1,1 2,-1 0,1 2,-34 12,-143 31,128-33,-144 49,202-55,1 0,0 1,0 1,1 0,-25 25,-23 16,43-37,-18 12,40-28,0 0,0 0,0 0,0 0,0 1,0-1,1 0,-1 0,0 0,0 0,0 0,0 0,0 0,0 0,0 0,0 0,0 0,0 0,0 1,0-1,0 0,0 0,0 0,0 0,0 0,0 0,0 0,0 0,0 0,0 0,0 1,0-1,0 0,0 0,0 0,0 0,0 0,27-12,41-17,0 3,2 3,99-20,-152 38,0-1,-1 0,29-17,17-7,2 4,1 4,1 1,81-12,9 24,-39 5,-83 2,0-2,59-15,-59 11,-29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457700" cy="917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5827713" y="0"/>
            <a:ext cx="4457700" cy="917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17372013"/>
            <a:ext cx="4457700" cy="9159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당신의 스트레스, 걱정마세요.</a:t>
            </a:r>
            <a:endParaRPr sz="1000">
              <a:latin typeface="Arial"/>
              <a:ea typeface="Arial"/>
              <a:cs typeface="Arial"/>
              <a:sym typeface="Arial"/>
            </a:endParaRPr>
          </a:p>
          <a:p>
            <a:pPr marL="0" lvl="0" indent="0" algn="l" rtl="0">
              <a:spcBef>
                <a:spcPts val="0"/>
              </a:spcBef>
              <a:spcAft>
                <a:spcPts val="0"/>
              </a:spcAft>
              <a:buClr>
                <a:schemeClr val="dk1"/>
              </a:buClr>
              <a:buFont typeface="Arial"/>
              <a:buNone/>
            </a:pPr>
            <a:r>
              <a:rPr lang="ko-KR" sz="1000">
                <a:latin typeface="Arial"/>
                <a:ea typeface="Arial"/>
                <a:cs typeface="Arial"/>
                <a:sym typeface="Arial"/>
              </a:rPr>
              <a:t>모바일 컴퓨팅과 응용 Team 2 &lt;&lt;마음의 소리&gt;&gt; 발표 시작하도록 하겠습니다</a:t>
            </a:r>
            <a:endParaRPr/>
          </a:p>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0: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ko-KR" sz="1000">
                <a:latin typeface="Calibri"/>
                <a:ea typeface="Calibri"/>
                <a:cs typeface="Calibri"/>
                <a:sym typeface="Calibri"/>
              </a:rPr>
              <a:t>앞서 말씀 드렸듯이, </a:t>
            </a:r>
            <a:r>
              <a:rPr lang="ko-KR" sz="1000"/>
              <a:t>“스트레스 상황”과 “녹음해야 하는 상황”</a:t>
            </a:r>
            <a:r>
              <a:rPr lang="ko-KR" sz="1000">
                <a:latin typeface="Calibri"/>
                <a:ea typeface="Calibri"/>
                <a:cs typeface="Calibri"/>
                <a:sym typeface="Calibri"/>
              </a:rPr>
              <a:t>이 동치가 아닙니다.</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이 때문에 발생하는 나쁜 사용자 경험을 줄이기 위해서 총 4가지의 추가 기능을 기획해 보았습니다.</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첫 째로</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혼자 있을 때 스트레스가 높아진 경우에는 굳이 녹음을 할 필요가 없습니다.</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그래서 녹음이 켜졌을때, Threshold 이하의 음량이 일정시간 지속되면 녹음을 종료하고 저장하지 않는 기능을 구현할 것입니다.</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둘 째로</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스트레스가 높게 측정되지 않더라도 녹음이 필요한 상황이라고 판단되면, 사용자가 수동으로라도 녹음을 킬 수 있어야 합니다.</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따라서 손목돌리기와 같은 간단한 제스쳐를 통해 녹음기능이 시작될 수 있게끔 할 것입니다.</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셋 째로</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과거의 기록을 볼 때에는, 녹음된 장소가 기억이 나지 않을 수 있습니다.</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이런 케이스를 위해서, GPS 기반의 위치정보를 활용하여 녹음된 위치가 함께 저장되는 기능을 구현할 것입니다.</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마지막으로</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유저가 일기를 쓰듯이, 장소 뿐 아니라, 날씨나 그 때의 상황 등과 같은 더 다양한 정보들을 기록해두고 싶을 수 있습니다.</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따라서 유저가 메모도 남길 수 있도록 만들 것입니다.</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p:txBody>
      </p:sp>
      <p:sp>
        <p:nvSpPr>
          <p:cNvPr id="258" name="Google Shape;258;p10: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11: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ko-KR" sz="1000">
                <a:latin typeface="Arial"/>
                <a:ea typeface="Arial"/>
                <a:cs typeface="Arial"/>
                <a:sym typeface="Arial"/>
              </a:rPr>
              <a:t>저희의 중요 평가 지표는</a:t>
            </a: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“스트레스 상황을 얼마나 잘 캐치하는가?”에 대한 지표인</a:t>
            </a: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Stress Scene Detection F1-Score Metric 입니다.</a:t>
            </a:r>
            <a:br>
              <a:rPr lang="ko-KR" sz="1000">
                <a:latin typeface="Arial"/>
                <a:ea typeface="Arial"/>
                <a:cs typeface="Arial"/>
                <a:sym typeface="Arial"/>
              </a:rPr>
            </a:b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이 지표는</a:t>
            </a: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Stress Scene에 대한 Ground Truth를 사용자의 주관적 판단으로 두었을 때,</a:t>
            </a: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앱이 얼마나 잘 예측하는지를 평가하는 지표입니다.</a:t>
            </a:r>
            <a:endParaRPr sz="1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이 지표를 측정하기 위해서는</a:t>
            </a: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실제로 누군가가 사용해봐야 합니다.</a:t>
            </a: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그래서 저희는 스트레스를 자주 겪는 사람들을 모집하여 다음과 같은 실험을 진행할 것입니다.</a:t>
            </a:r>
            <a:endParaRPr sz="10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다만, 아무래도, 이러한 테스트를 진행하는 데에는 한계가 있기 때문에,</a:t>
            </a:r>
            <a:endParaRPr sz="1000">
              <a:latin typeface="Arial"/>
              <a:ea typeface="Arial"/>
              <a:cs typeface="Arial"/>
              <a:sym typeface="Arial"/>
            </a:endParaRPr>
          </a:p>
          <a:p>
            <a:pPr marL="0" lvl="0" indent="0" algn="l" rtl="0">
              <a:spcBef>
                <a:spcPts val="0"/>
              </a:spcBef>
              <a:spcAft>
                <a:spcPts val="0"/>
              </a:spcAft>
              <a:buNone/>
            </a:pPr>
            <a:r>
              <a:rPr lang="ko-KR" sz="1000">
                <a:latin typeface="Arial"/>
                <a:ea typeface="Arial"/>
                <a:cs typeface="Arial"/>
                <a:sym typeface="Arial"/>
              </a:rPr>
              <a:t>인원은 1명에서 3명, 기간은 2일에서 5일의 범위 내에서 최대한 라이트하게 진행하고자 합니다.</a:t>
            </a:r>
            <a:endParaRPr sz="1000">
              <a:latin typeface="Arial"/>
              <a:ea typeface="Arial"/>
              <a:cs typeface="Arial"/>
              <a:sym typeface="Arial"/>
            </a:endParaRPr>
          </a:p>
        </p:txBody>
      </p:sp>
      <p:sp>
        <p:nvSpPr>
          <p:cNvPr id="277" name="Google Shape;277;p11: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2f76997d7_0_32: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f2f76997d7_0_32: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ko-KR" sz="1100"/>
              <a:t>다음은 저희가 프로젝트를 성공했다고 간주할 수 있는 기준을 말씀드리도록 하겠습니다.</a:t>
            </a:r>
            <a:endParaRPr sz="1100"/>
          </a:p>
          <a:p>
            <a:pPr marL="0" lvl="0" indent="0" algn="l" rtl="0">
              <a:lnSpc>
                <a:spcPct val="115000"/>
              </a:lnSpc>
              <a:spcBef>
                <a:spcPts val="1200"/>
              </a:spcBef>
              <a:spcAft>
                <a:spcPts val="0"/>
              </a:spcAft>
              <a:buClr>
                <a:schemeClr val="dk1"/>
              </a:buClr>
              <a:buSzPts val="1100"/>
              <a:buFont typeface="Arial"/>
              <a:buNone/>
            </a:pPr>
            <a:r>
              <a:rPr lang="ko-KR" sz="1100"/>
              <a:t>A부터 C까지는 반드시 도달해야 할 핵심적인 사항입니다. 심박수를 제대로 측정하고, 해당 심박수로부터 스트레스 지수를 계산할 수 있어야 하며, 또한 스트레스 상황 검출에 대한 F1 score가 일정 수치를 넘겨야 합니다. 그리고 녹음, 전송, 저장 기능이 모두 잘 동작해야 합니다.</a:t>
            </a:r>
            <a:endParaRPr sz="1100"/>
          </a:p>
          <a:p>
            <a:pPr marL="0" lvl="0" indent="0" algn="l" rtl="0">
              <a:lnSpc>
                <a:spcPct val="115000"/>
              </a:lnSpc>
              <a:spcBef>
                <a:spcPts val="1200"/>
              </a:spcBef>
              <a:spcAft>
                <a:spcPts val="1200"/>
              </a:spcAft>
              <a:buSzPts val="1100"/>
              <a:buNone/>
            </a:pPr>
            <a:r>
              <a:rPr lang="ko-KR" sz="1100"/>
              <a:t>D부터 F까지는 UX 향상을 위한 추가 기능 구현을 할 경우에 적용할 기준입니다. 소리 크기 및 제스쳐를 통해 녹음할 상황을 구분할 수 있는지, 그리고 스마트폰 앱에서 유저의 편의성을 고려했는지 등의 조건이 추가됩니다</a:t>
            </a:r>
            <a:endParaRPr sz="1100"/>
          </a:p>
        </p:txBody>
      </p:sp>
      <p:sp>
        <p:nvSpPr>
          <p:cNvPr id="303" name="Google Shape;303;gf2f76997d7_0_32:notes"/>
          <p:cNvSpPr txBox="1">
            <a:spLocks noGrp="1"/>
          </p:cNvSpPr>
          <p:nvPr>
            <p:ph type="sldNum" idx="12"/>
          </p:nvPr>
        </p:nvSpPr>
        <p:spPr>
          <a:xfrm>
            <a:off x="5827713" y="17372013"/>
            <a:ext cx="4457700" cy="915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3: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13: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ko-KR" sz="1100"/>
              <a:t>저희 시스템의 전반적인 스펙을 말씀드리도록 하겠습니다.</a:t>
            </a:r>
            <a:endParaRPr sz="1100"/>
          </a:p>
          <a:p>
            <a:pPr marL="0" lvl="0" indent="0" algn="l" rtl="0">
              <a:lnSpc>
                <a:spcPct val="115000"/>
              </a:lnSpc>
              <a:spcBef>
                <a:spcPts val="1200"/>
              </a:spcBef>
              <a:spcAft>
                <a:spcPts val="0"/>
              </a:spcAft>
              <a:buClr>
                <a:schemeClr val="dk1"/>
              </a:buClr>
              <a:buSzPts val="1100"/>
              <a:buFont typeface="Arial"/>
              <a:buNone/>
            </a:pPr>
            <a:r>
              <a:rPr lang="ko-KR" sz="1100"/>
              <a:t>스마트폰 앱은 안드로이드 환경에서 구현합니다. 최신 버전 기준으로 작업할 것이고, 화면 크기와 방향은 태블릿과 같은 기기를 고려하지는 않는다는 의미에서 다음과 같이 정하였습니다.</a:t>
            </a:r>
            <a:endParaRPr sz="1100"/>
          </a:p>
          <a:p>
            <a:pPr marL="0" lvl="0" indent="0" algn="l" rtl="0">
              <a:lnSpc>
                <a:spcPct val="115000"/>
              </a:lnSpc>
              <a:spcBef>
                <a:spcPts val="1200"/>
              </a:spcBef>
              <a:spcAft>
                <a:spcPts val="0"/>
              </a:spcAft>
              <a:buClr>
                <a:schemeClr val="dk1"/>
              </a:buClr>
              <a:buSzPts val="1100"/>
              <a:buFont typeface="Arial"/>
              <a:buNone/>
            </a:pPr>
            <a:r>
              <a:rPr lang="ko-KR" sz="1100"/>
              <a:t>워치 앱은 웨어 OS 환경에서 구현합니다. 우선은 저희가 수업에서 제공받을 수 있는 기기인 TickWatch Pro 3에서 구현할 것이고, 직접적인 스트레스 측정 API를 제공받을 수 있는 Galaxy Watch 4를 이용하는 것도 고려하고 있습니다.</a:t>
            </a:r>
            <a:endParaRPr sz="1100"/>
          </a:p>
          <a:p>
            <a:pPr marL="0" lvl="0" indent="0" algn="l" rtl="0">
              <a:lnSpc>
                <a:spcPct val="115000"/>
              </a:lnSpc>
              <a:spcBef>
                <a:spcPts val="1200"/>
              </a:spcBef>
              <a:spcAft>
                <a:spcPts val="0"/>
              </a:spcAft>
              <a:buClr>
                <a:schemeClr val="dk1"/>
              </a:buClr>
              <a:buSzPts val="1100"/>
              <a:buFont typeface="Arial"/>
              <a:buNone/>
            </a:pPr>
            <a:r>
              <a:rPr lang="ko-KR" sz="1100"/>
              <a:t>전송받은 데이터를 스마트폰에서 관리하기 위한 local DB로는 sqlite를 사용할 예정입니다. 구체적으로는 sqlite을 잘 사용하기 위해 추상화한 라이브러리인 Room을 사용할 것입니다.</a:t>
            </a:r>
            <a:endParaRPr sz="1100"/>
          </a:p>
          <a:p>
            <a:pPr marL="0" lvl="0" indent="0" algn="l" rtl="0">
              <a:spcBef>
                <a:spcPts val="1200"/>
              </a:spcBef>
              <a:spcAft>
                <a:spcPts val="0"/>
              </a:spcAft>
              <a:buNone/>
            </a:pPr>
            <a:endParaRPr sz="1100"/>
          </a:p>
        </p:txBody>
      </p:sp>
      <p:sp>
        <p:nvSpPr>
          <p:cNvPr id="332" name="Google Shape;332;p13: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spcBef>
                <a:spcPts val="0"/>
              </a:spcBef>
              <a:spcAft>
                <a:spcPts val="0"/>
              </a:spcAft>
            </a:pPr>
            <a:r>
              <a:rPr lang="ko-KR" altLang="en-US" sz="1800" b="0" i="0" u="none" strike="noStrike">
                <a:solidFill>
                  <a:srgbClr val="FF0000"/>
                </a:solidFill>
                <a:effectLst/>
                <a:latin typeface="Arial" panose="020B0604020202020204" pitchFamily="34" charset="0"/>
              </a:rPr>
              <a:t>이 슬라이드는 </a:t>
            </a:r>
            <a:endParaRPr lang="en-US" altLang="ko-KR" sz="1800" b="0" i="0" u="none" strike="noStrike">
              <a:solidFill>
                <a:srgbClr val="FF0000"/>
              </a:solidFill>
              <a:effectLst/>
              <a:latin typeface="Arial" panose="020B0604020202020204" pitchFamily="34" charset="0"/>
            </a:endParaRPr>
          </a:p>
          <a:p>
            <a:pPr rtl="0">
              <a:spcBef>
                <a:spcPts val="0"/>
              </a:spcBef>
              <a:spcAft>
                <a:spcPts val="0"/>
              </a:spcAft>
            </a:pPr>
            <a:endParaRPr lang="en-US" altLang="ko-KR" sz="1800" b="0" i="0" u="none" strike="noStrike">
              <a:solidFill>
                <a:srgbClr val="FF0000"/>
              </a:solidFill>
              <a:effectLst/>
              <a:latin typeface="Arial" panose="020B0604020202020204" pitchFamily="34" charset="0"/>
            </a:endParaRPr>
          </a:p>
          <a:p>
            <a:pPr rtl="0">
              <a:spcBef>
                <a:spcPts val="0"/>
              </a:spcBef>
              <a:spcAft>
                <a:spcPts val="0"/>
              </a:spcAft>
            </a:pPr>
            <a:r>
              <a:rPr lang="ko-KR" altLang="en-US" sz="1800" b="0" i="0" u="none" strike="noStrike">
                <a:solidFill>
                  <a:srgbClr val="FF0000"/>
                </a:solidFill>
                <a:effectLst/>
                <a:latin typeface="Arial" panose="020B0604020202020204" pitchFamily="34" charset="0"/>
              </a:rPr>
              <a:t>우리가 결국 어떤 문제를 해결하고 싶은지</a:t>
            </a:r>
            <a:r>
              <a:rPr lang="en-US" altLang="ko-KR" sz="1800" b="0" i="0" u="none" strike="noStrike">
                <a:solidFill>
                  <a:srgbClr val="FF0000"/>
                </a:solidFill>
                <a:effectLst/>
                <a:latin typeface="Arial" panose="020B0604020202020204" pitchFamily="34" charset="0"/>
              </a:rPr>
              <a:t>,</a:t>
            </a:r>
            <a:r>
              <a:rPr lang="ko-KR" altLang="en-US" sz="1800" b="0" i="0" u="none" strike="noStrike">
                <a:solidFill>
                  <a:srgbClr val="FF0000"/>
                </a:solidFill>
                <a:effectLst/>
                <a:latin typeface="Arial" panose="020B0604020202020204" pitchFamily="34" charset="0"/>
              </a:rPr>
              <a:t> 그 해결책으로 </a:t>
            </a:r>
            <a:r>
              <a:rPr lang="en-US" altLang="ko-KR" sz="1800" b="0" i="0" u="none" strike="noStrike">
                <a:solidFill>
                  <a:srgbClr val="FF0000"/>
                </a:solidFill>
                <a:effectLst/>
                <a:latin typeface="Arial" panose="020B0604020202020204" pitchFamily="34" charset="0"/>
              </a:rPr>
              <a:t>key idea</a:t>
            </a:r>
            <a:r>
              <a:rPr lang="ko-KR" altLang="en-US" sz="1800" b="0" i="0" u="none" strike="noStrike">
                <a:solidFill>
                  <a:srgbClr val="FF0000"/>
                </a:solidFill>
                <a:effectLst/>
                <a:latin typeface="Arial" panose="020B0604020202020204" pitchFamily="34" charset="0"/>
              </a:rPr>
              <a:t>가 뭔지를 간단명료하게 전달하는 페이지이다</a:t>
            </a:r>
            <a:r>
              <a:rPr lang="en-US" altLang="ko-KR" sz="1800" b="0" i="0" u="none" strike="noStrike">
                <a:solidFill>
                  <a:srgbClr val="FF0000"/>
                </a:solidFill>
                <a:effectLst/>
                <a:latin typeface="Arial" panose="020B0604020202020204" pitchFamily="34" charset="0"/>
              </a:rPr>
              <a:t>. (</a:t>
            </a:r>
            <a:r>
              <a:rPr lang="ko-KR" altLang="en-US" sz="1800" b="0" i="0" u="none" strike="noStrike">
                <a:solidFill>
                  <a:srgbClr val="FF0000"/>
                </a:solidFill>
                <a:effectLst/>
                <a:latin typeface="Arial" panose="020B0604020202020204" pitchFamily="34" charset="0"/>
              </a:rPr>
              <a:t>중요</a:t>
            </a:r>
            <a:r>
              <a:rPr lang="en-US" altLang="ko-KR" sz="1800" b="0" i="0" u="none" strike="noStrike">
                <a:solidFill>
                  <a:srgbClr val="FF0000"/>
                </a:solidFill>
                <a:effectLst/>
                <a:latin typeface="Arial" panose="020B0604020202020204" pitchFamily="34" charset="0"/>
              </a:rPr>
              <a:t>)</a:t>
            </a:r>
          </a:p>
          <a:p>
            <a:pPr rtl="0">
              <a:spcBef>
                <a:spcPts val="0"/>
              </a:spcBef>
              <a:spcAft>
                <a:spcPts val="0"/>
              </a:spcAft>
            </a:pPr>
            <a:endParaRPr lang="en-US" altLang="ko-KR" sz="1800" b="0" i="0" u="none" strike="noStrike">
              <a:solidFill>
                <a:srgbClr val="FF0000"/>
              </a:solidFill>
              <a:effectLst/>
              <a:latin typeface="Arial" panose="020B0604020202020204" pitchFamily="34" charset="0"/>
            </a:endParaRPr>
          </a:p>
          <a:p>
            <a:pPr rtl="0">
              <a:spcBef>
                <a:spcPts val="0"/>
              </a:spcBef>
              <a:spcAft>
                <a:spcPts val="0"/>
              </a:spcAft>
            </a:pPr>
            <a:r>
              <a:rPr lang="en-US" altLang="ko-KR" sz="1800" b="0" i="0" u="none" strike="noStrike">
                <a:solidFill>
                  <a:srgbClr val="FF0000"/>
                </a:solidFill>
                <a:effectLst/>
                <a:latin typeface="Arial" panose="020B0604020202020204" pitchFamily="34" charset="0"/>
              </a:rPr>
              <a:t>&lt;</a:t>
            </a:r>
            <a:r>
              <a:rPr lang="ko-KR" altLang="en-US" sz="1800" b="0" i="0" u="none" strike="noStrike">
                <a:solidFill>
                  <a:srgbClr val="FF0000"/>
                </a:solidFill>
                <a:effectLst/>
                <a:latin typeface="Arial" panose="020B0604020202020204" pitchFamily="34" charset="0"/>
              </a:rPr>
              <a:t>반드시 대본에 들어가여 하며 강조해야하는 내용</a:t>
            </a:r>
            <a:r>
              <a:rPr lang="en-US" altLang="ko-KR" sz="1800" b="0" i="0" u="none" strike="noStrike">
                <a:solidFill>
                  <a:srgbClr val="FF0000"/>
                </a:solidFill>
                <a:effectLst/>
                <a:latin typeface="Arial" panose="020B0604020202020204" pitchFamily="34" charset="0"/>
              </a:rPr>
              <a:t>&gt;</a:t>
            </a:r>
          </a:p>
          <a:p>
            <a:pPr rtl="0">
              <a:spcBef>
                <a:spcPts val="0"/>
              </a:spcBef>
              <a:spcAft>
                <a:spcPts val="0"/>
              </a:spcAft>
            </a:pPr>
            <a:r>
              <a:rPr lang="ko-KR" altLang="en-US" sz="1800" b="0" i="0" u="none" strike="noStrike">
                <a:solidFill>
                  <a:srgbClr val="FF0000"/>
                </a:solidFill>
                <a:effectLst/>
                <a:latin typeface="Arial" panose="020B0604020202020204" pitchFamily="34" charset="0"/>
              </a:rPr>
              <a:t>우리 서비스는 </a:t>
            </a:r>
            <a:r>
              <a:rPr lang="en-US" altLang="ko-KR" sz="1800" b="0" i="0" u="none" strike="noStrike">
                <a:solidFill>
                  <a:srgbClr val="FF0000"/>
                </a:solidFill>
                <a:effectLst/>
                <a:latin typeface="Arial" panose="020B0604020202020204" pitchFamily="34" charset="0"/>
              </a:rPr>
              <a:t>=&gt; </a:t>
            </a:r>
            <a:r>
              <a:rPr lang="ko-KR" altLang="en-US" sz="1800" b="0" i="0" u="none" strike="noStrike">
                <a:solidFill>
                  <a:srgbClr val="FF0000"/>
                </a:solidFill>
                <a:effectLst/>
                <a:latin typeface="Arial" panose="020B0604020202020204" pitchFamily="34" charset="0"/>
              </a:rPr>
              <a:t>스트레스 상황에 놓여있는 사용자가 </a:t>
            </a:r>
            <a:r>
              <a:rPr lang="ko-KR" altLang="en-US" sz="1800" b="0" i="0" u="sng" strike="noStrike">
                <a:solidFill>
                  <a:srgbClr val="FF0000"/>
                </a:solidFill>
                <a:effectLst/>
                <a:latin typeface="Arial" panose="020B0604020202020204" pitchFamily="34" charset="0"/>
              </a:rPr>
              <a:t>직접적으로 녹음에 대해 신경쓰지 않아도</a:t>
            </a:r>
            <a:r>
              <a:rPr lang="ko-KR" altLang="en-US" sz="1800" b="0" i="0" u="none" strike="noStrike">
                <a:solidFill>
                  <a:srgbClr val="FF0000"/>
                </a:solidFill>
                <a:effectLst/>
                <a:latin typeface="Arial" panose="020B0604020202020204" pitchFamily="34" charset="0"/>
              </a:rPr>
              <a:t> 신체리듬</a:t>
            </a:r>
            <a:r>
              <a:rPr lang="en-US" altLang="ko-KR" sz="1800" b="0" i="0" u="none" strike="noStrike">
                <a:solidFill>
                  <a:srgbClr val="FF0000"/>
                </a:solidFill>
                <a:effectLst/>
                <a:latin typeface="Arial" panose="020B0604020202020204" pitchFamily="34" charset="0"/>
              </a:rPr>
              <a:t>(</a:t>
            </a:r>
            <a:r>
              <a:rPr lang="ko-KR" altLang="en-US" sz="1800" b="0" i="0" u="none" strike="noStrike">
                <a:solidFill>
                  <a:srgbClr val="FF0000"/>
                </a:solidFill>
                <a:effectLst/>
                <a:latin typeface="Arial" panose="020B0604020202020204" pitchFamily="34" charset="0"/>
              </a:rPr>
              <a:t>심박</a:t>
            </a:r>
            <a:r>
              <a:rPr lang="en-US" altLang="ko-KR" sz="1800" b="0" i="0" u="none" strike="noStrike">
                <a:solidFill>
                  <a:srgbClr val="FF0000"/>
                </a:solidFill>
                <a:effectLst/>
                <a:latin typeface="Arial" panose="020B0604020202020204" pitchFamily="34" charset="0"/>
              </a:rPr>
              <a:t>)</a:t>
            </a:r>
            <a:r>
              <a:rPr lang="ko-KR" altLang="en-US" sz="1800" b="0" i="0" u="none" strike="noStrike">
                <a:solidFill>
                  <a:srgbClr val="FF0000"/>
                </a:solidFill>
                <a:effectLst/>
                <a:latin typeface="Arial" panose="020B0604020202020204" pitchFamily="34" charset="0"/>
              </a:rPr>
              <a:t> 및 주변환경</a:t>
            </a:r>
            <a:r>
              <a:rPr lang="en-US" altLang="ko-KR" sz="1800" b="0" i="0" u="none" strike="noStrike">
                <a:solidFill>
                  <a:srgbClr val="FF0000"/>
                </a:solidFill>
                <a:effectLst/>
                <a:latin typeface="Arial" panose="020B0604020202020204" pitchFamily="34" charset="0"/>
              </a:rPr>
              <a:t>(</a:t>
            </a:r>
            <a:r>
              <a:rPr lang="ko-KR" altLang="en-US" sz="1800" b="0" i="0" u="none" strike="noStrike">
                <a:solidFill>
                  <a:srgbClr val="FF0000"/>
                </a:solidFill>
                <a:effectLst/>
                <a:latin typeface="Arial" panose="020B0604020202020204" pitchFamily="34" charset="0"/>
              </a:rPr>
              <a:t>소리</a:t>
            </a:r>
            <a:r>
              <a:rPr lang="en-US" altLang="ko-KR" sz="1800" b="0" i="0" u="none" strike="noStrike">
                <a:solidFill>
                  <a:srgbClr val="FF0000"/>
                </a:solidFill>
                <a:effectLst/>
                <a:latin typeface="Arial" panose="020B0604020202020204" pitchFamily="34" charset="0"/>
              </a:rPr>
              <a:t>)</a:t>
            </a:r>
            <a:r>
              <a:rPr lang="ko-KR" altLang="en-US" sz="1800" b="0" i="0" u="none" strike="noStrike">
                <a:solidFill>
                  <a:srgbClr val="FF0000"/>
                </a:solidFill>
                <a:effectLst/>
                <a:latin typeface="Arial" panose="020B0604020202020204" pitchFamily="34" charset="0"/>
              </a:rPr>
              <a:t>을 파악하여 적절한 상황을 판단하여 녹음기능을 수행</a:t>
            </a:r>
            <a:r>
              <a:rPr lang="en-US" altLang="ko-KR" sz="1800" b="0" i="0" u="none" strike="noStrike">
                <a:solidFill>
                  <a:srgbClr val="FF0000"/>
                </a:solidFill>
                <a:effectLst/>
                <a:latin typeface="Arial" panose="020B0604020202020204" pitchFamily="34" charset="0"/>
              </a:rPr>
              <a:t>. </a:t>
            </a:r>
            <a:r>
              <a:rPr lang="ko-KR" altLang="en-US" sz="1800" b="0" i="0" u="none" strike="noStrike">
                <a:solidFill>
                  <a:srgbClr val="FF0000"/>
                </a:solidFill>
                <a:effectLst/>
                <a:latin typeface="Arial" panose="020B0604020202020204" pitchFamily="34" charset="0"/>
              </a:rPr>
              <a:t>하는 서비스 제공</a:t>
            </a:r>
            <a:r>
              <a:rPr lang="en-US" altLang="ko-KR" sz="1800" b="0" i="0" u="none" strike="noStrike">
                <a:solidFill>
                  <a:srgbClr val="FF0000"/>
                </a:solidFill>
                <a:effectLst/>
                <a:latin typeface="Arial" panose="020B0604020202020204" pitchFamily="34" charset="0"/>
              </a:rPr>
              <a:t>!!</a:t>
            </a:r>
          </a:p>
          <a:p>
            <a:pPr rtl="0">
              <a:spcBef>
                <a:spcPts val="0"/>
              </a:spcBef>
              <a:spcAft>
                <a:spcPts val="0"/>
              </a:spcAft>
            </a:pPr>
            <a:endParaRPr lang="en-US" altLang="ko-KR" sz="1800" b="0" i="0" u="none" strike="noStrike">
              <a:solidFill>
                <a:srgbClr val="FF0000"/>
              </a:solidFill>
              <a:effectLst/>
              <a:latin typeface="Arial" panose="020B0604020202020204" pitchFamily="34" charset="0"/>
            </a:endParaRPr>
          </a:p>
          <a:p>
            <a:pPr rtl="0">
              <a:spcBef>
                <a:spcPts val="0"/>
              </a:spcBef>
              <a:spcAft>
                <a:spcPts val="0"/>
              </a:spcAft>
            </a:pPr>
            <a:r>
              <a:rPr lang="en-US" altLang="ko-KR" b="0">
                <a:solidFill>
                  <a:srgbClr val="FF0000"/>
                </a:solidFill>
                <a:effectLst/>
              </a:rPr>
              <a:t>(</a:t>
            </a:r>
            <a:r>
              <a:rPr lang="ko-KR" altLang="en-US" b="0">
                <a:solidFill>
                  <a:srgbClr val="FF0000"/>
                </a:solidFill>
                <a:effectLst/>
              </a:rPr>
              <a:t>이것이 우리가 아이디어를 정한 이유이고 </a:t>
            </a:r>
            <a:r>
              <a:rPr lang="en-US" altLang="ko-KR" b="0">
                <a:solidFill>
                  <a:srgbClr val="FF0000"/>
                </a:solidFill>
                <a:effectLst/>
              </a:rPr>
              <a:t>life</a:t>
            </a:r>
            <a:r>
              <a:rPr lang="ko-KR" altLang="en-US" b="0">
                <a:solidFill>
                  <a:srgbClr val="FF0000"/>
                </a:solidFill>
                <a:effectLst/>
              </a:rPr>
              <a:t> </a:t>
            </a:r>
            <a:r>
              <a:rPr lang="en-US" altLang="ko-KR" b="0">
                <a:solidFill>
                  <a:srgbClr val="FF0000"/>
                </a:solidFill>
                <a:effectLst/>
              </a:rPr>
              <a:t>immersive  </a:t>
            </a:r>
            <a:r>
              <a:rPr lang="ko-KR" altLang="en-US" b="0">
                <a:solidFill>
                  <a:srgbClr val="FF0000"/>
                </a:solidFill>
                <a:effectLst/>
              </a:rPr>
              <a:t>한것이니까</a:t>
            </a:r>
            <a:r>
              <a:rPr lang="en-US" altLang="ko-KR" b="0">
                <a:solidFill>
                  <a:srgbClr val="FF0000"/>
                </a:solidFill>
                <a:effectLst/>
              </a:rPr>
              <a:t>)</a:t>
            </a:r>
            <a:endParaRPr lang="ko-KR" altLang="en-US" b="0">
              <a:solidFill>
                <a:srgbClr val="FF0000"/>
              </a:solidFill>
              <a:effectLst/>
            </a:endParaRPr>
          </a:p>
          <a:p>
            <a:br>
              <a:rPr lang="ko-KR" altLang="en-US">
                <a:solidFill>
                  <a:srgbClr val="FF0000"/>
                </a:solidFill>
              </a:rPr>
            </a:br>
            <a:endParaRPr lang="ko-KR" altLang="en-US" dirty="0">
              <a:solidFill>
                <a:srgbClr val="FF0000"/>
              </a:solidFill>
            </a:endParaRPr>
          </a:p>
        </p:txBody>
      </p:sp>
      <p:sp>
        <p:nvSpPr>
          <p:cNvPr id="4" name="슬라이드 번호 개체 틀 3"/>
          <p:cNvSpPr>
            <a:spLocks noGrp="1"/>
          </p:cNvSpPr>
          <p:nvPr>
            <p:ph type="sldNum" sz="quarter" idx="5"/>
          </p:nvPr>
        </p:nvSpPr>
        <p:spPr/>
        <p:txBody>
          <a:bodyPr/>
          <a:lstStyle/>
          <a:p>
            <a:fld id="{85A86110-B56E-4D20-94E0-4780F5453EEB}" type="slidenum">
              <a:rPr lang="ko-KR" altLang="en-US" smtClean="0"/>
              <a:t>14</a:t>
            </a:fld>
            <a:endParaRPr lang="ko-KR" altLang="en-US" dirty="0"/>
          </a:p>
        </p:txBody>
      </p:sp>
    </p:spTree>
    <p:extLst>
      <p:ext uri="{BB962C8B-B14F-4D97-AF65-F5344CB8AC3E}">
        <p14:creationId xmlns:p14="http://schemas.microsoft.com/office/powerpoint/2010/main" val="56816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15: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ko-KR"/>
              <a:t>프로젝트 플랜은 다음과 같습니다. 전반부에는 스마트워치, 후반부에는 스마트폰 위주로 구현할 예정입니다. 구성원 별 대략적인 역할도 다음과 같이 정하였습니다.</a:t>
            </a:r>
            <a:endParaRPr/>
          </a:p>
        </p:txBody>
      </p:sp>
      <p:sp>
        <p:nvSpPr>
          <p:cNvPr id="393" name="Google Shape;393;p15: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6:notes"/>
          <p:cNvSpPr txBox="1">
            <a:spLocks noGrp="1"/>
          </p:cNvSpPr>
          <p:nvPr>
            <p:ph type="body" idx="1"/>
          </p:nvPr>
        </p:nvSpPr>
        <p:spPr>
          <a:xfrm>
            <a:off x="1028700" y="8801100"/>
            <a:ext cx="8229600" cy="720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6: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SzPts val="1100"/>
              <a:buNone/>
            </a:pPr>
            <a:r>
              <a:rPr lang="ko-KR" sz="1000">
                <a:latin typeface="Arial"/>
                <a:ea typeface="Arial"/>
                <a:cs typeface="Arial"/>
                <a:sym typeface="Arial"/>
              </a:rPr>
              <a:t>인간은 사회적인 동물이기에 항상 다른 사람들과 관계를 맺고 집단에 소속됨으로써 안정감을 얻습니다.</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하지만 그런 만큼 소속된 집단에서의 인간관계가 틀어질 경우, 개인은 우울증과 자살에 이를 정도의 심각한 스트레스에 노출되게 됩니다.</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따라서 처음부터 정신건강을 테마로 모였던 저희는, 이번 프로젝트에서 폭언 및 괴롭힘과 같은 스트레스 상황에 자주 노출되는 집단에 속한 사람들에 초점을 맞추었습니다.</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 </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(다음)</a:t>
            </a:r>
            <a:endParaRPr sz="1000">
              <a:latin typeface="Arial"/>
              <a:ea typeface="Arial"/>
              <a:cs typeface="Arial"/>
              <a:sym typeface="Arial"/>
            </a:endParaRPr>
          </a:p>
          <a:p>
            <a:pPr marL="0" lvl="0" indent="0" algn="just" rtl="0">
              <a:lnSpc>
                <a:spcPct val="115000"/>
              </a:lnSpc>
              <a:spcBef>
                <a:spcPts val="0"/>
              </a:spcBef>
              <a:spcAft>
                <a:spcPts val="0"/>
              </a:spcAft>
              <a:buSzPts val="1100"/>
              <a:buNone/>
            </a:pP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현대인이 대표적으로 속하는 집단은 직장인데요, 국가기관에서는 괴롭힘을 당할 때의 대처 요령으로 다음과 같은 괴롭힘 대처 10계명을 내세웠습니다. 이 중 괴롭힘을 당한 사실을 기록하고 증거를 남기는 것이 중요한 부분을 차지하고 있음을 확인할 수 있는데, 실제로 많은 괴롭힘을 당한 사람들이 신고하지 못하는 주된 이유 중 하나는 증거가 없었기 때문입니다.</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 </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(다음)</a:t>
            </a:r>
            <a:endParaRPr sz="1000">
              <a:latin typeface="Arial"/>
              <a:ea typeface="Arial"/>
              <a:cs typeface="Arial"/>
              <a:sym typeface="Arial"/>
            </a:endParaRPr>
          </a:p>
          <a:p>
            <a:pPr marL="0" lvl="0" indent="0" algn="just" rtl="0">
              <a:lnSpc>
                <a:spcPct val="115000"/>
              </a:lnSpc>
              <a:spcBef>
                <a:spcPts val="0"/>
              </a:spcBef>
              <a:spcAft>
                <a:spcPts val="0"/>
              </a:spcAft>
              <a:buSzPts val="1100"/>
              <a:buNone/>
            </a:pP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괴롭힘을 당했다는 사실을 피해자가 입증해야하지만, 피해자 진술은 참고의 대상일 뿐 증거로서 채택되지 못하는 국내 법률 상으로 볼 때, 이러한 문제를 해결하기 위해서는 매 순간마다 제대로 된 기록을 남기는 것이 중요하다고 할 수 있습니다.   </a:t>
            </a:r>
            <a:endParaRPr sz="1000">
              <a:latin typeface="Arial"/>
              <a:ea typeface="Arial"/>
              <a:cs typeface="Arial"/>
              <a:sym typeface="Arial"/>
            </a:endParaRPr>
          </a:p>
          <a:p>
            <a:pPr marL="0" lvl="0" indent="0" algn="just" rtl="0">
              <a:lnSpc>
                <a:spcPct val="115000"/>
              </a:lnSpc>
              <a:spcBef>
                <a:spcPts val="0"/>
              </a:spcBef>
              <a:spcAft>
                <a:spcPts val="0"/>
              </a:spcAft>
              <a:buSzPts val="1100"/>
              <a:buNone/>
            </a:pPr>
            <a:endParaRPr sz="1000">
              <a:latin typeface="Arial"/>
              <a:ea typeface="Arial"/>
              <a:cs typeface="Arial"/>
              <a:sym typeface="Arial"/>
            </a:endParaRPr>
          </a:p>
        </p:txBody>
      </p:sp>
      <p:sp>
        <p:nvSpPr>
          <p:cNvPr id="104" name="Google Shape;104;p2: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그렇다면 기존에는 어떠한 방법을 사용했을까요?</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 </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전통적으로 사람들은 있었던 일을 기록하기 위해서 일기를 작성했습니다. 비록 오랫동안 일관되게 작성된 일기는 호소력이 짙지만 여전히 법적 효력이 없어 증거로써 채택될 수 없다는 한계가 있습니다. 또한 유용한 정보를 제공하기 위해서는 구체적으로 기술되어야하기에 시간과 노력을 많이 들여야하는 문제도 있습니다.</a:t>
            </a:r>
            <a:endParaRPr sz="1000">
              <a:latin typeface="Arial"/>
              <a:ea typeface="Arial"/>
              <a:cs typeface="Arial"/>
              <a:sym typeface="Arial"/>
            </a:endParaRPr>
          </a:p>
          <a:p>
            <a:pPr marL="0" lvl="0" indent="0" algn="just" rtl="0">
              <a:lnSpc>
                <a:spcPct val="115000"/>
              </a:lnSpc>
              <a:spcBef>
                <a:spcPts val="0"/>
              </a:spcBef>
              <a:spcAft>
                <a:spcPts val="0"/>
              </a:spcAft>
              <a:buSzPts val="1100"/>
              <a:buNone/>
            </a:pP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(다음)</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최근에는 모든 사람들이 휴대하고 있는 스마트폰에서 녹음을 하는 방법이 있습니다. 하지만, 스마트폰은 녹음할 수 있는 최적의 환경에 놓여있지 않은 경우가 많습니다. 항상 손에 들고다니면서 녹음을 하기도 어렵거니와 갑작스럽게 찾아올 문제 상황에 대비해서 사전에 녹음을 켜놓는 상황도 무척 제한적입니다.</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 </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(다음)</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때문에 최근에는 휴대하기 간편하면서 녹음 사실을 들키지 않도록 일상용품 모양의 녹음기를 구매하고자하는 수요가 증가했습니다. 하지만 이 역시 녹음이라는 한 가지 기능만 수행하는 제품에 무척 비싼 가격을 지불해야하기 때문에 접근성이 떨어지는 문제가 있습니다.</a:t>
            </a:r>
            <a:endParaRPr sz="1000">
              <a:latin typeface="Arial"/>
              <a:ea typeface="Arial"/>
              <a:cs typeface="Arial"/>
              <a:sym typeface="Arial"/>
            </a:endParaRPr>
          </a:p>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4: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상사와 고객에게 면박을 당하기 일쑤인 직장인</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교수와 사수에게 무시를 당하는게 일상인 대학원생</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학교에서 일상적으로 물리적 언어적 폭력을 당하는 학생</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부모가 관찰하지 못하는 상황에서 학대 위험에 노출되어있는 유아기 및 미취학 아동들</a:t>
            </a:r>
            <a:endParaRPr sz="10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ko-KR" sz="1000">
                <a:latin typeface="Arial"/>
                <a:ea typeface="Arial"/>
                <a:cs typeface="Arial"/>
                <a:sym typeface="Arial"/>
              </a:rPr>
              <a:t> </a:t>
            </a:r>
            <a:endParaRPr sz="1000">
              <a:latin typeface="Arial"/>
              <a:ea typeface="Arial"/>
              <a:cs typeface="Arial"/>
              <a:sym typeface="Arial"/>
            </a:endParaRPr>
          </a:p>
          <a:p>
            <a:pPr marL="0" lvl="0" indent="0" algn="just" rtl="0">
              <a:lnSpc>
                <a:spcPct val="115000"/>
              </a:lnSpc>
              <a:spcBef>
                <a:spcPts val="0"/>
              </a:spcBef>
              <a:spcAft>
                <a:spcPts val="0"/>
              </a:spcAft>
              <a:buSzPts val="1100"/>
              <a:buNone/>
            </a:pPr>
            <a:r>
              <a:rPr lang="ko-KR" sz="1000">
                <a:latin typeface="Arial"/>
                <a:ea typeface="Arial"/>
                <a:cs typeface="Arial"/>
                <a:sym typeface="Arial"/>
              </a:rPr>
              <a:t>이러한 고객들을 위한 저희만의 솔루션을 이동욱님께서 소개해주시겠습니다.</a:t>
            </a:r>
            <a:endParaRPr/>
          </a:p>
        </p:txBody>
      </p:sp>
      <p:sp>
        <p:nvSpPr>
          <p:cNvPr id="141" name="Google Shape;141;p4: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5: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a:t>저희 솔루션의 main key idea는 다음과 같습니다.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KR"/>
              <a:t>먼저 심장박동을 측정합니다 그 후 스트레스지수로 변환시키는 알고리즘을 통해 실시간 유저의 스트레스 지수의 높고 낮음을 수치화 합니다.</a:t>
            </a:r>
            <a:endParaRPr/>
          </a:p>
          <a:p>
            <a:pPr marL="0" lvl="0" indent="0" algn="l" rtl="0">
              <a:spcBef>
                <a:spcPts val="0"/>
              </a:spcBef>
              <a:spcAft>
                <a:spcPts val="0"/>
              </a:spcAft>
              <a:buClr>
                <a:schemeClr val="dk1"/>
              </a:buClr>
              <a:buSzPts val="1100"/>
              <a:buFont typeface="Arial"/>
              <a:buNone/>
            </a:pPr>
            <a:r>
              <a:rPr lang="ko-KR"/>
              <a:t>그 다음 착용자의 평소 패턴과 다른 심장박동 패턴의 변화를 감지하여 스트레스 지수가 높게 나오면 </a:t>
            </a:r>
            <a:endParaRPr/>
          </a:p>
          <a:p>
            <a:pPr marL="0" lvl="0" indent="0" algn="l" rtl="0">
              <a:spcBef>
                <a:spcPts val="0"/>
              </a:spcBef>
              <a:spcAft>
                <a:spcPts val="0"/>
              </a:spcAft>
              <a:buClr>
                <a:schemeClr val="dk1"/>
              </a:buClr>
              <a:buSzPts val="1100"/>
              <a:buFont typeface="Arial"/>
              <a:buNone/>
            </a:pPr>
            <a:r>
              <a:rPr lang="ko-KR"/>
              <a:t>유저가 처한 상황을 녹음을 하기 시작합니다.</a:t>
            </a:r>
            <a:endParaRPr/>
          </a:p>
          <a:p>
            <a:pPr marL="0" lvl="0" indent="0" algn="l" rtl="0">
              <a:spcBef>
                <a:spcPts val="0"/>
              </a:spcBef>
              <a:spcAft>
                <a:spcPts val="0"/>
              </a:spcAft>
              <a:buClr>
                <a:schemeClr val="dk1"/>
              </a:buClr>
              <a:buSzPts val="1100"/>
              <a:buFont typeface="Arial"/>
              <a:buNone/>
            </a:pPr>
            <a:r>
              <a:rPr lang="ko-KR"/>
              <a:t>그 후 그 녹음 파일을 추출하거나 공유할 수 있게 db구조를 만들고 그 속에 파일들을 저장합니다.</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56" name="Google Shape;156;p5: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6: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KR"/>
              <a:t>이것이 어떻게 실생활에서 적용할 수 있는지 사례들을 몇가지 보시겠습니다.</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KR"/>
              <a:t>첫번째로 직장내에서 갑질 및 언어폭력을 당하는 상황입니다. </a:t>
            </a:r>
            <a:endParaRPr/>
          </a:p>
          <a:p>
            <a:pPr marL="0" lvl="0" indent="0" algn="l" rtl="0">
              <a:spcBef>
                <a:spcPts val="0"/>
              </a:spcBef>
              <a:spcAft>
                <a:spcPts val="0"/>
              </a:spcAft>
              <a:buClr>
                <a:schemeClr val="dk1"/>
              </a:buClr>
              <a:buSzPts val="1100"/>
              <a:buFont typeface="Arial"/>
              <a:buNone/>
            </a:pPr>
            <a:r>
              <a:rPr lang="ko-KR"/>
              <a:t>이미주씨는 중소기업을 다니는 평범한 사원입니다. 그녀는 최근 회사에서 직장 상사로 부터 갑질을 당하고있는데요. </a:t>
            </a:r>
            <a:endParaRPr/>
          </a:p>
          <a:p>
            <a:pPr marL="0" lvl="0" indent="0" algn="l" rtl="0">
              <a:spcBef>
                <a:spcPts val="0"/>
              </a:spcBef>
              <a:spcAft>
                <a:spcPts val="0"/>
              </a:spcAft>
              <a:buClr>
                <a:schemeClr val="dk1"/>
              </a:buClr>
              <a:buSzPts val="1100"/>
              <a:buFont typeface="Arial"/>
              <a:buNone/>
            </a:pPr>
            <a:r>
              <a:rPr lang="ko-KR"/>
              <a:t>계속된 상사의 갑질과 폭언에 괴로움을 떨쳐내지못하고 우울증에 걸린 상태입니다.</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KR"/>
              <a:t>만약 그녀가 이 서비스를 사용한다면, 회사에서 직장상사의 갑질 및 폭언을 겪게될때</a:t>
            </a:r>
            <a:endParaRPr/>
          </a:p>
          <a:p>
            <a:pPr marL="0" lvl="0" indent="0" algn="l" rtl="0">
              <a:spcBef>
                <a:spcPts val="0"/>
              </a:spcBef>
              <a:spcAft>
                <a:spcPts val="0"/>
              </a:spcAft>
              <a:buClr>
                <a:schemeClr val="dk1"/>
              </a:buClr>
              <a:buSzPts val="1100"/>
              <a:buFont typeface="Arial"/>
              <a:buNone/>
            </a:pPr>
            <a:r>
              <a:rPr lang="ko-KR"/>
              <a:t>smart watch가 그녀의 스트레스 지수가 높아짐을 감지하고 자동으로 녹음을 시작하게되며 워치는 녹음 파일을 생성하고, DB에 그 파일을 저장합니다.</a:t>
            </a:r>
            <a:endParaRPr/>
          </a:p>
          <a:p>
            <a:pPr marL="0" lvl="0" indent="0" algn="l" rtl="0">
              <a:spcBef>
                <a:spcPts val="0"/>
              </a:spcBef>
              <a:spcAft>
                <a:spcPts val="0"/>
              </a:spcAft>
              <a:buClr>
                <a:schemeClr val="dk1"/>
              </a:buClr>
              <a:buSzPts val="1100"/>
              <a:buFont typeface="Arial"/>
              <a:buNone/>
            </a:pPr>
            <a:r>
              <a:rPr lang="ko-KR"/>
              <a:t>그 파일은 외부로 추출할 수 있으며 다른 사람과 공유할 수 있습니다.</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85" name="Google Shape;185;p6: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7: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a:t>또다른 예시를 보겠습니다.</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KR"/>
              <a:t>학생 김동현군은 얼마전 중학교 3학년에 진학했습니다. 하지만 지난달 다른 학교에서 전출 온 일진 무리에게 잘못찍혀 집단폭행 및 성추행에 시달리고있는 상황입니다.</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KR"/>
              <a:t>김동현 군이 집단 폭행을 당할때 스마트워치가 그의 스트레스 수치를 측정해줄 것이고, 전과 같은 원리로 기준에 따라 녹음을 시작하게됩니다.</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04" name="Google Shape;204;p7: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8: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8: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ko-KR"/>
              <a:t>세번째 예시입니다. 어린이집에 아이를 맡기는 부모의 입장에서는 어린이집에서 아이가 무슨 일을 겪는지 알기 힘듭니다. 그래서 최근 뉴스에 나오는 어린이집 학대영상을 보면</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ko-KR"/>
              <a:t>이가은 씨는 걱정만 들 따름입니다. 이때 유아기의 아이가 이 서비스를 이용한다면 아이의 부모님은 아이가 스트레스를 받을때 녹음된 파일을 통해 그 당시 상황에 대해 파악할 수 있습니다.</a:t>
            </a:r>
            <a:endParaRPr/>
          </a:p>
          <a:p>
            <a:pPr marL="0" lvl="0" indent="0" algn="l" rtl="0">
              <a:spcBef>
                <a:spcPts val="0"/>
              </a:spcBef>
              <a:spcAft>
                <a:spcPts val="0"/>
              </a:spcAft>
              <a:buNone/>
            </a:pPr>
            <a:endParaRPr/>
          </a:p>
        </p:txBody>
      </p:sp>
      <p:sp>
        <p:nvSpPr>
          <p:cNvPr id="223" name="Google Shape;223;p8: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9:notes"/>
          <p:cNvSpPr>
            <a:spLocks noGrp="1" noRot="1" noChangeAspect="1"/>
          </p:cNvSpPr>
          <p:nvPr>
            <p:ph type="sldImg" idx="2"/>
          </p:nvPr>
        </p:nvSpPr>
        <p:spPr>
          <a:xfrm>
            <a:off x="-342900" y="2286000"/>
            <a:ext cx="10972800" cy="6172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9:notes"/>
          <p:cNvSpPr txBox="1">
            <a:spLocks noGrp="1"/>
          </p:cNvSpPr>
          <p:nvPr>
            <p:ph type="body" idx="1"/>
          </p:nvPr>
        </p:nvSpPr>
        <p:spPr>
          <a:xfrm>
            <a:off x="1028700" y="8801100"/>
            <a:ext cx="8229600" cy="72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ko-KR" sz="1000">
                <a:latin typeface="Calibri"/>
                <a:ea typeface="Calibri"/>
                <a:cs typeface="Calibri"/>
                <a:sym typeface="Calibri"/>
              </a:rPr>
              <a:t>예상되는 도전 과제로는 크게 4가지가 있습니다.</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첫 째로, 두 개의 앱을 같이 개발해야 합니다.</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특히, Wear OS의 경우 팀 내에 경험자가 없습니다.</a:t>
            </a:r>
            <a:endParaRPr sz="1000">
              <a:latin typeface="Calibri"/>
              <a:ea typeface="Calibri"/>
              <a:cs typeface="Calibri"/>
              <a:sym typeface="Calibri"/>
            </a:endParaRPr>
          </a:p>
          <a:p>
            <a:pPr marL="0" lvl="0" indent="0" algn="l" rtl="0">
              <a:spcBef>
                <a:spcPts val="0"/>
              </a:spcBef>
              <a:spcAft>
                <a:spcPts val="0"/>
              </a:spcAft>
              <a:buNone/>
            </a:pPr>
            <a:r>
              <a:rPr lang="ko-KR" sz="1000">
                <a:latin typeface="Calibri"/>
                <a:ea typeface="Calibri"/>
                <a:cs typeface="Calibri"/>
                <a:sym typeface="Calibri"/>
              </a:rPr>
              <a:t>이런 점들을 극복하기 위해서 개발 일정을 잘 계획하고, LEAN하게 일할 것입니다.</a:t>
            </a:r>
            <a:endParaRPr sz="1000">
              <a:latin typeface="Calibri"/>
              <a:ea typeface="Calibri"/>
              <a:cs typeface="Calibri"/>
              <a:sym typeface="Calibri"/>
            </a:endParaRPr>
          </a:p>
          <a:p>
            <a:pPr marL="0" lvl="0" indent="0" algn="l" rtl="0">
              <a:spcBef>
                <a:spcPts val="0"/>
              </a:spcBef>
              <a:spcAft>
                <a:spcPts val="0"/>
              </a:spcAft>
              <a:buNone/>
            </a:pPr>
            <a:endParaRPr sz="1000"/>
          </a:p>
          <a:p>
            <a:pPr marL="0" lvl="0" indent="0" algn="l" rtl="0">
              <a:spcBef>
                <a:spcPts val="0"/>
              </a:spcBef>
              <a:spcAft>
                <a:spcPts val="0"/>
              </a:spcAft>
              <a:buNone/>
            </a:pPr>
            <a:r>
              <a:rPr lang="ko-KR" sz="1000"/>
              <a:t>둘 째로, HRV to Stress 알고리즘을 구현해야 합니다.</a:t>
            </a:r>
            <a:endParaRPr sz="1000"/>
          </a:p>
          <a:p>
            <a:pPr marL="0" lvl="0" indent="0" algn="l" rtl="0">
              <a:spcBef>
                <a:spcPts val="0"/>
              </a:spcBef>
              <a:spcAft>
                <a:spcPts val="0"/>
              </a:spcAft>
              <a:buNone/>
            </a:pPr>
            <a:r>
              <a:rPr lang="ko-KR" sz="1000"/>
              <a:t>심박 변동으로부터 스트레스 수치를 얻을 수 있다고 알려져 있고, 삼성 헬스에서도 이런 기능을 제공하고 있습니다.</a:t>
            </a:r>
            <a:endParaRPr sz="1000"/>
          </a:p>
          <a:p>
            <a:pPr marL="0" lvl="0" indent="0" algn="l" rtl="0">
              <a:spcBef>
                <a:spcPts val="0"/>
              </a:spcBef>
              <a:spcAft>
                <a:spcPts val="0"/>
              </a:spcAft>
              <a:buNone/>
            </a:pPr>
            <a:r>
              <a:rPr lang="ko-KR" sz="1000"/>
              <a:t>그러나 Wear OS에서 스트레스 값을 바로 받아올 수는 없기 때문에,</a:t>
            </a:r>
            <a:endParaRPr sz="1000"/>
          </a:p>
          <a:p>
            <a:pPr marL="0" lvl="0" indent="0" algn="l" rtl="0">
              <a:spcBef>
                <a:spcPts val="0"/>
              </a:spcBef>
              <a:spcAft>
                <a:spcPts val="0"/>
              </a:spcAft>
              <a:buNone/>
            </a:pPr>
            <a:r>
              <a:rPr lang="ko-KR" sz="1000"/>
              <a:t>심박수 시계열 데이터를 스트레스 값으로 변환하는 알고리즘을 직접 개발해야 합니다.</a:t>
            </a:r>
            <a:endParaRPr sz="1000"/>
          </a:p>
          <a:p>
            <a:pPr marL="0" lvl="0" indent="0" algn="l" rtl="0">
              <a:spcBef>
                <a:spcPts val="0"/>
              </a:spcBef>
              <a:spcAft>
                <a:spcPts val="0"/>
              </a:spcAft>
              <a:buNone/>
            </a:pPr>
            <a:r>
              <a:rPr lang="ko-KR" sz="1000"/>
              <a:t>이 알고리즘을 구현하는 것이 아마 개발 과정에서 가장 핵심적인 도전과제일 것 같습니다.</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ko-KR" sz="1000"/>
              <a:t>셋 째로, “스트레스 상황”과 “녹음해야 하는 상황”이 항상 일치하지는 않습니다.</a:t>
            </a:r>
            <a:endParaRPr sz="1000"/>
          </a:p>
          <a:p>
            <a:pPr marL="0" lvl="0" indent="0" algn="l" rtl="0">
              <a:spcBef>
                <a:spcPts val="0"/>
              </a:spcBef>
              <a:spcAft>
                <a:spcPts val="0"/>
              </a:spcAft>
              <a:buNone/>
            </a:pPr>
            <a:r>
              <a:rPr lang="ko-KR" sz="1000"/>
              <a:t>예를 들어, 혼자 있을 때 스트레스를 받는 경우에는 녹음할 필요가 없습니다.</a:t>
            </a:r>
            <a:br>
              <a:rPr lang="ko-KR" sz="1000"/>
            </a:br>
            <a:r>
              <a:rPr lang="ko-KR" sz="1000"/>
              <a:t>만약 녹음할 필요가 없는 경우에 녹음되는 일이 잦아진다면, 사용자 경험은 분명히 안 좋아질 것입니다.</a:t>
            </a:r>
            <a:endParaRPr sz="1000"/>
          </a:p>
          <a:p>
            <a:pPr marL="0" lvl="0" indent="0" algn="l" rtl="0">
              <a:spcBef>
                <a:spcPts val="0"/>
              </a:spcBef>
              <a:spcAft>
                <a:spcPts val="0"/>
              </a:spcAft>
              <a:buNone/>
            </a:pPr>
            <a:r>
              <a:rPr lang="ko-KR" sz="1000"/>
              <a:t>저희는 이러한 경우를 최소화 하기 위해서, 추가기능을 기획하였습니다.</a:t>
            </a:r>
            <a:endParaRPr sz="1000"/>
          </a:p>
          <a:p>
            <a:pPr marL="0" lvl="0" indent="0" algn="l" rtl="0">
              <a:spcBef>
                <a:spcPts val="0"/>
              </a:spcBef>
              <a:spcAft>
                <a:spcPts val="0"/>
              </a:spcAft>
              <a:buNone/>
            </a:pPr>
            <a:r>
              <a:rPr lang="ko-KR" sz="1000"/>
              <a:t>자세한 내용은 뒤의 “Better UX” 페이지에서 설명하겠습니다.</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ko-KR" sz="1000"/>
              <a:t>마지막으로, 유저의 건강 정보에 대한 접근 권한 이슈입니다.</a:t>
            </a:r>
            <a:endParaRPr sz="1000"/>
          </a:p>
          <a:p>
            <a:pPr marL="0" lvl="0" indent="0" algn="l" rtl="0">
              <a:spcBef>
                <a:spcPts val="0"/>
              </a:spcBef>
              <a:spcAft>
                <a:spcPts val="0"/>
              </a:spcAft>
              <a:buNone/>
            </a:pPr>
            <a:r>
              <a:rPr lang="ko-KR" sz="1000"/>
              <a:t>앱이 실행 중이지 않을 때에도 백그라운드에서 이러한 정보를 얻을 수 있는지</a:t>
            </a:r>
            <a:endParaRPr sz="1000"/>
          </a:p>
          <a:p>
            <a:pPr marL="0" lvl="0" indent="0" algn="l" rtl="0">
              <a:spcBef>
                <a:spcPts val="0"/>
              </a:spcBef>
              <a:spcAft>
                <a:spcPts val="0"/>
              </a:spcAft>
              <a:buNone/>
            </a:pPr>
            <a:r>
              <a:rPr lang="ko-KR" sz="1000"/>
              <a:t>생체 신호 값에 대해서 얼마나 자주 요청할 수 있는지</a:t>
            </a:r>
            <a:endParaRPr sz="1000"/>
          </a:p>
          <a:p>
            <a:pPr marL="0" lvl="0" indent="0" algn="l" rtl="0">
              <a:spcBef>
                <a:spcPts val="0"/>
              </a:spcBef>
              <a:spcAft>
                <a:spcPts val="0"/>
              </a:spcAft>
              <a:buNone/>
            </a:pPr>
            <a:r>
              <a:rPr lang="ko-KR" sz="1000"/>
              <a:t>와 같은 이슈들에 대해 구체적으로는 아직 답을 알지 못합니다.</a:t>
            </a:r>
            <a:endParaRPr sz="1000"/>
          </a:p>
          <a:p>
            <a:pPr marL="0" lvl="0" indent="0" algn="l" rtl="0">
              <a:spcBef>
                <a:spcPts val="0"/>
              </a:spcBef>
              <a:spcAft>
                <a:spcPts val="0"/>
              </a:spcAft>
              <a:buNone/>
            </a:pPr>
            <a:r>
              <a:rPr lang="ko-KR" sz="1000"/>
              <a:t>일단은 유저가 모든 권한을 승인한다는 가정 하에 구현할 계획입니다.</a:t>
            </a:r>
            <a:endParaRPr sz="1000"/>
          </a:p>
          <a:p>
            <a:pPr marL="0" lvl="0" indent="0" algn="l" rtl="0">
              <a:spcBef>
                <a:spcPts val="0"/>
              </a:spcBef>
              <a:spcAft>
                <a:spcPts val="0"/>
              </a:spcAft>
              <a:buClr>
                <a:schemeClr val="dk1"/>
              </a:buClr>
              <a:buFont typeface="Arial"/>
              <a:buNone/>
            </a:pPr>
            <a:r>
              <a:rPr lang="ko-KR" sz="1000"/>
              <a:t>또한, background에서 하지 못하는 작업이 있다면 foreground에서 라도 구현해볼 계획입니다.</a:t>
            </a:r>
            <a:endParaRPr sz="1000"/>
          </a:p>
        </p:txBody>
      </p:sp>
      <p:sp>
        <p:nvSpPr>
          <p:cNvPr id="242" name="Google Shape;242;p9:notes"/>
          <p:cNvSpPr txBox="1">
            <a:spLocks noGrp="1"/>
          </p:cNvSpPr>
          <p:nvPr>
            <p:ph type="sldNum" idx="12"/>
          </p:nvPr>
        </p:nvSpPr>
        <p:spPr>
          <a:xfrm>
            <a:off x="5827713" y="17372013"/>
            <a:ext cx="4457700" cy="9159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1792288" y="612775"/>
            <a:ext cx="5486400" cy="4114800"/>
          </a:xfrm>
          <a:prstGeom prst="rect">
            <a:avLst/>
          </a:prstGeom>
          <a:noFill/>
          <a:ln>
            <a:noFill/>
          </a:ln>
        </p:spPr>
      </p:sp>
      <p:sp>
        <p:nvSpPr>
          <p:cNvPr id="68" name="Google Shape;68;p2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6" Type="http://schemas.openxmlformats.org/officeDocument/2006/relationships/customXml" Target="../ink/ink10.xml"/><Relationship Id="rId117" Type="http://schemas.openxmlformats.org/officeDocument/2006/relationships/image" Target="../media/image94.png"/><Relationship Id="rId21" Type="http://schemas.openxmlformats.org/officeDocument/2006/relationships/image" Target="../media/image47.png"/><Relationship Id="rId42" Type="http://schemas.openxmlformats.org/officeDocument/2006/relationships/customXml" Target="../ink/ink18.xml"/><Relationship Id="rId47" Type="http://schemas.openxmlformats.org/officeDocument/2006/relationships/image" Target="../media/image60.png"/><Relationship Id="rId63" Type="http://schemas.openxmlformats.org/officeDocument/2006/relationships/image" Target="../media/image68.png"/><Relationship Id="rId68" Type="http://schemas.openxmlformats.org/officeDocument/2006/relationships/customXml" Target="../ink/ink31.xml"/><Relationship Id="rId84" Type="http://schemas.openxmlformats.org/officeDocument/2006/relationships/customXml" Target="../ink/ink40.xml"/><Relationship Id="rId89" Type="http://schemas.openxmlformats.org/officeDocument/2006/relationships/customXml" Target="../ink/ink44.xml"/><Relationship Id="rId112" Type="http://schemas.openxmlformats.org/officeDocument/2006/relationships/customXml" Target="../ink/ink53.xml"/><Relationship Id="rId16" Type="http://schemas.openxmlformats.org/officeDocument/2006/relationships/customXml" Target="../ink/ink5.xml"/><Relationship Id="rId107" Type="http://schemas.openxmlformats.org/officeDocument/2006/relationships/image" Target="../media/image89.png"/><Relationship Id="rId11" Type="http://schemas.openxmlformats.org/officeDocument/2006/relationships/image" Target="../media/image420.png"/><Relationship Id="rId32" Type="http://schemas.openxmlformats.org/officeDocument/2006/relationships/customXml" Target="../ink/ink13.xml"/><Relationship Id="rId37" Type="http://schemas.openxmlformats.org/officeDocument/2006/relationships/image" Target="../media/image55.png"/><Relationship Id="rId53" Type="http://schemas.openxmlformats.org/officeDocument/2006/relationships/image" Target="../media/image63.png"/><Relationship Id="rId58" Type="http://schemas.openxmlformats.org/officeDocument/2006/relationships/customXml" Target="../ink/ink26.xml"/><Relationship Id="rId74" Type="http://schemas.openxmlformats.org/officeDocument/2006/relationships/customXml" Target="../ink/ink34.xml"/><Relationship Id="rId79" Type="http://schemas.openxmlformats.org/officeDocument/2006/relationships/customXml" Target="../ink/ink37.xml"/><Relationship Id="rId102" Type="http://schemas.openxmlformats.org/officeDocument/2006/relationships/customXml" Target="../ink/ink48.xml"/><Relationship Id="rId5" Type="http://schemas.openxmlformats.org/officeDocument/2006/relationships/image" Target="../media/image37.png"/><Relationship Id="rId90" Type="http://schemas.openxmlformats.org/officeDocument/2006/relationships/image" Target="../media/image79.png"/><Relationship Id="rId95" Type="http://schemas.openxmlformats.org/officeDocument/2006/relationships/image" Target="../media/image39.png"/><Relationship Id="rId22" Type="http://schemas.openxmlformats.org/officeDocument/2006/relationships/customXml" Target="../ink/ink8.xml"/><Relationship Id="rId27" Type="http://schemas.openxmlformats.org/officeDocument/2006/relationships/image" Target="../media/image50.png"/><Relationship Id="rId43" Type="http://schemas.openxmlformats.org/officeDocument/2006/relationships/image" Target="../media/image58.png"/><Relationship Id="rId48" Type="http://schemas.openxmlformats.org/officeDocument/2006/relationships/customXml" Target="../ink/ink21.xml"/><Relationship Id="rId64" Type="http://schemas.openxmlformats.org/officeDocument/2006/relationships/customXml" Target="../ink/ink29.xml"/><Relationship Id="rId69" Type="http://schemas.openxmlformats.org/officeDocument/2006/relationships/image" Target="../media/image71.png"/><Relationship Id="rId113" Type="http://schemas.openxmlformats.org/officeDocument/2006/relationships/image" Target="../media/image92.png"/><Relationship Id="rId118" Type="http://schemas.openxmlformats.org/officeDocument/2006/relationships/customXml" Target="../ink/ink56.xml"/><Relationship Id="rId80" Type="http://schemas.openxmlformats.org/officeDocument/2006/relationships/image" Target="../media/image76.png"/><Relationship Id="rId85" Type="http://schemas.openxmlformats.org/officeDocument/2006/relationships/customXml" Target="../ink/ink41.xml"/><Relationship Id="rId12" Type="http://schemas.openxmlformats.org/officeDocument/2006/relationships/customXml" Target="../ink/ink3.xml"/><Relationship Id="rId17" Type="http://schemas.openxmlformats.org/officeDocument/2006/relationships/image" Target="../media/image45.png"/><Relationship Id="rId33" Type="http://schemas.openxmlformats.org/officeDocument/2006/relationships/image" Target="../media/image53.png"/><Relationship Id="rId38" Type="http://schemas.openxmlformats.org/officeDocument/2006/relationships/customXml" Target="../ink/ink16.xml"/><Relationship Id="rId59" Type="http://schemas.openxmlformats.org/officeDocument/2006/relationships/image" Target="../media/image66.png"/><Relationship Id="rId103" Type="http://schemas.openxmlformats.org/officeDocument/2006/relationships/image" Target="../media/image87.png"/><Relationship Id="rId108" Type="http://schemas.openxmlformats.org/officeDocument/2006/relationships/customXml" Target="../ink/ink51.xml"/><Relationship Id="rId54" Type="http://schemas.openxmlformats.org/officeDocument/2006/relationships/customXml" Target="../ink/ink24.xml"/><Relationship Id="rId70" Type="http://schemas.openxmlformats.org/officeDocument/2006/relationships/customXml" Target="../ink/ink32.xml"/><Relationship Id="rId75" Type="http://schemas.openxmlformats.org/officeDocument/2006/relationships/image" Target="../media/image74.png"/><Relationship Id="rId91" Type="http://schemas.openxmlformats.org/officeDocument/2006/relationships/customXml" Target="../ink/ink45.xml"/><Relationship Id="rId9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8.png"/><Relationship Id="rId23" Type="http://schemas.openxmlformats.org/officeDocument/2006/relationships/image" Target="../media/image48.png"/><Relationship Id="rId28" Type="http://schemas.openxmlformats.org/officeDocument/2006/relationships/customXml" Target="../ink/ink11.xml"/><Relationship Id="rId49" Type="http://schemas.openxmlformats.org/officeDocument/2006/relationships/image" Target="../media/image61.png"/><Relationship Id="rId114" Type="http://schemas.openxmlformats.org/officeDocument/2006/relationships/customXml" Target="../ink/ink54.xml"/><Relationship Id="rId119" Type="http://schemas.openxmlformats.org/officeDocument/2006/relationships/image" Target="../media/image95.png"/><Relationship Id="rId10" Type="http://schemas.openxmlformats.org/officeDocument/2006/relationships/customXml" Target="../ink/ink2.xml"/><Relationship Id="rId31" Type="http://schemas.openxmlformats.org/officeDocument/2006/relationships/image" Target="../media/image52.png"/><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customXml" Target="../ink/ink27.xml"/><Relationship Id="rId65" Type="http://schemas.openxmlformats.org/officeDocument/2006/relationships/image" Target="../media/image69.png"/><Relationship Id="rId73" Type="http://schemas.openxmlformats.org/officeDocument/2006/relationships/image" Target="../media/image73.png"/><Relationship Id="rId78" Type="http://schemas.openxmlformats.org/officeDocument/2006/relationships/customXml" Target="../ink/ink36.xml"/><Relationship Id="rId81" Type="http://schemas.openxmlformats.org/officeDocument/2006/relationships/customXml" Target="../ink/ink38.xml"/><Relationship Id="rId86" Type="http://schemas.openxmlformats.org/officeDocument/2006/relationships/customXml" Target="../ink/ink42.xml"/><Relationship Id="rId94" Type="http://schemas.openxmlformats.org/officeDocument/2006/relationships/image" Target="../media/image81.png"/><Relationship Id="rId99" Type="http://schemas.openxmlformats.org/officeDocument/2006/relationships/image" Target="../media/image82.png"/><Relationship Id="rId101" Type="http://schemas.openxmlformats.org/officeDocument/2006/relationships/image" Target="../media/image860.png"/><Relationship Id="rId4" Type="http://schemas.openxmlformats.org/officeDocument/2006/relationships/image" Target="../media/image7.png"/><Relationship Id="rId9" Type="http://schemas.openxmlformats.org/officeDocument/2006/relationships/image" Target="../media/image410.png"/><Relationship Id="rId13" Type="http://schemas.openxmlformats.org/officeDocument/2006/relationships/image" Target="../media/image43.png"/><Relationship Id="rId18" Type="http://schemas.openxmlformats.org/officeDocument/2006/relationships/customXml" Target="../ink/ink6.xml"/><Relationship Id="rId39" Type="http://schemas.openxmlformats.org/officeDocument/2006/relationships/image" Target="../media/image56.png"/><Relationship Id="rId109" Type="http://schemas.openxmlformats.org/officeDocument/2006/relationships/image" Target="../media/image90.png"/><Relationship Id="rId34" Type="http://schemas.openxmlformats.org/officeDocument/2006/relationships/customXml" Target="../ink/ink14.xml"/><Relationship Id="rId50" Type="http://schemas.openxmlformats.org/officeDocument/2006/relationships/customXml" Target="../ink/ink22.xml"/><Relationship Id="rId55" Type="http://schemas.openxmlformats.org/officeDocument/2006/relationships/image" Target="../media/image64.png"/><Relationship Id="rId76" Type="http://schemas.openxmlformats.org/officeDocument/2006/relationships/customXml" Target="../ink/ink35.xml"/><Relationship Id="rId97" Type="http://schemas.openxmlformats.org/officeDocument/2006/relationships/image" Target="../media/image41.png"/><Relationship Id="rId104" Type="http://schemas.openxmlformats.org/officeDocument/2006/relationships/customXml" Target="../ink/ink49.xml"/><Relationship Id="rId120" Type="http://schemas.openxmlformats.org/officeDocument/2006/relationships/image" Target="../media/image8.png"/><Relationship Id="rId7" Type="http://schemas.openxmlformats.org/officeDocument/2006/relationships/customXml" Target="../ink/ink1.xml"/><Relationship Id="rId71" Type="http://schemas.openxmlformats.org/officeDocument/2006/relationships/image" Target="../media/image72.png"/><Relationship Id="rId92" Type="http://schemas.openxmlformats.org/officeDocument/2006/relationships/image" Target="../media/image80.png"/><Relationship Id="rId2" Type="http://schemas.openxmlformats.org/officeDocument/2006/relationships/notesSlide" Target="../notesSlides/notesSlide14.xml"/><Relationship Id="rId29" Type="http://schemas.openxmlformats.org/officeDocument/2006/relationships/image" Target="../media/image51.png"/><Relationship Id="rId24" Type="http://schemas.openxmlformats.org/officeDocument/2006/relationships/customXml" Target="../ink/ink9.xml"/><Relationship Id="rId40" Type="http://schemas.openxmlformats.org/officeDocument/2006/relationships/customXml" Target="../ink/ink17.xml"/><Relationship Id="rId45" Type="http://schemas.openxmlformats.org/officeDocument/2006/relationships/image" Target="../media/image59.png"/><Relationship Id="rId66" Type="http://schemas.openxmlformats.org/officeDocument/2006/relationships/customXml" Target="../ink/ink30.xml"/><Relationship Id="rId87" Type="http://schemas.openxmlformats.org/officeDocument/2006/relationships/customXml" Target="../ink/ink43.xml"/><Relationship Id="rId110" Type="http://schemas.openxmlformats.org/officeDocument/2006/relationships/customXml" Target="../ink/ink52.xml"/><Relationship Id="rId115" Type="http://schemas.openxmlformats.org/officeDocument/2006/relationships/image" Target="../media/image93.png"/><Relationship Id="rId61" Type="http://schemas.openxmlformats.org/officeDocument/2006/relationships/image" Target="../media/image67.png"/><Relationship Id="rId82" Type="http://schemas.openxmlformats.org/officeDocument/2006/relationships/customXml" Target="../ink/ink39.xml"/><Relationship Id="rId19" Type="http://schemas.openxmlformats.org/officeDocument/2006/relationships/image" Target="../media/image46.png"/><Relationship Id="rId14" Type="http://schemas.openxmlformats.org/officeDocument/2006/relationships/customXml" Target="../ink/ink4.xml"/><Relationship Id="rId30" Type="http://schemas.openxmlformats.org/officeDocument/2006/relationships/customXml" Target="../ink/ink12.xml"/><Relationship Id="rId35" Type="http://schemas.openxmlformats.org/officeDocument/2006/relationships/image" Target="../media/image54.png"/><Relationship Id="rId56" Type="http://schemas.openxmlformats.org/officeDocument/2006/relationships/customXml" Target="../ink/ink25.xml"/><Relationship Id="rId77" Type="http://schemas.openxmlformats.org/officeDocument/2006/relationships/image" Target="../media/image75.png"/><Relationship Id="rId100" Type="http://schemas.openxmlformats.org/officeDocument/2006/relationships/customXml" Target="../ink/ink47.xml"/><Relationship Id="rId105" Type="http://schemas.openxmlformats.org/officeDocument/2006/relationships/image" Target="../media/image88.png"/><Relationship Id="rId51" Type="http://schemas.openxmlformats.org/officeDocument/2006/relationships/image" Target="../media/image62.png"/><Relationship Id="rId72" Type="http://schemas.openxmlformats.org/officeDocument/2006/relationships/customXml" Target="../ink/ink33.xml"/><Relationship Id="rId93" Type="http://schemas.openxmlformats.org/officeDocument/2006/relationships/customXml" Target="../ink/ink46.xml"/><Relationship Id="rId98" Type="http://schemas.openxmlformats.org/officeDocument/2006/relationships/image" Target="../media/image42.png"/><Relationship Id="rId3" Type="http://schemas.openxmlformats.org/officeDocument/2006/relationships/image" Target="../media/image6.png"/><Relationship Id="rId25" Type="http://schemas.openxmlformats.org/officeDocument/2006/relationships/image" Target="../media/image49.png"/><Relationship Id="rId46" Type="http://schemas.openxmlformats.org/officeDocument/2006/relationships/customXml" Target="../ink/ink20.xml"/><Relationship Id="rId67" Type="http://schemas.openxmlformats.org/officeDocument/2006/relationships/image" Target="../media/image70.png"/><Relationship Id="rId116" Type="http://schemas.openxmlformats.org/officeDocument/2006/relationships/customXml" Target="../ink/ink55.xml"/><Relationship Id="rId20" Type="http://schemas.openxmlformats.org/officeDocument/2006/relationships/customXml" Target="../ink/ink7.xml"/><Relationship Id="rId41" Type="http://schemas.openxmlformats.org/officeDocument/2006/relationships/image" Target="../media/image57.png"/><Relationship Id="rId62" Type="http://schemas.openxmlformats.org/officeDocument/2006/relationships/customXml" Target="../ink/ink28.xml"/><Relationship Id="rId83" Type="http://schemas.openxmlformats.org/officeDocument/2006/relationships/image" Target="../media/image77.png"/><Relationship Id="rId88" Type="http://schemas.openxmlformats.org/officeDocument/2006/relationships/image" Target="../media/image78.png"/><Relationship Id="rId111" Type="http://schemas.openxmlformats.org/officeDocument/2006/relationships/image" Target="../media/image91.png"/><Relationship Id="rId15" Type="http://schemas.openxmlformats.org/officeDocument/2006/relationships/image" Target="../media/image44.png"/><Relationship Id="rId36" Type="http://schemas.openxmlformats.org/officeDocument/2006/relationships/customXml" Target="../ink/ink15.xml"/><Relationship Id="rId57" Type="http://schemas.openxmlformats.org/officeDocument/2006/relationships/image" Target="../media/image65.png"/><Relationship Id="rId106" Type="http://schemas.openxmlformats.org/officeDocument/2006/relationships/customXml" Target="../ink/ink5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8.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8.png"/><Relationship Id="rId10" Type="http://schemas.openxmlformats.org/officeDocument/2006/relationships/image" Target="../media/image26.png"/><Relationship Id="rId4" Type="http://schemas.openxmlformats.org/officeDocument/2006/relationships/image" Target="../media/image7.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jp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2.jp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833423" y="230009"/>
            <a:ext cx="17222283" cy="9516622"/>
          </a:xfrm>
          <a:prstGeom prst="rect">
            <a:avLst/>
          </a:prstGeom>
          <a:noFill/>
          <a:ln>
            <a:noFill/>
          </a:ln>
        </p:spPr>
      </p:pic>
      <p:sp>
        <p:nvSpPr>
          <p:cNvPr id="89" name="Google Shape;89;p1"/>
          <p:cNvSpPr txBox="1"/>
          <p:nvPr/>
        </p:nvSpPr>
        <p:spPr>
          <a:xfrm>
            <a:off x="10591800" y="2041432"/>
            <a:ext cx="5585445" cy="70426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ko-KR" sz="3000" b="1" i="0" u="none" strike="noStrike" cap="none">
                <a:solidFill>
                  <a:srgbClr val="000000"/>
                </a:solidFill>
                <a:latin typeface="Arial"/>
                <a:ea typeface="Arial"/>
                <a:cs typeface="Arial"/>
                <a:sym typeface="Arial"/>
              </a:rPr>
              <a:t>Team 2</a:t>
            </a:r>
            <a:endParaRPr sz="1800" b="0" i="0" u="none" strike="noStrike" cap="none">
              <a:solidFill>
                <a:schemeClr val="dk1"/>
              </a:solidFill>
              <a:latin typeface="Calibri"/>
              <a:ea typeface="Calibri"/>
              <a:cs typeface="Calibri"/>
              <a:sym typeface="Calibri"/>
            </a:endParaRPr>
          </a:p>
        </p:txBody>
      </p:sp>
      <p:pic>
        <p:nvPicPr>
          <p:cNvPr id="90" name="Google Shape;90;p1"/>
          <p:cNvPicPr preferRelativeResize="0"/>
          <p:nvPr/>
        </p:nvPicPr>
        <p:blipFill rotWithShape="1">
          <a:blip r:embed="rId4">
            <a:alphaModFix/>
          </a:blip>
          <a:srcRect/>
          <a:stretch/>
        </p:blipFill>
        <p:spPr>
          <a:xfrm>
            <a:off x="1447800" y="7851095"/>
            <a:ext cx="4141546" cy="493714"/>
          </a:xfrm>
          <a:prstGeom prst="rect">
            <a:avLst/>
          </a:prstGeom>
          <a:noFill/>
          <a:ln>
            <a:noFill/>
          </a:ln>
        </p:spPr>
      </p:pic>
      <p:grpSp>
        <p:nvGrpSpPr>
          <p:cNvPr id="91" name="Google Shape;91;p1"/>
          <p:cNvGrpSpPr/>
          <p:nvPr/>
        </p:nvGrpSpPr>
        <p:grpSpPr>
          <a:xfrm>
            <a:off x="-340728" y="2098660"/>
            <a:ext cx="6796434" cy="1367445"/>
            <a:chOff x="-340728" y="2098660"/>
            <a:chExt cx="6796434" cy="1367445"/>
          </a:xfrm>
        </p:grpSpPr>
        <p:pic>
          <p:nvPicPr>
            <p:cNvPr id="92" name="Google Shape;92;p1"/>
            <p:cNvPicPr preferRelativeResize="0"/>
            <p:nvPr/>
          </p:nvPicPr>
          <p:blipFill rotWithShape="1">
            <a:blip r:embed="rId5">
              <a:alphaModFix/>
            </a:blip>
            <a:srcRect/>
            <a:stretch/>
          </p:blipFill>
          <p:spPr>
            <a:xfrm>
              <a:off x="284277" y="2098660"/>
              <a:ext cx="6171429" cy="1314286"/>
            </a:xfrm>
            <a:prstGeom prst="rect">
              <a:avLst/>
            </a:prstGeom>
            <a:noFill/>
            <a:ln>
              <a:noFill/>
            </a:ln>
          </p:spPr>
        </p:pic>
        <p:sp>
          <p:nvSpPr>
            <p:cNvPr id="93" name="Google Shape;93;p1"/>
            <p:cNvSpPr txBox="1"/>
            <p:nvPr/>
          </p:nvSpPr>
          <p:spPr>
            <a:xfrm>
              <a:off x="-340728" y="2435905"/>
              <a:ext cx="6184532" cy="1030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4000" b="0" i="0" u="none" strike="noStrike" cap="none">
                  <a:solidFill>
                    <a:srgbClr val="000000"/>
                  </a:solidFill>
                  <a:latin typeface="Arial"/>
                  <a:ea typeface="Arial"/>
                  <a:cs typeface="Arial"/>
                  <a:sym typeface="Arial"/>
                </a:rPr>
                <a:t>모바일 컴퓨팅과 응용</a:t>
              </a:r>
              <a:endParaRPr sz="1800" b="0" i="0" u="none" strike="noStrike" cap="none">
                <a:solidFill>
                  <a:schemeClr val="dk1"/>
                </a:solidFill>
                <a:latin typeface="Calibri"/>
                <a:ea typeface="Calibri"/>
                <a:cs typeface="Calibri"/>
                <a:sym typeface="Calibri"/>
              </a:endParaRPr>
            </a:p>
          </p:txBody>
        </p:sp>
      </p:grpSp>
      <p:grpSp>
        <p:nvGrpSpPr>
          <p:cNvPr id="94" name="Google Shape;94;p1"/>
          <p:cNvGrpSpPr/>
          <p:nvPr/>
        </p:nvGrpSpPr>
        <p:grpSpPr>
          <a:xfrm>
            <a:off x="-35928" y="2108470"/>
            <a:ext cx="6491634" cy="1373444"/>
            <a:chOff x="-35928" y="2108470"/>
            <a:chExt cx="6491634" cy="1373444"/>
          </a:xfrm>
        </p:grpSpPr>
        <p:pic>
          <p:nvPicPr>
            <p:cNvPr id="95" name="Google Shape;95;p1"/>
            <p:cNvPicPr preferRelativeResize="0"/>
            <p:nvPr/>
          </p:nvPicPr>
          <p:blipFill rotWithShape="1">
            <a:blip r:embed="rId5">
              <a:alphaModFix/>
            </a:blip>
            <a:srcRect/>
            <a:stretch/>
          </p:blipFill>
          <p:spPr>
            <a:xfrm>
              <a:off x="284277" y="2108470"/>
              <a:ext cx="6171429" cy="1314286"/>
            </a:xfrm>
            <a:prstGeom prst="rect">
              <a:avLst/>
            </a:prstGeom>
            <a:noFill/>
            <a:ln>
              <a:noFill/>
            </a:ln>
          </p:spPr>
        </p:pic>
        <p:sp>
          <p:nvSpPr>
            <p:cNvPr id="96" name="Google Shape;96;p1"/>
            <p:cNvSpPr txBox="1"/>
            <p:nvPr/>
          </p:nvSpPr>
          <p:spPr>
            <a:xfrm>
              <a:off x="-35928" y="2445714"/>
              <a:ext cx="6184500" cy="103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4000" b="1" i="0" u="none" strike="noStrike" cap="none">
                  <a:solidFill>
                    <a:srgbClr val="000000"/>
                  </a:solidFill>
                  <a:latin typeface="Arial"/>
                  <a:ea typeface="Arial"/>
                  <a:cs typeface="Arial"/>
                  <a:sym typeface="Arial"/>
                </a:rPr>
                <a:t>모바일 컴퓨팅과 응용</a:t>
              </a:r>
              <a:endParaRPr sz="1800" b="0" i="0" u="none" strike="noStrike" cap="none">
                <a:solidFill>
                  <a:schemeClr val="dk1"/>
                </a:solidFill>
                <a:latin typeface="Calibri"/>
                <a:ea typeface="Calibri"/>
                <a:cs typeface="Calibri"/>
                <a:sym typeface="Calibri"/>
              </a:endParaRPr>
            </a:p>
          </p:txBody>
        </p:sp>
      </p:grpSp>
      <p:pic>
        <p:nvPicPr>
          <p:cNvPr id="97" name="Google Shape;97;p1"/>
          <p:cNvPicPr preferRelativeResize="0"/>
          <p:nvPr/>
        </p:nvPicPr>
        <p:blipFill rotWithShape="1">
          <a:blip r:embed="rId6">
            <a:alphaModFix/>
          </a:blip>
          <a:srcRect/>
          <a:stretch/>
        </p:blipFill>
        <p:spPr>
          <a:xfrm>
            <a:off x="11811000" y="6352428"/>
            <a:ext cx="2639734" cy="2639734"/>
          </a:xfrm>
          <a:prstGeom prst="rect">
            <a:avLst/>
          </a:prstGeom>
          <a:noFill/>
          <a:ln>
            <a:noFill/>
          </a:ln>
        </p:spPr>
      </p:pic>
      <p:pic>
        <p:nvPicPr>
          <p:cNvPr id="98" name="Google Shape;98;p1"/>
          <p:cNvPicPr preferRelativeResize="0"/>
          <p:nvPr/>
        </p:nvPicPr>
        <p:blipFill rotWithShape="1">
          <a:blip r:embed="rId7">
            <a:alphaModFix/>
          </a:blip>
          <a:srcRect/>
          <a:stretch/>
        </p:blipFill>
        <p:spPr>
          <a:xfrm>
            <a:off x="13843659" y="6352428"/>
            <a:ext cx="2776512" cy="2776512"/>
          </a:xfrm>
          <a:prstGeom prst="rect">
            <a:avLst/>
          </a:prstGeom>
          <a:noFill/>
          <a:ln>
            <a:noFill/>
          </a:ln>
        </p:spPr>
      </p:pic>
      <p:sp>
        <p:nvSpPr>
          <p:cNvPr id="99" name="Google Shape;99;p1"/>
          <p:cNvSpPr txBox="1"/>
          <p:nvPr/>
        </p:nvSpPr>
        <p:spPr>
          <a:xfrm>
            <a:off x="-280384" y="6311232"/>
            <a:ext cx="8763000" cy="22446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9000" b="0" i="0" u="none" strike="noStrike" cap="none">
                <a:solidFill>
                  <a:srgbClr val="000000"/>
                </a:solidFill>
                <a:latin typeface="Arial"/>
                <a:ea typeface="Arial"/>
                <a:cs typeface="Arial"/>
                <a:sym typeface="Arial"/>
              </a:rPr>
              <a:t>마음의 소리</a:t>
            </a:r>
            <a:endParaRPr sz="9000" b="0" i="0" u="none" strike="noStrike" cap="none">
              <a:solidFill>
                <a:schemeClr val="dk1"/>
              </a:solidFill>
              <a:latin typeface="Arial"/>
              <a:ea typeface="Arial"/>
              <a:cs typeface="Arial"/>
              <a:sym typeface="Arial"/>
            </a:endParaRPr>
          </a:p>
        </p:txBody>
      </p:sp>
      <p:sp>
        <p:nvSpPr>
          <p:cNvPr id="100" name="Google Shape;100;p1"/>
          <p:cNvSpPr txBox="1"/>
          <p:nvPr/>
        </p:nvSpPr>
        <p:spPr>
          <a:xfrm>
            <a:off x="1600200" y="8344809"/>
            <a:ext cx="4243604"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500" b="0" i="0" u="none" strike="noStrike" cap="none">
                <a:solidFill>
                  <a:srgbClr val="000000"/>
                </a:solidFill>
                <a:latin typeface="Arial"/>
                <a:ea typeface="Arial"/>
                <a:cs typeface="Arial"/>
                <a:sym typeface="Arial"/>
              </a:rPr>
              <a:t>당신의  스트레스 ,  걱정마세요</a:t>
            </a:r>
            <a:endParaRPr sz="25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10"/>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261" name="Google Shape;261;p10"/>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262" name="Google Shape;262;p10"/>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263" name="Google Shape;263;p10"/>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Better UX</a:t>
            </a:r>
            <a:endParaRPr sz="7200">
              <a:solidFill>
                <a:schemeClr val="dk1"/>
              </a:solidFill>
              <a:latin typeface="Calibri"/>
              <a:ea typeface="Calibri"/>
              <a:cs typeface="Calibri"/>
              <a:sym typeface="Calibri"/>
            </a:endParaRPr>
          </a:p>
        </p:txBody>
      </p:sp>
      <p:sp>
        <p:nvSpPr>
          <p:cNvPr id="264" name="Google Shape;264;p10"/>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09</a:t>
            </a:r>
            <a:endParaRPr sz="1800">
              <a:solidFill>
                <a:schemeClr val="dk1"/>
              </a:solidFill>
              <a:latin typeface="Calibri"/>
              <a:ea typeface="Calibri"/>
              <a:cs typeface="Calibri"/>
              <a:sym typeface="Calibri"/>
            </a:endParaRPr>
          </a:p>
        </p:txBody>
      </p:sp>
      <p:sp>
        <p:nvSpPr>
          <p:cNvPr id="265" name="Google Shape;265;p10"/>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pic>
        <p:nvPicPr>
          <p:cNvPr id="266" name="Google Shape;266;p10"/>
          <p:cNvPicPr preferRelativeResize="0"/>
          <p:nvPr/>
        </p:nvPicPr>
        <p:blipFill rotWithShape="1">
          <a:blip r:embed="rId6">
            <a:alphaModFix/>
          </a:blip>
          <a:srcRect/>
          <a:stretch/>
        </p:blipFill>
        <p:spPr>
          <a:xfrm>
            <a:off x="1319675" y="3971184"/>
            <a:ext cx="7810176" cy="2020747"/>
          </a:xfrm>
          <a:prstGeom prst="rect">
            <a:avLst/>
          </a:prstGeom>
          <a:noFill/>
          <a:ln>
            <a:noFill/>
          </a:ln>
        </p:spPr>
      </p:pic>
      <p:pic>
        <p:nvPicPr>
          <p:cNvPr id="267" name="Google Shape;267;p10"/>
          <p:cNvPicPr preferRelativeResize="0"/>
          <p:nvPr/>
        </p:nvPicPr>
        <p:blipFill rotWithShape="1">
          <a:blip r:embed="rId6">
            <a:alphaModFix/>
          </a:blip>
          <a:srcRect/>
          <a:stretch/>
        </p:blipFill>
        <p:spPr>
          <a:xfrm>
            <a:off x="8950450" y="3939300"/>
            <a:ext cx="7810176" cy="2020747"/>
          </a:xfrm>
          <a:prstGeom prst="rect">
            <a:avLst/>
          </a:prstGeom>
          <a:noFill/>
          <a:ln>
            <a:noFill/>
          </a:ln>
        </p:spPr>
      </p:pic>
      <p:pic>
        <p:nvPicPr>
          <p:cNvPr id="268" name="Google Shape;268;p10"/>
          <p:cNvPicPr preferRelativeResize="0"/>
          <p:nvPr/>
        </p:nvPicPr>
        <p:blipFill rotWithShape="1">
          <a:blip r:embed="rId6">
            <a:alphaModFix/>
          </a:blip>
          <a:srcRect/>
          <a:stretch/>
        </p:blipFill>
        <p:spPr>
          <a:xfrm>
            <a:off x="1319675" y="6633803"/>
            <a:ext cx="7810176" cy="2020747"/>
          </a:xfrm>
          <a:prstGeom prst="rect">
            <a:avLst/>
          </a:prstGeom>
          <a:noFill/>
          <a:ln>
            <a:noFill/>
          </a:ln>
        </p:spPr>
      </p:pic>
      <p:pic>
        <p:nvPicPr>
          <p:cNvPr id="269" name="Google Shape;269;p10"/>
          <p:cNvPicPr preferRelativeResize="0"/>
          <p:nvPr/>
        </p:nvPicPr>
        <p:blipFill rotWithShape="1">
          <a:blip r:embed="rId6">
            <a:alphaModFix/>
          </a:blip>
          <a:srcRect/>
          <a:stretch/>
        </p:blipFill>
        <p:spPr>
          <a:xfrm>
            <a:off x="8950450" y="6633803"/>
            <a:ext cx="7810176" cy="2020747"/>
          </a:xfrm>
          <a:prstGeom prst="rect">
            <a:avLst/>
          </a:prstGeom>
          <a:noFill/>
          <a:ln>
            <a:noFill/>
          </a:ln>
        </p:spPr>
      </p:pic>
      <p:sp>
        <p:nvSpPr>
          <p:cNvPr id="270" name="Google Shape;270;p10"/>
          <p:cNvSpPr txBox="1"/>
          <p:nvPr/>
        </p:nvSpPr>
        <p:spPr>
          <a:xfrm>
            <a:off x="1664525" y="4743025"/>
            <a:ext cx="6585300" cy="1015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ko-KR" sz="3000">
                <a:solidFill>
                  <a:schemeClr val="dk1"/>
                </a:solidFill>
                <a:latin typeface="Calibri"/>
                <a:ea typeface="Calibri"/>
                <a:cs typeface="Calibri"/>
                <a:sym typeface="Calibri"/>
              </a:rPr>
              <a:t>녹음되는 소리의 크기가 작은 경우, 종료하고 저장하지 않도록</a:t>
            </a:r>
            <a:endParaRPr sz="3000">
              <a:solidFill>
                <a:schemeClr val="dk1"/>
              </a:solidFill>
              <a:latin typeface="Arial"/>
              <a:ea typeface="Arial"/>
              <a:cs typeface="Arial"/>
              <a:sym typeface="Arial"/>
            </a:endParaRPr>
          </a:p>
        </p:txBody>
      </p:sp>
      <p:sp>
        <p:nvSpPr>
          <p:cNvPr id="271" name="Google Shape;271;p10"/>
          <p:cNvSpPr txBox="1"/>
          <p:nvPr/>
        </p:nvSpPr>
        <p:spPr>
          <a:xfrm>
            <a:off x="9284525" y="4743025"/>
            <a:ext cx="6585300" cy="1015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ko-KR" sz="3000">
                <a:solidFill>
                  <a:schemeClr val="dk1"/>
                </a:solidFill>
                <a:latin typeface="Calibri"/>
                <a:ea typeface="Calibri"/>
                <a:cs typeface="Calibri"/>
                <a:sym typeface="Calibri"/>
              </a:rPr>
              <a:t>간단한 제스쳐가 트리거가 되어 녹음기능이 시작될 수 있게</a:t>
            </a:r>
            <a:endParaRPr sz="3000">
              <a:solidFill>
                <a:schemeClr val="dk1"/>
              </a:solidFill>
              <a:latin typeface="Arial"/>
              <a:ea typeface="Arial"/>
              <a:cs typeface="Arial"/>
              <a:sym typeface="Arial"/>
            </a:endParaRPr>
          </a:p>
        </p:txBody>
      </p:sp>
      <p:sp>
        <p:nvSpPr>
          <p:cNvPr id="272" name="Google Shape;272;p10"/>
          <p:cNvSpPr txBox="1"/>
          <p:nvPr/>
        </p:nvSpPr>
        <p:spPr>
          <a:xfrm>
            <a:off x="1664525" y="7410025"/>
            <a:ext cx="6585300" cy="1015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ko-KR" sz="3000">
                <a:solidFill>
                  <a:schemeClr val="dk1"/>
                </a:solidFill>
                <a:latin typeface="Calibri"/>
                <a:ea typeface="Calibri"/>
                <a:cs typeface="Calibri"/>
                <a:sym typeface="Calibri"/>
              </a:rPr>
              <a:t>GPS 기반의 위치정보를 활용하여, 음성 데이터가 수집된 위치를 저장하도록</a:t>
            </a:r>
            <a:endParaRPr sz="3000">
              <a:solidFill>
                <a:schemeClr val="dk1"/>
              </a:solidFill>
              <a:latin typeface="Arial"/>
              <a:ea typeface="Arial"/>
              <a:cs typeface="Arial"/>
              <a:sym typeface="Arial"/>
            </a:endParaRPr>
          </a:p>
        </p:txBody>
      </p:sp>
      <p:sp>
        <p:nvSpPr>
          <p:cNvPr id="273" name="Google Shape;273;p10"/>
          <p:cNvSpPr txBox="1"/>
          <p:nvPr/>
        </p:nvSpPr>
        <p:spPr>
          <a:xfrm>
            <a:off x="9284525" y="7410025"/>
            <a:ext cx="6585300" cy="10158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ko-KR" sz="3000">
                <a:solidFill>
                  <a:schemeClr val="dk1"/>
                </a:solidFill>
                <a:latin typeface="Calibri"/>
                <a:ea typeface="Calibri"/>
                <a:cs typeface="Calibri"/>
                <a:sym typeface="Calibri"/>
              </a:rPr>
              <a:t>수집된 데이터에 대해 유저가 메모/라벨링을 할 수 있도록</a:t>
            </a:r>
            <a:endParaRPr sz="30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1"/>
          <p:cNvSpPr/>
          <p:nvPr/>
        </p:nvSpPr>
        <p:spPr>
          <a:xfrm>
            <a:off x="3745401" y="6302699"/>
            <a:ext cx="2959500" cy="29595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11"/>
          <p:cNvSpPr/>
          <p:nvPr/>
        </p:nvSpPr>
        <p:spPr>
          <a:xfrm>
            <a:off x="1688729" y="6302699"/>
            <a:ext cx="2959500" cy="29595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1" name="Google Shape;281;p11"/>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282" name="Google Shape;282;p11"/>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283" name="Google Shape;283;p11"/>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284" name="Google Shape;284;p11"/>
          <p:cNvSpPr txBox="1"/>
          <p:nvPr/>
        </p:nvSpPr>
        <p:spPr>
          <a:xfrm>
            <a:off x="1219826" y="1119022"/>
            <a:ext cx="13149900" cy="2020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Evaluation Strategy(Metric)</a:t>
            </a:r>
            <a:endParaRPr sz="7200">
              <a:solidFill>
                <a:schemeClr val="dk1"/>
              </a:solidFill>
              <a:latin typeface="Calibri"/>
              <a:ea typeface="Calibri"/>
              <a:cs typeface="Calibri"/>
              <a:sym typeface="Calibri"/>
            </a:endParaRPr>
          </a:p>
        </p:txBody>
      </p:sp>
      <p:sp>
        <p:nvSpPr>
          <p:cNvPr id="285" name="Google Shape;285;p11"/>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10</a:t>
            </a:r>
            <a:endParaRPr sz="1800">
              <a:solidFill>
                <a:schemeClr val="dk1"/>
              </a:solidFill>
              <a:latin typeface="Calibri"/>
              <a:ea typeface="Calibri"/>
              <a:cs typeface="Calibri"/>
              <a:sym typeface="Calibri"/>
            </a:endParaRPr>
          </a:p>
        </p:txBody>
      </p:sp>
      <p:sp>
        <p:nvSpPr>
          <p:cNvPr id="286" name="Google Shape;286;p11"/>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pic>
        <p:nvPicPr>
          <p:cNvPr id="287" name="Google Shape;287;p11"/>
          <p:cNvPicPr preferRelativeResize="0"/>
          <p:nvPr/>
        </p:nvPicPr>
        <p:blipFill rotWithShape="1">
          <a:blip r:embed="rId6">
            <a:alphaModFix/>
          </a:blip>
          <a:srcRect/>
          <a:stretch/>
        </p:blipFill>
        <p:spPr>
          <a:xfrm>
            <a:off x="2592600" y="5651367"/>
            <a:ext cx="1132106" cy="1132106"/>
          </a:xfrm>
          <a:prstGeom prst="rect">
            <a:avLst/>
          </a:prstGeom>
          <a:noFill/>
          <a:ln>
            <a:noFill/>
          </a:ln>
        </p:spPr>
      </p:pic>
      <p:grpSp>
        <p:nvGrpSpPr>
          <p:cNvPr id="288" name="Google Shape;288;p11"/>
          <p:cNvGrpSpPr/>
          <p:nvPr/>
        </p:nvGrpSpPr>
        <p:grpSpPr>
          <a:xfrm>
            <a:off x="4572391" y="5511646"/>
            <a:ext cx="1420242" cy="1420242"/>
            <a:chOff x="14215695" y="3095291"/>
            <a:chExt cx="1462659" cy="1462659"/>
          </a:xfrm>
        </p:grpSpPr>
        <p:sp>
          <p:nvSpPr>
            <p:cNvPr id="289" name="Google Shape;289;p11"/>
            <p:cNvSpPr txBox="1"/>
            <p:nvPr/>
          </p:nvSpPr>
          <p:spPr>
            <a:xfrm>
              <a:off x="14529520" y="3546903"/>
              <a:ext cx="786600" cy="570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b="0" i="0" u="none" strike="noStrike">
                  <a:solidFill>
                    <a:srgbClr val="000000"/>
                  </a:solidFill>
                  <a:latin typeface="Arial"/>
                  <a:ea typeface="Arial"/>
                  <a:cs typeface="Arial"/>
                  <a:sym typeface="Arial"/>
                </a:rPr>
                <a:t> </a:t>
              </a:r>
              <a:endParaRPr sz="3000" b="0" i="0" u="none" strike="noStrike">
                <a:solidFill>
                  <a:srgbClr val="000000"/>
                </a:solidFill>
                <a:latin typeface="Arial"/>
                <a:ea typeface="Arial"/>
                <a:cs typeface="Arial"/>
                <a:sym typeface="Arial"/>
              </a:endParaRPr>
            </a:p>
          </p:txBody>
        </p:sp>
        <p:pic>
          <p:nvPicPr>
            <p:cNvPr id="290" name="Google Shape;290;p11"/>
            <p:cNvPicPr preferRelativeResize="0"/>
            <p:nvPr/>
          </p:nvPicPr>
          <p:blipFill rotWithShape="1">
            <a:blip r:embed="rId7">
              <a:alphaModFix/>
            </a:blip>
            <a:srcRect/>
            <a:stretch/>
          </p:blipFill>
          <p:spPr>
            <a:xfrm>
              <a:off x="14215695" y="3095291"/>
              <a:ext cx="1462659" cy="1462659"/>
            </a:xfrm>
            <a:prstGeom prst="rect">
              <a:avLst/>
            </a:prstGeom>
            <a:noFill/>
            <a:ln>
              <a:noFill/>
            </a:ln>
          </p:spPr>
        </p:pic>
      </p:grpSp>
      <p:pic>
        <p:nvPicPr>
          <p:cNvPr id="291" name="Google Shape;291;p11"/>
          <p:cNvPicPr preferRelativeResize="0"/>
          <p:nvPr/>
        </p:nvPicPr>
        <p:blipFill rotWithShape="1">
          <a:blip r:embed="rId8">
            <a:alphaModFix/>
          </a:blip>
          <a:srcRect/>
          <a:stretch/>
        </p:blipFill>
        <p:spPr>
          <a:xfrm>
            <a:off x="993000" y="3355250"/>
            <a:ext cx="6917214" cy="1574398"/>
          </a:xfrm>
          <a:prstGeom prst="rect">
            <a:avLst/>
          </a:prstGeom>
          <a:noFill/>
          <a:ln>
            <a:noFill/>
          </a:ln>
        </p:spPr>
      </p:pic>
      <p:sp>
        <p:nvSpPr>
          <p:cNvPr id="292" name="Google Shape;292;p11"/>
          <p:cNvSpPr txBox="1"/>
          <p:nvPr/>
        </p:nvSpPr>
        <p:spPr>
          <a:xfrm>
            <a:off x="1033356" y="3815395"/>
            <a:ext cx="6307500" cy="101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3000" b="0" i="0" u="none" strike="noStrike">
                <a:solidFill>
                  <a:srgbClr val="000000"/>
                </a:solidFill>
                <a:latin typeface="Arial"/>
                <a:ea typeface="Arial"/>
                <a:cs typeface="Arial"/>
                <a:sym typeface="Arial"/>
              </a:rPr>
              <a:t>Stress Scene Detection</a:t>
            </a:r>
            <a:endParaRPr sz="3000"/>
          </a:p>
          <a:p>
            <a:pPr marL="0" marR="0" lvl="0" indent="0" algn="ctr" rtl="0">
              <a:spcBef>
                <a:spcPts val="0"/>
              </a:spcBef>
              <a:spcAft>
                <a:spcPts val="0"/>
              </a:spcAft>
              <a:buNone/>
            </a:pPr>
            <a:r>
              <a:rPr lang="ko-KR" sz="3000" b="0" i="0" u="none" strike="noStrike">
                <a:solidFill>
                  <a:srgbClr val="000000"/>
                </a:solidFill>
                <a:latin typeface="Arial"/>
                <a:ea typeface="Arial"/>
                <a:cs typeface="Arial"/>
                <a:sym typeface="Arial"/>
              </a:rPr>
              <a:t>F1-score Metric</a:t>
            </a:r>
            <a:endParaRPr sz="3000" b="0">
              <a:solidFill>
                <a:schemeClr val="dk1"/>
              </a:solidFill>
              <a:latin typeface="Calibri"/>
              <a:ea typeface="Calibri"/>
              <a:cs typeface="Calibri"/>
              <a:sym typeface="Calibri"/>
            </a:endParaRPr>
          </a:p>
        </p:txBody>
      </p:sp>
      <p:sp>
        <p:nvSpPr>
          <p:cNvPr id="293" name="Google Shape;293;p11"/>
          <p:cNvSpPr txBox="1"/>
          <p:nvPr/>
        </p:nvSpPr>
        <p:spPr>
          <a:xfrm>
            <a:off x="1524625" y="5967912"/>
            <a:ext cx="780000" cy="687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4000" b="1">
                <a:solidFill>
                  <a:schemeClr val="dk1"/>
                </a:solidFill>
                <a:latin typeface="Calibri"/>
                <a:ea typeface="Calibri"/>
                <a:cs typeface="Calibri"/>
                <a:sym typeface="Calibri"/>
              </a:rPr>
              <a:t>A</a:t>
            </a:r>
            <a:endParaRPr sz="4000" b="1">
              <a:solidFill>
                <a:schemeClr val="dk1"/>
              </a:solidFill>
              <a:latin typeface="Calibri"/>
              <a:ea typeface="Calibri"/>
              <a:cs typeface="Calibri"/>
              <a:sym typeface="Calibri"/>
            </a:endParaRPr>
          </a:p>
        </p:txBody>
      </p:sp>
      <p:sp>
        <p:nvSpPr>
          <p:cNvPr id="294" name="Google Shape;294;p11"/>
          <p:cNvSpPr txBox="1"/>
          <p:nvPr/>
        </p:nvSpPr>
        <p:spPr>
          <a:xfrm>
            <a:off x="6076369" y="5967921"/>
            <a:ext cx="780000" cy="687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ko-KR" sz="4000" b="1">
                <a:solidFill>
                  <a:schemeClr val="dk1"/>
                </a:solidFill>
                <a:latin typeface="Calibri"/>
                <a:ea typeface="Calibri"/>
                <a:cs typeface="Calibri"/>
                <a:sym typeface="Calibri"/>
              </a:rPr>
              <a:t>B</a:t>
            </a:r>
            <a:endParaRPr sz="4000" b="1">
              <a:solidFill>
                <a:schemeClr val="dk1"/>
              </a:solidFill>
              <a:latin typeface="Calibri"/>
              <a:ea typeface="Calibri"/>
              <a:cs typeface="Calibri"/>
              <a:sym typeface="Calibri"/>
            </a:endParaRPr>
          </a:p>
        </p:txBody>
      </p:sp>
      <p:sp>
        <p:nvSpPr>
          <p:cNvPr id="295" name="Google Shape;295;p11"/>
          <p:cNvSpPr txBox="1"/>
          <p:nvPr/>
        </p:nvSpPr>
        <p:spPr>
          <a:xfrm>
            <a:off x="992991" y="5004821"/>
            <a:ext cx="4085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b="0" i="0" u="none" strike="noStrike">
                <a:solidFill>
                  <a:srgbClr val="000000"/>
                </a:solidFill>
                <a:latin typeface="Arial"/>
                <a:ea typeface="Arial"/>
                <a:cs typeface="Arial"/>
                <a:sym typeface="Arial"/>
              </a:rPr>
              <a:t>A</a:t>
            </a:r>
            <a:r>
              <a:rPr lang="ko-KR" sz="2000">
                <a:solidFill>
                  <a:srgbClr val="000000"/>
                </a:solidFill>
                <a:latin typeface="Arial"/>
                <a:ea typeface="Arial"/>
                <a:cs typeface="Arial"/>
                <a:sym typeface="Arial"/>
              </a:rPr>
              <a:t> : </a:t>
            </a:r>
            <a:r>
              <a:rPr lang="ko-KR" sz="2000" b="0" i="0" u="none" strike="noStrike">
                <a:solidFill>
                  <a:srgbClr val="000000"/>
                </a:solidFill>
                <a:latin typeface="Arial"/>
                <a:ea typeface="Arial"/>
                <a:cs typeface="Arial"/>
                <a:sym typeface="Arial"/>
              </a:rPr>
              <a:t>Ground Truth</a:t>
            </a:r>
            <a:r>
              <a:rPr lang="ko-KR" sz="2000"/>
              <a:t> / </a:t>
            </a:r>
            <a:r>
              <a:rPr lang="ko-KR" sz="2000" b="0" i="0" u="none" strike="noStrike">
                <a:solidFill>
                  <a:srgbClr val="000000"/>
                </a:solidFill>
                <a:latin typeface="Arial"/>
                <a:ea typeface="Arial"/>
                <a:cs typeface="Arial"/>
                <a:sym typeface="Arial"/>
              </a:rPr>
              <a:t>B : Predict</a:t>
            </a:r>
            <a:endParaRPr sz="2000">
              <a:solidFill>
                <a:schemeClr val="dk1"/>
              </a:solidFill>
              <a:latin typeface="Calibri"/>
              <a:ea typeface="Calibri"/>
              <a:cs typeface="Calibri"/>
              <a:sym typeface="Calibri"/>
            </a:endParaRPr>
          </a:p>
        </p:txBody>
      </p:sp>
      <p:sp>
        <p:nvSpPr>
          <p:cNvPr id="296" name="Google Shape;296;p11"/>
          <p:cNvSpPr txBox="1"/>
          <p:nvPr/>
        </p:nvSpPr>
        <p:spPr>
          <a:xfrm>
            <a:off x="8681375" y="5024550"/>
            <a:ext cx="72024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ko-KR" sz="2000">
                <a:solidFill>
                  <a:schemeClr val="dk1"/>
                </a:solidFill>
                <a:latin typeface="Calibri"/>
                <a:ea typeface="Calibri"/>
                <a:cs typeface="Calibri"/>
                <a:sym typeface="Calibri"/>
              </a:rPr>
              <a:t>대상 : 스트레스를 자주 겪는 사람 / 인원 : 1~3 명 / 기간 : 2~5 일</a:t>
            </a:r>
            <a:endParaRPr sz="2000">
              <a:solidFill>
                <a:schemeClr val="dk1"/>
              </a:solidFill>
              <a:latin typeface="Calibri"/>
              <a:ea typeface="Calibri"/>
              <a:cs typeface="Calibri"/>
              <a:sym typeface="Calibri"/>
            </a:endParaRPr>
          </a:p>
        </p:txBody>
      </p:sp>
      <p:pic>
        <p:nvPicPr>
          <p:cNvPr id="297" name="Google Shape;297;p11"/>
          <p:cNvPicPr preferRelativeResize="0"/>
          <p:nvPr/>
        </p:nvPicPr>
        <p:blipFill rotWithShape="1">
          <a:blip r:embed="rId8">
            <a:alphaModFix/>
          </a:blip>
          <a:srcRect/>
          <a:stretch/>
        </p:blipFill>
        <p:spPr>
          <a:xfrm>
            <a:off x="8681374" y="3355252"/>
            <a:ext cx="7349901" cy="1574398"/>
          </a:xfrm>
          <a:prstGeom prst="rect">
            <a:avLst/>
          </a:prstGeom>
          <a:noFill/>
          <a:ln>
            <a:noFill/>
          </a:ln>
        </p:spPr>
      </p:pic>
      <p:sp>
        <p:nvSpPr>
          <p:cNvPr id="298" name="Google Shape;298;p11"/>
          <p:cNvSpPr txBox="1"/>
          <p:nvPr/>
        </p:nvSpPr>
        <p:spPr>
          <a:xfrm>
            <a:off x="9191064" y="4043995"/>
            <a:ext cx="5777700" cy="55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3000"/>
              <a:t>How to test?</a:t>
            </a:r>
            <a:endParaRPr sz="3000" b="0">
              <a:solidFill>
                <a:schemeClr val="dk1"/>
              </a:solidFill>
              <a:latin typeface="Calibri"/>
              <a:ea typeface="Calibri"/>
              <a:cs typeface="Calibri"/>
              <a:sym typeface="Calibri"/>
            </a:endParaRPr>
          </a:p>
        </p:txBody>
      </p:sp>
      <p:sp>
        <p:nvSpPr>
          <p:cNvPr id="299" name="Google Shape;299;p11"/>
          <p:cNvSpPr txBox="1"/>
          <p:nvPr/>
        </p:nvSpPr>
        <p:spPr>
          <a:xfrm>
            <a:off x="8757500" y="6022025"/>
            <a:ext cx="7350000" cy="3879000"/>
          </a:xfrm>
          <a:prstGeom prst="rect">
            <a:avLst/>
          </a:prstGeom>
          <a:noFill/>
          <a:ln>
            <a:noFill/>
          </a:ln>
        </p:spPr>
        <p:txBody>
          <a:bodyPr spcFirstLastPara="1" wrap="square" lIns="91425" tIns="91425" rIns="91425" bIns="91425" anchor="t" anchorCtr="0">
            <a:spAutoFit/>
          </a:bodyPr>
          <a:lstStyle/>
          <a:p>
            <a:pPr marL="457200" lvl="0" indent="-482600" algn="l" rtl="0">
              <a:lnSpc>
                <a:spcPct val="150000"/>
              </a:lnSpc>
              <a:spcBef>
                <a:spcPts val="0"/>
              </a:spcBef>
              <a:spcAft>
                <a:spcPts val="0"/>
              </a:spcAft>
              <a:buClr>
                <a:schemeClr val="dk1"/>
              </a:buClr>
              <a:buSzPts val="2400"/>
              <a:buFont typeface="Calibri"/>
              <a:buAutoNum type="arabicPeriod"/>
            </a:pPr>
            <a:r>
              <a:rPr lang="ko-KR" sz="2400">
                <a:solidFill>
                  <a:schemeClr val="dk1"/>
                </a:solidFill>
                <a:latin typeface="Calibri"/>
                <a:ea typeface="Calibri"/>
                <a:cs typeface="Calibri"/>
                <a:sym typeface="Calibri"/>
              </a:rPr>
              <a:t>참여자의 스마트폰에 Android App.을 설치한다.</a:t>
            </a:r>
            <a:endParaRPr sz="2400">
              <a:solidFill>
                <a:schemeClr val="dk1"/>
              </a:solidFill>
              <a:latin typeface="Calibri"/>
              <a:ea typeface="Calibri"/>
              <a:cs typeface="Calibri"/>
              <a:sym typeface="Calibri"/>
            </a:endParaRPr>
          </a:p>
          <a:p>
            <a:pPr marL="457200" lvl="0" indent="-482600" algn="l" rtl="0">
              <a:lnSpc>
                <a:spcPct val="150000"/>
              </a:lnSpc>
              <a:spcBef>
                <a:spcPts val="0"/>
              </a:spcBef>
              <a:spcAft>
                <a:spcPts val="0"/>
              </a:spcAft>
              <a:buClr>
                <a:schemeClr val="dk1"/>
              </a:buClr>
              <a:buSzPts val="2400"/>
              <a:buFont typeface="Calibri"/>
              <a:buAutoNum type="arabicPeriod"/>
            </a:pPr>
            <a:r>
              <a:rPr lang="ko-KR" sz="2400">
                <a:solidFill>
                  <a:schemeClr val="dk1"/>
                </a:solidFill>
                <a:latin typeface="Calibri"/>
                <a:ea typeface="Calibri"/>
                <a:cs typeface="Calibri"/>
                <a:sym typeface="Calibri"/>
              </a:rPr>
              <a:t>참여자의 스마트 워치에 Wear App. 을 설치한다.</a:t>
            </a:r>
            <a:endParaRPr sz="2400">
              <a:solidFill>
                <a:schemeClr val="dk1"/>
              </a:solidFill>
            </a:endParaRPr>
          </a:p>
          <a:p>
            <a:pPr marL="457200" lvl="0" indent="-482600" algn="l" rtl="0">
              <a:lnSpc>
                <a:spcPct val="150000"/>
              </a:lnSpc>
              <a:spcBef>
                <a:spcPts val="0"/>
              </a:spcBef>
              <a:spcAft>
                <a:spcPts val="0"/>
              </a:spcAft>
              <a:buClr>
                <a:schemeClr val="dk1"/>
              </a:buClr>
              <a:buSzPts val="2400"/>
              <a:buFont typeface="Calibri"/>
              <a:buAutoNum type="arabicPeriod"/>
            </a:pPr>
            <a:r>
              <a:rPr lang="ko-KR" sz="2400">
                <a:solidFill>
                  <a:schemeClr val="dk1"/>
                </a:solidFill>
                <a:latin typeface="Calibri"/>
                <a:ea typeface="Calibri"/>
                <a:cs typeface="Calibri"/>
                <a:sym typeface="Calibri"/>
              </a:rPr>
              <a:t>참여 기간동안 참여자는 스트레스를 경험한 구체적인 시간을 기록한다.</a:t>
            </a:r>
            <a:endParaRPr sz="2400">
              <a:solidFill>
                <a:schemeClr val="dk1"/>
              </a:solidFill>
              <a:latin typeface="Calibri"/>
              <a:ea typeface="Calibri"/>
              <a:cs typeface="Calibri"/>
              <a:sym typeface="Calibri"/>
            </a:endParaRPr>
          </a:p>
          <a:p>
            <a:pPr marL="457200" lvl="0" indent="-482600" algn="l" rtl="0">
              <a:lnSpc>
                <a:spcPct val="150000"/>
              </a:lnSpc>
              <a:spcBef>
                <a:spcPts val="0"/>
              </a:spcBef>
              <a:spcAft>
                <a:spcPts val="0"/>
              </a:spcAft>
              <a:buClr>
                <a:schemeClr val="dk1"/>
              </a:buClr>
              <a:buSzPts val="2400"/>
              <a:buFont typeface="Calibri"/>
              <a:buAutoNum type="arabicPeriod"/>
            </a:pPr>
            <a:r>
              <a:rPr lang="ko-KR" sz="2400">
                <a:solidFill>
                  <a:schemeClr val="dk1"/>
                </a:solidFill>
                <a:latin typeface="Calibri"/>
                <a:ea typeface="Calibri"/>
                <a:cs typeface="Calibri"/>
                <a:sym typeface="Calibri"/>
              </a:rPr>
              <a:t>실험 종료 후, 어플리케이션을 통해 검출된 결과와 참여자가 기록한 결과를 비교하여 F1-score를 구한다.</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gf2f76997d7_0_32"/>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306" name="Google Shape;306;gf2f76997d7_0_32"/>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307" name="Google Shape;307;gf2f76997d7_0_32"/>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308" name="Google Shape;308;gf2f76997d7_0_32"/>
          <p:cNvSpPr txBox="1"/>
          <p:nvPr/>
        </p:nvSpPr>
        <p:spPr>
          <a:xfrm>
            <a:off x="1219826" y="1119022"/>
            <a:ext cx="13149900" cy="2020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Success Criteria</a:t>
            </a:r>
            <a:endParaRPr sz="7200">
              <a:solidFill>
                <a:schemeClr val="dk1"/>
              </a:solidFill>
              <a:latin typeface="Calibri"/>
              <a:ea typeface="Calibri"/>
              <a:cs typeface="Calibri"/>
              <a:sym typeface="Calibri"/>
            </a:endParaRPr>
          </a:p>
        </p:txBody>
      </p:sp>
      <p:sp>
        <p:nvSpPr>
          <p:cNvPr id="309" name="Google Shape;309;gf2f76997d7_0_32"/>
          <p:cNvSpPr txBox="1"/>
          <p:nvPr/>
        </p:nvSpPr>
        <p:spPr>
          <a:xfrm>
            <a:off x="14281767" y="461952"/>
            <a:ext cx="2688900" cy="2968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11</a:t>
            </a:r>
            <a:endParaRPr sz="1800">
              <a:solidFill>
                <a:schemeClr val="dk1"/>
              </a:solidFill>
              <a:latin typeface="Calibri"/>
              <a:ea typeface="Calibri"/>
              <a:cs typeface="Calibri"/>
              <a:sym typeface="Calibri"/>
            </a:endParaRPr>
          </a:p>
        </p:txBody>
      </p:sp>
      <p:sp>
        <p:nvSpPr>
          <p:cNvPr id="310" name="Google Shape;310;gf2f76997d7_0_32"/>
          <p:cNvSpPr txBox="1"/>
          <p:nvPr/>
        </p:nvSpPr>
        <p:spPr>
          <a:xfrm>
            <a:off x="14532141" y="261897"/>
            <a:ext cx="4876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sp>
        <p:nvSpPr>
          <p:cNvPr id="311" name="Google Shape;311;gf2f76997d7_0_32"/>
          <p:cNvSpPr/>
          <p:nvPr/>
        </p:nvSpPr>
        <p:spPr>
          <a:xfrm>
            <a:off x="2270250" y="3415375"/>
            <a:ext cx="6106800" cy="2141700"/>
          </a:xfrm>
          <a:prstGeom prst="rect">
            <a:avLst/>
          </a:prstGeom>
          <a:solidFill>
            <a:srgbClr val="BACBD7"/>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gf2f76997d7_0_32"/>
          <p:cNvSpPr/>
          <p:nvPr/>
        </p:nvSpPr>
        <p:spPr>
          <a:xfrm>
            <a:off x="10028900" y="3415375"/>
            <a:ext cx="6106800" cy="1232400"/>
          </a:xfrm>
          <a:prstGeom prst="rect">
            <a:avLst/>
          </a:prstGeom>
          <a:solidFill>
            <a:srgbClr val="F0E9E0"/>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gf2f76997d7_0_32"/>
          <p:cNvSpPr txBox="1"/>
          <p:nvPr/>
        </p:nvSpPr>
        <p:spPr>
          <a:xfrm>
            <a:off x="1210100" y="3415375"/>
            <a:ext cx="6693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sz="4000" b="1">
                <a:latin typeface="Calibri"/>
                <a:ea typeface="Calibri"/>
                <a:cs typeface="Calibri"/>
                <a:sym typeface="Calibri"/>
              </a:rPr>
              <a:t>A</a:t>
            </a:r>
            <a:endParaRPr sz="4000" b="1">
              <a:latin typeface="Calibri"/>
              <a:ea typeface="Calibri"/>
              <a:cs typeface="Calibri"/>
              <a:sym typeface="Calibri"/>
            </a:endParaRPr>
          </a:p>
        </p:txBody>
      </p:sp>
      <p:sp>
        <p:nvSpPr>
          <p:cNvPr id="314" name="Google Shape;314;gf2f76997d7_0_32"/>
          <p:cNvSpPr txBox="1"/>
          <p:nvPr/>
        </p:nvSpPr>
        <p:spPr>
          <a:xfrm>
            <a:off x="2157750" y="3599775"/>
            <a:ext cx="6106800" cy="17856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심박수를 측정할 수 있는가?</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심박수의 시계열 데이터를 스트레스 지수로 적절히 변환할 수 있는가?</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F1-score가 0.5보다 높은가?</a:t>
            </a:r>
            <a:endParaRPr sz="2000">
              <a:solidFill>
                <a:schemeClr val="dk1"/>
              </a:solidFill>
              <a:latin typeface="Calibri"/>
              <a:ea typeface="Calibri"/>
              <a:cs typeface="Calibri"/>
              <a:sym typeface="Calibri"/>
            </a:endParaRPr>
          </a:p>
        </p:txBody>
      </p:sp>
      <p:sp>
        <p:nvSpPr>
          <p:cNvPr id="315" name="Google Shape;315;gf2f76997d7_0_32"/>
          <p:cNvSpPr/>
          <p:nvPr/>
        </p:nvSpPr>
        <p:spPr>
          <a:xfrm>
            <a:off x="2270250" y="6006175"/>
            <a:ext cx="6106800" cy="1232400"/>
          </a:xfrm>
          <a:prstGeom prst="rect">
            <a:avLst/>
          </a:prstGeom>
          <a:solidFill>
            <a:srgbClr val="BACBD7"/>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gf2f76997d7_0_32"/>
          <p:cNvSpPr txBox="1"/>
          <p:nvPr/>
        </p:nvSpPr>
        <p:spPr>
          <a:xfrm>
            <a:off x="1210100" y="6006175"/>
            <a:ext cx="6693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sz="4000" b="1">
                <a:latin typeface="Calibri"/>
                <a:ea typeface="Calibri"/>
                <a:cs typeface="Calibri"/>
                <a:sym typeface="Calibri"/>
              </a:rPr>
              <a:t>B</a:t>
            </a:r>
            <a:endParaRPr sz="4000" b="1">
              <a:latin typeface="Calibri"/>
              <a:ea typeface="Calibri"/>
              <a:cs typeface="Calibri"/>
              <a:sym typeface="Calibri"/>
            </a:endParaRPr>
          </a:p>
        </p:txBody>
      </p:sp>
      <p:sp>
        <p:nvSpPr>
          <p:cNvPr id="317" name="Google Shape;317;gf2f76997d7_0_32"/>
          <p:cNvSpPr txBox="1"/>
          <p:nvPr/>
        </p:nvSpPr>
        <p:spPr>
          <a:xfrm>
            <a:off x="2157750" y="6190575"/>
            <a:ext cx="6106800" cy="8619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스트레스 지수가 높게 측정되었을 때 곧바로 녹음을 시작하는가?</a:t>
            </a:r>
            <a:endParaRPr sz="2000">
              <a:solidFill>
                <a:schemeClr val="dk1"/>
              </a:solidFill>
              <a:latin typeface="Calibri"/>
              <a:ea typeface="Calibri"/>
              <a:cs typeface="Calibri"/>
              <a:sym typeface="Calibri"/>
            </a:endParaRPr>
          </a:p>
        </p:txBody>
      </p:sp>
      <p:sp>
        <p:nvSpPr>
          <p:cNvPr id="318" name="Google Shape;318;gf2f76997d7_0_32"/>
          <p:cNvSpPr/>
          <p:nvPr/>
        </p:nvSpPr>
        <p:spPr>
          <a:xfrm>
            <a:off x="2270250" y="7682575"/>
            <a:ext cx="6106800" cy="1679700"/>
          </a:xfrm>
          <a:prstGeom prst="rect">
            <a:avLst/>
          </a:prstGeom>
          <a:solidFill>
            <a:srgbClr val="BACBD7"/>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gf2f76997d7_0_32"/>
          <p:cNvSpPr txBox="1"/>
          <p:nvPr/>
        </p:nvSpPr>
        <p:spPr>
          <a:xfrm>
            <a:off x="1210100" y="7682575"/>
            <a:ext cx="6693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sz="4000" b="1">
                <a:latin typeface="Calibri"/>
                <a:ea typeface="Calibri"/>
                <a:cs typeface="Calibri"/>
                <a:sym typeface="Calibri"/>
              </a:rPr>
              <a:t>C</a:t>
            </a:r>
            <a:endParaRPr sz="4000" b="1">
              <a:latin typeface="Calibri"/>
              <a:ea typeface="Calibri"/>
              <a:cs typeface="Calibri"/>
              <a:sym typeface="Calibri"/>
            </a:endParaRPr>
          </a:p>
        </p:txBody>
      </p:sp>
      <p:sp>
        <p:nvSpPr>
          <p:cNvPr id="320" name="Google Shape;320;gf2f76997d7_0_32"/>
          <p:cNvSpPr txBox="1"/>
          <p:nvPr/>
        </p:nvSpPr>
        <p:spPr>
          <a:xfrm>
            <a:off x="2157750" y="7866975"/>
            <a:ext cx="6106800" cy="13236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녹음된 파일을 핸드폰에 전송하고, 저장할 수 있는가?</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저장된 파일을 공유할 수 있는가?</a:t>
            </a:r>
            <a:endParaRPr sz="2000">
              <a:solidFill>
                <a:schemeClr val="dk1"/>
              </a:solidFill>
              <a:latin typeface="Calibri"/>
              <a:ea typeface="Calibri"/>
              <a:cs typeface="Calibri"/>
              <a:sym typeface="Calibri"/>
            </a:endParaRPr>
          </a:p>
        </p:txBody>
      </p:sp>
      <p:sp>
        <p:nvSpPr>
          <p:cNvPr id="321" name="Google Shape;321;gf2f76997d7_0_32"/>
          <p:cNvSpPr txBox="1"/>
          <p:nvPr/>
        </p:nvSpPr>
        <p:spPr>
          <a:xfrm>
            <a:off x="8982500" y="3415375"/>
            <a:ext cx="6693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sz="4000" b="1">
                <a:latin typeface="Calibri"/>
                <a:ea typeface="Calibri"/>
                <a:cs typeface="Calibri"/>
                <a:sym typeface="Calibri"/>
              </a:rPr>
              <a:t>D</a:t>
            </a:r>
            <a:endParaRPr sz="4000" b="1">
              <a:latin typeface="Calibri"/>
              <a:ea typeface="Calibri"/>
              <a:cs typeface="Calibri"/>
              <a:sym typeface="Calibri"/>
            </a:endParaRPr>
          </a:p>
        </p:txBody>
      </p:sp>
      <p:sp>
        <p:nvSpPr>
          <p:cNvPr id="322" name="Google Shape;322;gf2f76997d7_0_32"/>
          <p:cNvSpPr txBox="1"/>
          <p:nvPr/>
        </p:nvSpPr>
        <p:spPr>
          <a:xfrm>
            <a:off x="9930150" y="3599775"/>
            <a:ext cx="6106800" cy="8619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데시벨 조건을 도입하여 녹음이 굳이 필요하지 않은 상황을 필터링 하였는가?</a:t>
            </a:r>
            <a:endParaRPr sz="2000">
              <a:solidFill>
                <a:schemeClr val="dk1"/>
              </a:solidFill>
              <a:latin typeface="Calibri"/>
              <a:ea typeface="Calibri"/>
              <a:cs typeface="Calibri"/>
              <a:sym typeface="Calibri"/>
            </a:endParaRPr>
          </a:p>
        </p:txBody>
      </p:sp>
      <p:sp>
        <p:nvSpPr>
          <p:cNvPr id="323" name="Google Shape;323;gf2f76997d7_0_32"/>
          <p:cNvSpPr/>
          <p:nvPr/>
        </p:nvSpPr>
        <p:spPr>
          <a:xfrm>
            <a:off x="10028900" y="5091775"/>
            <a:ext cx="6106800" cy="1679700"/>
          </a:xfrm>
          <a:prstGeom prst="rect">
            <a:avLst/>
          </a:prstGeom>
          <a:solidFill>
            <a:srgbClr val="F0E9E0"/>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f2f76997d7_0_32"/>
          <p:cNvSpPr txBox="1"/>
          <p:nvPr/>
        </p:nvSpPr>
        <p:spPr>
          <a:xfrm>
            <a:off x="8982500" y="5091775"/>
            <a:ext cx="6693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sz="4000" b="1">
                <a:latin typeface="Calibri"/>
                <a:ea typeface="Calibri"/>
                <a:cs typeface="Calibri"/>
                <a:sym typeface="Calibri"/>
              </a:rPr>
              <a:t>E</a:t>
            </a:r>
            <a:endParaRPr sz="4000" b="1">
              <a:latin typeface="Calibri"/>
              <a:ea typeface="Calibri"/>
              <a:cs typeface="Calibri"/>
              <a:sym typeface="Calibri"/>
            </a:endParaRPr>
          </a:p>
        </p:txBody>
      </p:sp>
      <p:sp>
        <p:nvSpPr>
          <p:cNvPr id="325" name="Google Shape;325;gf2f76997d7_0_32"/>
          <p:cNvSpPr txBox="1"/>
          <p:nvPr/>
        </p:nvSpPr>
        <p:spPr>
          <a:xfrm>
            <a:off x="9930150" y="5276175"/>
            <a:ext cx="6106800" cy="13236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녹음 시작을 알리는 제스쳐가 간편한가?</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유저가 그 제스쳐를 행한 경우, 녹음 기능이 잘 시작되는가?</a:t>
            </a:r>
            <a:endParaRPr sz="2000">
              <a:solidFill>
                <a:schemeClr val="dk1"/>
              </a:solidFill>
              <a:latin typeface="Calibri"/>
              <a:ea typeface="Calibri"/>
              <a:cs typeface="Calibri"/>
              <a:sym typeface="Calibri"/>
            </a:endParaRPr>
          </a:p>
        </p:txBody>
      </p:sp>
      <p:sp>
        <p:nvSpPr>
          <p:cNvPr id="326" name="Google Shape;326;gf2f76997d7_0_32"/>
          <p:cNvSpPr/>
          <p:nvPr/>
        </p:nvSpPr>
        <p:spPr>
          <a:xfrm>
            <a:off x="10028900" y="7225375"/>
            <a:ext cx="6106800" cy="2141700"/>
          </a:xfrm>
          <a:prstGeom prst="rect">
            <a:avLst/>
          </a:prstGeom>
          <a:solidFill>
            <a:srgbClr val="F0E9E0"/>
          </a:solidFill>
          <a:ln w="25400" cap="flat" cmpd="sng">
            <a:solidFill>
              <a:srgbClr val="395E8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f2f76997d7_0_32"/>
          <p:cNvSpPr txBox="1"/>
          <p:nvPr/>
        </p:nvSpPr>
        <p:spPr>
          <a:xfrm>
            <a:off x="8982500" y="7225375"/>
            <a:ext cx="6693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sz="4000" b="1">
                <a:latin typeface="Calibri"/>
                <a:ea typeface="Calibri"/>
                <a:cs typeface="Calibri"/>
                <a:sym typeface="Calibri"/>
              </a:rPr>
              <a:t>F</a:t>
            </a:r>
            <a:endParaRPr sz="4000" b="1">
              <a:latin typeface="Calibri"/>
              <a:ea typeface="Calibri"/>
              <a:cs typeface="Calibri"/>
              <a:sym typeface="Calibri"/>
            </a:endParaRPr>
          </a:p>
        </p:txBody>
      </p:sp>
      <p:sp>
        <p:nvSpPr>
          <p:cNvPr id="328" name="Google Shape;328;gf2f76997d7_0_32"/>
          <p:cNvSpPr txBox="1"/>
          <p:nvPr/>
        </p:nvSpPr>
        <p:spPr>
          <a:xfrm>
            <a:off x="9930150" y="7409775"/>
            <a:ext cx="6106800" cy="17856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유저가 녹음된 데이터에 메모/라벨링을 남길 수 있는가?</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ko-KR" sz="2000">
                <a:solidFill>
                  <a:schemeClr val="dk1"/>
                </a:solidFill>
                <a:latin typeface="Calibri"/>
                <a:ea typeface="Calibri"/>
                <a:cs typeface="Calibri"/>
                <a:sym typeface="Calibri"/>
              </a:rPr>
              <a:t>온보딩 화면, 튜토리얼 등을 통해 신규 유저가 앱의 사용방법을 이해할 수 있게 돕고 있는가?</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13"/>
          <p:cNvPicPr preferRelativeResize="0"/>
          <p:nvPr/>
        </p:nvPicPr>
        <p:blipFill rotWithShape="1">
          <a:blip r:embed="rId3">
            <a:alphaModFix/>
          </a:blip>
          <a:srcRect/>
          <a:stretch/>
        </p:blipFill>
        <p:spPr>
          <a:xfrm>
            <a:off x="8796758" y="5900272"/>
            <a:ext cx="7937975" cy="3698066"/>
          </a:xfrm>
          <a:prstGeom prst="rect">
            <a:avLst/>
          </a:prstGeom>
          <a:noFill/>
          <a:ln>
            <a:noFill/>
          </a:ln>
        </p:spPr>
      </p:pic>
      <p:pic>
        <p:nvPicPr>
          <p:cNvPr id="335" name="Google Shape;335;p13"/>
          <p:cNvPicPr preferRelativeResize="0"/>
          <p:nvPr/>
        </p:nvPicPr>
        <p:blipFill rotWithShape="1">
          <a:blip r:embed="rId3">
            <a:alphaModFix/>
          </a:blip>
          <a:srcRect/>
          <a:stretch/>
        </p:blipFill>
        <p:spPr>
          <a:xfrm>
            <a:off x="8796758" y="2987340"/>
            <a:ext cx="7937975" cy="3698066"/>
          </a:xfrm>
          <a:prstGeom prst="rect">
            <a:avLst/>
          </a:prstGeom>
          <a:noFill/>
          <a:ln>
            <a:noFill/>
          </a:ln>
        </p:spPr>
      </p:pic>
      <p:pic>
        <p:nvPicPr>
          <p:cNvPr id="336" name="Google Shape;336;p13"/>
          <p:cNvPicPr preferRelativeResize="0"/>
          <p:nvPr/>
        </p:nvPicPr>
        <p:blipFill rotWithShape="1">
          <a:blip r:embed="rId4">
            <a:alphaModFix/>
          </a:blip>
          <a:srcRect/>
          <a:stretch/>
        </p:blipFill>
        <p:spPr>
          <a:xfrm>
            <a:off x="206106" y="2786732"/>
            <a:ext cx="8297622" cy="7012960"/>
          </a:xfrm>
          <a:prstGeom prst="rect">
            <a:avLst/>
          </a:prstGeom>
          <a:noFill/>
          <a:ln>
            <a:noFill/>
          </a:ln>
        </p:spPr>
      </p:pic>
      <p:pic>
        <p:nvPicPr>
          <p:cNvPr id="337" name="Google Shape;337;p13"/>
          <p:cNvPicPr preferRelativeResize="0"/>
          <p:nvPr/>
        </p:nvPicPr>
        <p:blipFill rotWithShape="1">
          <a:blip r:embed="rId5">
            <a:alphaModFix/>
          </a:blip>
          <a:srcRect/>
          <a:stretch/>
        </p:blipFill>
        <p:spPr>
          <a:xfrm rot="10800000">
            <a:off x="1219826" y="783047"/>
            <a:ext cx="1066307" cy="493714"/>
          </a:xfrm>
          <a:prstGeom prst="rect">
            <a:avLst/>
          </a:prstGeom>
          <a:noFill/>
          <a:ln>
            <a:noFill/>
          </a:ln>
        </p:spPr>
      </p:pic>
      <p:pic>
        <p:nvPicPr>
          <p:cNvPr id="338" name="Google Shape;338;p13"/>
          <p:cNvPicPr preferRelativeResize="0"/>
          <p:nvPr/>
        </p:nvPicPr>
        <p:blipFill rotWithShape="1">
          <a:blip r:embed="rId6">
            <a:alphaModFix/>
          </a:blip>
          <a:srcRect/>
          <a:stretch/>
        </p:blipFill>
        <p:spPr>
          <a:xfrm rot="10800000">
            <a:off x="-1" y="2336343"/>
            <a:ext cx="16800001" cy="493714"/>
          </a:xfrm>
          <a:prstGeom prst="rect">
            <a:avLst/>
          </a:prstGeom>
          <a:noFill/>
          <a:ln>
            <a:noFill/>
          </a:ln>
        </p:spPr>
      </p:pic>
      <p:pic>
        <p:nvPicPr>
          <p:cNvPr id="339" name="Google Shape;339;p13"/>
          <p:cNvPicPr preferRelativeResize="0"/>
          <p:nvPr/>
        </p:nvPicPr>
        <p:blipFill rotWithShape="1">
          <a:blip r:embed="rId7">
            <a:alphaModFix/>
          </a:blip>
          <a:srcRect/>
          <a:stretch/>
        </p:blipFill>
        <p:spPr>
          <a:xfrm rot="7320000">
            <a:off x="16020062" y="988932"/>
            <a:ext cx="3091503" cy="575658"/>
          </a:xfrm>
          <a:prstGeom prst="rect">
            <a:avLst/>
          </a:prstGeom>
          <a:noFill/>
          <a:ln>
            <a:noFill/>
          </a:ln>
        </p:spPr>
      </p:pic>
      <p:sp>
        <p:nvSpPr>
          <p:cNvPr id="340" name="Google Shape;340;p13"/>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System Overview &amp; Specifications</a:t>
            </a:r>
            <a:endParaRPr sz="7200">
              <a:solidFill>
                <a:schemeClr val="dk1"/>
              </a:solidFill>
              <a:latin typeface="Calibri"/>
              <a:ea typeface="Calibri"/>
              <a:cs typeface="Calibri"/>
              <a:sym typeface="Calibri"/>
            </a:endParaRPr>
          </a:p>
        </p:txBody>
      </p:sp>
      <p:sp>
        <p:nvSpPr>
          <p:cNvPr id="341" name="Google Shape;341;p13"/>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12</a:t>
            </a:r>
            <a:endParaRPr sz="1800">
              <a:solidFill>
                <a:schemeClr val="dk1"/>
              </a:solidFill>
              <a:latin typeface="Calibri"/>
              <a:ea typeface="Calibri"/>
              <a:cs typeface="Calibri"/>
              <a:sym typeface="Calibri"/>
            </a:endParaRPr>
          </a:p>
        </p:txBody>
      </p:sp>
      <p:sp>
        <p:nvSpPr>
          <p:cNvPr id="342" name="Google Shape;342;p13"/>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sp>
        <p:nvSpPr>
          <p:cNvPr id="343" name="Google Shape;343;p13"/>
          <p:cNvSpPr txBox="1"/>
          <p:nvPr/>
        </p:nvSpPr>
        <p:spPr>
          <a:xfrm>
            <a:off x="499136" y="4211030"/>
            <a:ext cx="8240398" cy="4308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000" i="0" u="none" strike="noStrike">
                <a:solidFill>
                  <a:srgbClr val="000000"/>
                </a:solidFill>
                <a:latin typeface="Arial"/>
                <a:ea typeface="Arial"/>
                <a:cs typeface="Arial"/>
                <a:sym typeface="Arial"/>
              </a:rPr>
              <a:t>Phone</a:t>
            </a:r>
            <a:endParaRPr sz="2800" i="0" u="none" strike="noStrike">
              <a:solidFill>
                <a:srgbClr val="000000"/>
              </a:solidFill>
              <a:latin typeface="Arial"/>
              <a:ea typeface="Arial"/>
              <a:cs typeface="Arial"/>
              <a:sym typeface="Arial"/>
            </a:endParaRPr>
          </a:p>
          <a:p>
            <a:pPr marL="0" marR="0" lvl="0" indent="0" algn="l" rtl="0">
              <a:spcBef>
                <a:spcPts val="0"/>
              </a:spcBef>
              <a:spcAft>
                <a:spcPts val="0"/>
              </a:spcAft>
              <a:buNone/>
            </a:pPr>
            <a:endParaRPr sz="1000" i="0" u="none" strike="noStrike">
              <a:solidFill>
                <a:srgbClr val="000000"/>
              </a:solidFill>
              <a:latin typeface="Arial"/>
              <a:ea typeface="Arial"/>
              <a:cs typeface="Arial"/>
              <a:sym typeface="Arial"/>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운영체제 : Android OS</a:t>
            </a:r>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min sdk version : Android 7.1 </a:t>
            </a:r>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a:t>
            </a:r>
            <a:r>
              <a:rPr lang="ko-KR" sz="2000" b="0" i="0" u="none" strike="noStrike" cap="none">
                <a:solidFill>
                  <a:srgbClr val="000000"/>
                </a:solidFill>
                <a:latin typeface="Arial"/>
                <a:ea typeface="Arial"/>
                <a:cs typeface="Arial"/>
                <a:sym typeface="Arial"/>
              </a:rPr>
              <a:t>(API 25)</a:t>
            </a:r>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target sdk version : Android 11 </a:t>
            </a:r>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a:t>
            </a:r>
            <a:r>
              <a:rPr lang="ko-KR" sz="2000" b="0" i="0" u="none" strike="noStrike" cap="none">
                <a:solidFill>
                  <a:srgbClr val="000000"/>
                </a:solidFill>
                <a:latin typeface="Arial"/>
                <a:ea typeface="Arial"/>
                <a:cs typeface="Arial"/>
                <a:sym typeface="Arial"/>
              </a:rPr>
              <a:t>(API 30)</a:t>
            </a:r>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화면 크기 : medium size 이하 screen</a:t>
            </a:r>
            <a:endParaRPr/>
          </a:p>
          <a:p>
            <a:pPr marL="457200" marR="0" lvl="1" indent="0" algn="l" rtl="0">
              <a:spcBef>
                <a:spcPts val="0"/>
              </a:spcBef>
              <a:spcAft>
                <a:spcPts val="0"/>
              </a:spcAft>
              <a:buNone/>
            </a:pPr>
            <a:endParaRPr sz="2800" b="0" i="0" u="none" strike="noStrike" cap="none">
              <a:solidFill>
                <a:srgbClr val="000000"/>
              </a:solidFill>
              <a:latin typeface="Arial"/>
              <a:ea typeface="Arial"/>
              <a:cs typeface="Arial"/>
              <a:sym typeface="Arial"/>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화면 방향 : only portrait</a:t>
            </a:r>
            <a:endParaRPr/>
          </a:p>
        </p:txBody>
      </p:sp>
      <p:sp>
        <p:nvSpPr>
          <p:cNvPr id="344" name="Google Shape;344;p13"/>
          <p:cNvSpPr txBox="1"/>
          <p:nvPr/>
        </p:nvSpPr>
        <p:spPr>
          <a:xfrm>
            <a:off x="9032564" y="4176723"/>
            <a:ext cx="6729000" cy="1723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000" b="0" i="0" u="none" strike="noStrike">
                <a:solidFill>
                  <a:srgbClr val="000000"/>
                </a:solidFill>
                <a:latin typeface="Arial"/>
                <a:ea typeface="Arial"/>
                <a:cs typeface="Arial"/>
                <a:sym typeface="Arial"/>
              </a:rPr>
              <a:t>Watch</a:t>
            </a:r>
            <a:endParaRPr/>
          </a:p>
          <a:p>
            <a:pPr marL="0" marR="0" lvl="0" indent="0" algn="l" rtl="0">
              <a:spcBef>
                <a:spcPts val="0"/>
              </a:spcBef>
              <a:spcAft>
                <a:spcPts val="0"/>
              </a:spcAft>
              <a:buNone/>
            </a:pPr>
            <a:endParaRPr sz="1000" b="0" i="0" u="none" strike="noStrike">
              <a:solidFill>
                <a:srgbClr val="000000"/>
              </a:solidFill>
              <a:latin typeface="Arial"/>
              <a:ea typeface="Arial"/>
              <a:cs typeface="Arial"/>
              <a:sym typeface="Arial"/>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운영체제 : Wear OS 3.0</a:t>
            </a:r>
            <a:endParaRPr/>
          </a:p>
          <a:p>
            <a:pPr marL="457200" marR="0" lvl="1" indent="0" algn="l" rtl="0">
              <a:spcBef>
                <a:spcPts val="0"/>
              </a:spcBef>
              <a:spcAft>
                <a:spcPts val="0"/>
              </a:spcAft>
              <a:buNone/>
            </a:pPr>
            <a:r>
              <a:rPr lang="ko-KR" sz="2800" b="0" i="0" u="none" strike="noStrike" cap="none">
                <a:solidFill>
                  <a:srgbClr val="000000"/>
                </a:solidFill>
                <a:latin typeface="Arial"/>
                <a:ea typeface="Arial"/>
                <a:cs typeface="Arial"/>
                <a:sym typeface="Arial"/>
              </a:rPr>
              <a:t>-  TicWatch Pro 3  ||  Galaxy Watch 4</a:t>
            </a:r>
            <a:endParaRPr/>
          </a:p>
        </p:txBody>
      </p:sp>
      <p:sp>
        <p:nvSpPr>
          <p:cNvPr id="345" name="Google Shape;345;p13"/>
          <p:cNvSpPr txBox="1"/>
          <p:nvPr/>
        </p:nvSpPr>
        <p:spPr>
          <a:xfrm>
            <a:off x="9038007" y="7088883"/>
            <a:ext cx="6729066" cy="17235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4000" b="0" i="0" u="none" strike="noStrike">
                <a:solidFill>
                  <a:srgbClr val="000000"/>
                </a:solidFill>
                <a:latin typeface="Arial"/>
                <a:ea typeface="Arial"/>
                <a:cs typeface="Arial"/>
                <a:sym typeface="Arial"/>
              </a:rPr>
              <a:t>Local DB</a:t>
            </a:r>
            <a:endParaRPr/>
          </a:p>
          <a:p>
            <a:pPr marL="0" marR="0" lvl="0" indent="0" algn="l" rtl="0">
              <a:spcBef>
                <a:spcPts val="0"/>
              </a:spcBef>
              <a:spcAft>
                <a:spcPts val="0"/>
              </a:spcAft>
              <a:buNone/>
            </a:pPr>
            <a:endParaRPr sz="1000" b="0" i="0" u="none" strike="noStrike">
              <a:solidFill>
                <a:srgbClr val="000000"/>
              </a:solidFill>
              <a:latin typeface="Arial"/>
              <a:ea typeface="Arial"/>
              <a:cs typeface="Arial"/>
              <a:sym typeface="Arial"/>
            </a:endParaRPr>
          </a:p>
          <a:p>
            <a:pPr marL="800100" marR="0" lvl="1" indent="-342900" algn="l" rtl="0">
              <a:spcBef>
                <a:spcPts val="0"/>
              </a:spcBef>
              <a:spcAft>
                <a:spcPts val="0"/>
              </a:spcAft>
              <a:buClr>
                <a:srgbClr val="202124"/>
              </a:buClr>
              <a:buSzPts val="2800"/>
              <a:buFont typeface="Arial"/>
              <a:buChar char="-"/>
            </a:pPr>
            <a:r>
              <a:rPr lang="ko-KR" sz="2800" b="0" i="0" u="none" strike="noStrike" cap="none">
                <a:solidFill>
                  <a:srgbClr val="202124"/>
                </a:solidFill>
                <a:latin typeface="Arial"/>
                <a:ea typeface="Arial"/>
                <a:cs typeface="Arial"/>
                <a:sym typeface="Arial"/>
              </a:rPr>
              <a:t>SQLite Database</a:t>
            </a:r>
            <a:endParaRPr sz="2800" b="0" i="0" u="none" strike="noStrike" cap="none">
              <a:solidFill>
                <a:srgbClr val="000000"/>
              </a:solidFill>
              <a:latin typeface="Arial"/>
              <a:ea typeface="Arial"/>
              <a:cs typeface="Arial"/>
              <a:sym typeface="Arial"/>
            </a:endParaRPr>
          </a:p>
          <a:p>
            <a:pPr marL="800100" marR="0" lvl="1" indent="-342900" algn="l" rtl="0">
              <a:spcBef>
                <a:spcPts val="0"/>
              </a:spcBef>
              <a:spcAft>
                <a:spcPts val="0"/>
              </a:spcAft>
              <a:buClr>
                <a:srgbClr val="202124"/>
              </a:buClr>
              <a:buSzPts val="2800"/>
              <a:buFont typeface="Arial"/>
              <a:buChar char="-"/>
            </a:pPr>
            <a:r>
              <a:rPr lang="ko-KR" sz="2800" b="0" i="0" u="none" strike="noStrike" cap="none">
                <a:solidFill>
                  <a:srgbClr val="202124"/>
                </a:solidFill>
                <a:latin typeface="Arial"/>
                <a:ea typeface="Arial"/>
                <a:cs typeface="Arial"/>
                <a:sym typeface="Arial"/>
              </a:rPr>
              <a:t>Room Library 사용</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1219826" y="783047"/>
            <a:ext cx="1066307" cy="493714"/>
            <a:chOff x="1219826" y="783047"/>
            <a:chExt cx="1066307" cy="493714"/>
          </a:xfrm>
        </p:grpSpPr>
        <p:pic>
          <p:nvPicPr>
            <p:cNvPr id="4" name="Object 3"/>
            <p:cNvPicPr>
              <a:picLocks noChangeAspect="1"/>
            </p:cNvPicPr>
            <p:nvPr/>
          </p:nvPicPr>
          <p:blipFill>
            <a:blip r:embed="rId3" cstate="print"/>
            <a:stretch>
              <a:fillRect/>
            </a:stretch>
          </p:blipFill>
          <p:spPr>
            <a:xfrm rot="10800000">
              <a:off x="1219826" y="783047"/>
              <a:ext cx="1066307" cy="493714"/>
            </a:xfrm>
            <a:prstGeom prst="rect">
              <a:avLst/>
            </a:prstGeom>
          </p:spPr>
        </p:pic>
      </p:grpSp>
      <p:grpSp>
        <p:nvGrpSpPr>
          <p:cNvPr id="1002" name="그룹 1002"/>
          <p:cNvGrpSpPr/>
          <p:nvPr/>
        </p:nvGrpSpPr>
        <p:grpSpPr>
          <a:xfrm>
            <a:off x="0" y="2336343"/>
            <a:ext cx="16800000" cy="493714"/>
            <a:chOff x="0" y="2336343"/>
            <a:chExt cx="16800000" cy="493714"/>
          </a:xfrm>
        </p:grpSpPr>
        <p:pic>
          <p:nvPicPr>
            <p:cNvPr id="7" name="Object 6"/>
            <p:cNvPicPr>
              <a:picLocks noChangeAspect="1"/>
            </p:cNvPicPr>
            <p:nvPr/>
          </p:nvPicPr>
          <p:blipFill>
            <a:blip r:embed="rId4" cstate="print"/>
            <a:stretch>
              <a:fillRect/>
            </a:stretch>
          </p:blipFill>
          <p:spPr>
            <a:xfrm rot="10800000">
              <a:off x="0" y="2336343"/>
              <a:ext cx="16800000" cy="493714"/>
            </a:xfrm>
            <a:prstGeom prst="rect">
              <a:avLst/>
            </a:prstGeom>
          </p:spPr>
        </p:pic>
      </p:grpSp>
      <p:sp>
        <p:nvSpPr>
          <p:cNvPr id="12" name="Object 12"/>
          <p:cNvSpPr txBox="1"/>
          <p:nvPr/>
        </p:nvSpPr>
        <p:spPr>
          <a:xfrm>
            <a:off x="1219826" y="1119022"/>
            <a:ext cx="13149971" cy="2020749"/>
          </a:xfrm>
          <a:prstGeom prst="rect">
            <a:avLst/>
          </a:prstGeom>
          <a:noFill/>
        </p:spPr>
        <p:txBody>
          <a:bodyPr wrap="square" rtlCol="0"/>
          <a:lstStyle/>
          <a:p>
            <a:pPr marL="0" marR="0" lvl="0" indent="0" algn="just" rtl="0">
              <a:spcBef>
                <a:spcPts val="0"/>
              </a:spcBef>
              <a:spcAft>
                <a:spcPts val="0"/>
              </a:spcAft>
              <a:buNone/>
            </a:pPr>
            <a:r>
              <a:rPr lang="en-US" altLang="ko-KR" sz="7200">
                <a:solidFill>
                  <a:schemeClr val="dk1"/>
                </a:solidFill>
                <a:latin typeface="Calibri"/>
                <a:ea typeface="Calibri"/>
                <a:cs typeface="Calibri"/>
                <a:sym typeface="Calibri"/>
              </a:rPr>
              <a:t>Final Delivery</a:t>
            </a:r>
          </a:p>
        </p:txBody>
      </p:sp>
      <p:pic>
        <p:nvPicPr>
          <p:cNvPr id="3" name="그림 2">
            <a:extLst>
              <a:ext uri="{FF2B5EF4-FFF2-40B4-BE49-F238E27FC236}">
                <a16:creationId xmlns:a16="http://schemas.microsoft.com/office/drawing/2014/main" id="{1ABEC9EF-0A07-403C-85D1-6E32E37A5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88165" y="3889639"/>
            <a:ext cx="4476124" cy="4476124"/>
          </a:xfrm>
          <a:prstGeom prst="rect">
            <a:avLst/>
          </a:prstGeom>
        </p:spPr>
      </p:pic>
      <p:pic>
        <p:nvPicPr>
          <p:cNvPr id="2050" name="Picture 2">
            <a:extLst>
              <a:ext uri="{FF2B5EF4-FFF2-40B4-BE49-F238E27FC236}">
                <a16:creationId xmlns:a16="http://schemas.microsoft.com/office/drawing/2014/main" id="{152432EF-07B6-414D-893A-B6CFB2CC36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6696237" y="5696383"/>
            <a:ext cx="2152429" cy="2152429"/>
          </a:xfrm>
          <a:prstGeom prst="rect">
            <a:avLst/>
          </a:prstGeom>
          <a:solidFill>
            <a:schemeClr val="bg1"/>
          </a:solidFill>
        </p:spPr>
      </p:pic>
      <p:grpSp>
        <p:nvGrpSpPr>
          <p:cNvPr id="39" name="그룹 38">
            <a:extLst>
              <a:ext uri="{FF2B5EF4-FFF2-40B4-BE49-F238E27FC236}">
                <a16:creationId xmlns:a16="http://schemas.microsoft.com/office/drawing/2014/main" id="{36CD1448-A4BC-484E-9867-9E37EBE3CF53}"/>
              </a:ext>
            </a:extLst>
          </p:cNvPr>
          <p:cNvGrpSpPr/>
          <p:nvPr/>
        </p:nvGrpSpPr>
        <p:grpSpPr>
          <a:xfrm>
            <a:off x="6362752" y="5295900"/>
            <a:ext cx="2819400" cy="2819400"/>
            <a:chOff x="11125200" y="4967540"/>
            <a:chExt cx="2819400" cy="2819400"/>
          </a:xfrm>
        </p:grpSpPr>
        <p:sp>
          <p:nvSpPr>
            <p:cNvPr id="26" name="타원 25">
              <a:extLst>
                <a:ext uri="{FF2B5EF4-FFF2-40B4-BE49-F238E27FC236}">
                  <a16:creationId xmlns:a16="http://schemas.microsoft.com/office/drawing/2014/main" id="{6899CE30-7261-42A1-99CE-41C226966BE8}"/>
                </a:ext>
              </a:extLst>
            </p:cNvPr>
            <p:cNvSpPr/>
            <p:nvPr/>
          </p:nvSpPr>
          <p:spPr>
            <a:xfrm>
              <a:off x="11503060" y="5345400"/>
              <a:ext cx="2063680" cy="20636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자유형: 도형 52">
              <a:extLst>
                <a:ext uri="{FF2B5EF4-FFF2-40B4-BE49-F238E27FC236}">
                  <a16:creationId xmlns:a16="http://schemas.microsoft.com/office/drawing/2014/main" id="{2B90C886-9400-4489-9FBA-E686451BC459}"/>
                </a:ext>
              </a:extLst>
            </p:cNvPr>
            <p:cNvSpPr/>
            <p:nvPr/>
          </p:nvSpPr>
          <p:spPr>
            <a:xfrm>
              <a:off x="11125200" y="4967540"/>
              <a:ext cx="2819400" cy="2819400"/>
            </a:xfrm>
            <a:custGeom>
              <a:avLst/>
              <a:gdLst>
                <a:gd name="connsiteX0" fmla="*/ 1409700 w 2819400"/>
                <a:gd name="connsiteY0" fmla="*/ 377860 h 2819400"/>
                <a:gd name="connsiteX1" fmla="*/ 377860 w 2819400"/>
                <a:gd name="connsiteY1" fmla="*/ 1409700 h 2819400"/>
                <a:gd name="connsiteX2" fmla="*/ 1409700 w 2819400"/>
                <a:gd name="connsiteY2" fmla="*/ 2441540 h 2819400"/>
                <a:gd name="connsiteX3" fmla="*/ 2441540 w 2819400"/>
                <a:gd name="connsiteY3" fmla="*/ 1409700 h 2819400"/>
                <a:gd name="connsiteX4" fmla="*/ 1409700 w 2819400"/>
                <a:gd name="connsiteY4" fmla="*/ 377860 h 2819400"/>
                <a:gd name="connsiteX5" fmla="*/ 0 w 2819400"/>
                <a:gd name="connsiteY5" fmla="*/ 0 h 2819400"/>
                <a:gd name="connsiteX6" fmla="*/ 2819400 w 2819400"/>
                <a:gd name="connsiteY6" fmla="*/ 0 h 2819400"/>
                <a:gd name="connsiteX7" fmla="*/ 2819400 w 2819400"/>
                <a:gd name="connsiteY7" fmla="*/ 2819400 h 2819400"/>
                <a:gd name="connsiteX8" fmla="*/ 0 w 2819400"/>
                <a:gd name="connsiteY8" fmla="*/ 2819400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9400" h="2819400">
                  <a:moveTo>
                    <a:pt x="1409700" y="377860"/>
                  </a:moveTo>
                  <a:cubicBezTo>
                    <a:pt x="839831" y="377860"/>
                    <a:pt x="377860" y="839831"/>
                    <a:pt x="377860" y="1409700"/>
                  </a:cubicBezTo>
                  <a:cubicBezTo>
                    <a:pt x="377860" y="1979569"/>
                    <a:pt x="839831" y="2441540"/>
                    <a:pt x="1409700" y="2441540"/>
                  </a:cubicBezTo>
                  <a:cubicBezTo>
                    <a:pt x="1979569" y="2441540"/>
                    <a:pt x="2441540" y="1979569"/>
                    <a:pt x="2441540" y="1409700"/>
                  </a:cubicBezTo>
                  <a:cubicBezTo>
                    <a:pt x="2441540" y="839831"/>
                    <a:pt x="1979569" y="377860"/>
                    <a:pt x="1409700" y="377860"/>
                  </a:cubicBezTo>
                  <a:close/>
                  <a:moveTo>
                    <a:pt x="0" y="0"/>
                  </a:moveTo>
                  <a:lnTo>
                    <a:pt x="2819400" y="0"/>
                  </a:lnTo>
                  <a:lnTo>
                    <a:pt x="2819400" y="2819400"/>
                  </a:lnTo>
                  <a:lnTo>
                    <a:pt x="0" y="2819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cxnSp>
        <p:nvCxnSpPr>
          <p:cNvPr id="6" name="직선 연결선 5">
            <a:extLst>
              <a:ext uri="{FF2B5EF4-FFF2-40B4-BE49-F238E27FC236}">
                <a16:creationId xmlns:a16="http://schemas.microsoft.com/office/drawing/2014/main" id="{19DC88D1-D50D-4A37-8AEF-CB95E4F907B8}"/>
              </a:ext>
            </a:extLst>
          </p:cNvPr>
          <p:cNvCxnSpPr>
            <a:cxnSpLocks/>
          </p:cNvCxnSpPr>
          <p:nvPr/>
        </p:nvCxnSpPr>
        <p:spPr>
          <a:xfrm flipV="1">
            <a:off x="5156992" y="6098986"/>
            <a:ext cx="1800595" cy="16021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9F0839BD-07B8-413D-8364-9717D9CEA9BA}"/>
              </a:ext>
            </a:extLst>
          </p:cNvPr>
          <p:cNvCxnSpPr>
            <a:cxnSpLocks/>
          </p:cNvCxnSpPr>
          <p:nvPr/>
        </p:nvCxnSpPr>
        <p:spPr>
          <a:xfrm flipV="1">
            <a:off x="5029305" y="7705938"/>
            <a:ext cx="2971695" cy="2542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54" name="잉크 53">
                <a:extLst>
                  <a:ext uri="{FF2B5EF4-FFF2-40B4-BE49-F238E27FC236}">
                    <a16:creationId xmlns:a16="http://schemas.microsoft.com/office/drawing/2014/main" id="{D49DBC53-56CC-48CC-903A-C7B0B61B29E4}"/>
                  </a:ext>
                </a:extLst>
              </p14:cNvPr>
              <p14:cNvContentPartPr/>
              <p14:nvPr/>
            </p14:nvContentPartPr>
            <p14:xfrm>
              <a:off x="7277404" y="5897535"/>
              <a:ext cx="928800" cy="172800"/>
            </p14:xfrm>
          </p:contentPart>
        </mc:Choice>
        <mc:Fallback xmlns="">
          <p:pic>
            <p:nvPicPr>
              <p:cNvPr id="54" name="잉크 53">
                <a:extLst>
                  <a:ext uri="{FF2B5EF4-FFF2-40B4-BE49-F238E27FC236}">
                    <a16:creationId xmlns:a16="http://schemas.microsoft.com/office/drawing/2014/main" id="{D49DBC53-56CC-48CC-903A-C7B0B61B29E4}"/>
                  </a:ext>
                </a:extLst>
              </p:cNvPr>
              <p:cNvPicPr/>
              <p:nvPr/>
            </p:nvPicPr>
            <p:blipFill>
              <a:blip r:embed="rId9"/>
              <a:stretch>
                <a:fillRect/>
              </a:stretch>
            </p:blipFill>
            <p:spPr>
              <a:xfrm>
                <a:off x="7223404" y="5789535"/>
                <a:ext cx="103644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5" name="잉크 54">
                <a:extLst>
                  <a:ext uri="{FF2B5EF4-FFF2-40B4-BE49-F238E27FC236}">
                    <a16:creationId xmlns:a16="http://schemas.microsoft.com/office/drawing/2014/main" id="{FE1B866D-DFA3-4CC9-8DA4-887CB596C66A}"/>
                  </a:ext>
                </a:extLst>
              </p14:cNvPr>
              <p14:cNvContentPartPr/>
              <p14:nvPr/>
            </p14:nvContentPartPr>
            <p14:xfrm>
              <a:off x="7422124" y="6062415"/>
              <a:ext cx="360" cy="360"/>
            </p14:xfrm>
          </p:contentPart>
        </mc:Choice>
        <mc:Fallback xmlns="">
          <p:pic>
            <p:nvPicPr>
              <p:cNvPr id="55" name="잉크 54">
                <a:extLst>
                  <a:ext uri="{FF2B5EF4-FFF2-40B4-BE49-F238E27FC236}">
                    <a16:creationId xmlns:a16="http://schemas.microsoft.com/office/drawing/2014/main" id="{FE1B866D-DFA3-4CC9-8DA4-887CB596C66A}"/>
                  </a:ext>
                </a:extLst>
              </p:cNvPr>
              <p:cNvPicPr/>
              <p:nvPr/>
            </p:nvPicPr>
            <p:blipFill>
              <a:blip r:embed="rId11"/>
              <a:stretch>
                <a:fillRect/>
              </a:stretch>
            </p:blipFill>
            <p:spPr>
              <a:xfrm>
                <a:off x="7404124" y="6026775"/>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4" name="잉크 113">
                <a:extLst>
                  <a:ext uri="{FF2B5EF4-FFF2-40B4-BE49-F238E27FC236}">
                    <a16:creationId xmlns:a16="http://schemas.microsoft.com/office/drawing/2014/main" id="{DA9C20FD-3706-4564-A688-A93A3F2AC039}"/>
                  </a:ext>
                </a:extLst>
              </p14:cNvPr>
              <p14:cNvContentPartPr/>
              <p14:nvPr/>
            </p14:nvContentPartPr>
            <p14:xfrm>
              <a:off x="6945844" y="6055215"/>
              <a:ext cx="290160" cy="237240"/>
            </p14:xfrm>
          </p:contentPart>
        </mc:Choice>
        <mc:Fallback xmlns="">
          <p:pic>
            <p:nvPicPr>
              <p:cNvPr id="114" name="잉크 113">
                <a:extLst>
                  <a:ext uri="{FF2B5EF4-FFF2-40B4-BE49-F238E27FC236}">
                    <a16:creationId xmlns:a16="http://schemas.microsoft.com/office/drawing/2014/main" id="{DA9C20FD-3706-4564-A688-A93A3F2AC039}"/>
                  </a:ext>
                </a:extLst>
              </p:cNvPr>
              <p:cNvPicPr/>
              <p:nvPr/>
            </p:nvPicPr>
            <p:blipFill>
              <a:blip r:embed="rId13"/>
              <a:stretch>
                <a:fillRect/>
              </a:stretch>
            </p:blipFill>
            <p:spPr>
              <a:xfrm>
                <a:off x="6927844" y="6019575"/>
                <a:ext cx="3258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7" name="잉크 116">
                <a:extLst>
                  <a:ext uri="{FF2B5EF4-FFF2-40B4-BE49-F238E27FC236}">
                    <a16:creationId xmlns:a16="http://schemas.microsoft.com/office/drawing/2014/main" id="{79A6B784-E6E7-4C8B-80EF-7D786F678402}"/>
                  </a:ext>
                </a:extLst>
              </p14:cNvPr>
              <p14:cNvContentPartPr/>
              <p14:nvPr/>
            </p14:nvContentPartPr>
            <p14:xfrm>
              <a:off x="6946564" y="6157455"/>
              <a:ext cx="30240" cy="33840"/>
            </p14:xfrm>
          </p:contentPart>
        </mc:Choice>
        <mc:Fallback xmlns="">
          <p:pic>
            <p:nvPicPr>
              <p:cNvPr id="117" name="잉크 116">
                <a:extLst>
                  <a:ext uri="{FF2B5EF4-FFF2-40B4-BE49-F238E27FC236}">
                    <a16:creationId xmlns:a16="http://schemas.microsoft.com/office/drawing/2014/main" id="{79A6B784-E6E7-4C8B-80EF-7D786F678402}"/>
                  </a:ext>
                </a:extLst>
              </p:cNvPr>
              <p:cNvPicPr/>
              <p:nvPr/>
            </p:nvPicPr>
            <p:blipFill>
              <a:blip r:embed="rId15"/>
              <a:stretch>
                <a:fillRect/>
              </a:stretch>
            </p:blipFill>
            <p:spPr>
              <a:xfrm>
                <a:off x="6928564" y="6121455"/>
                <a:ext cx="658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6" name="잉크 115">
                <a:extLst>
                  <a:ext uri="{FF2B5EF4-FFF2-40B4-BE49-F238E27FC236}">
                    <a16:creationId xmlns:a16="http://schemas.microsoft.com/office/drawing/2014/main" id="{E63005D2-6A04-4D82-851F-B3BB3A97E371}"/>
                  </a:ext>
                </a:extLst>
              </p14:cNvPr>
              <p14:cNvContentPartPr/>
              <p14:nvPr/>
            </p14:nvContentPartPr>
            <p14:xfrm>
              <a:off x="6948004" y="6176175"/>
              <a:ext cx="216000" cy="90720"/>
            </p14:xfrm>
          </p:contentPart>
        </mc:Choice>
        <mc:Fallback xmlns="">
          <p:pic>
            <p:nvPicPr>
              <p:cNvPr id="116" name="잉크 115">
                <a:extLst>
                  <a:ext uri="{FF2B5EF4-FFF2-40B4-BE49-F238E27FC236}">
                    <a16:creationId xmlns:a16="http://schemas.microsoft.com/office/drawing/2014/main" id="{E63005D2-6A04-4D82-851F-B3BB3A97E371}"/>
                  </a:ext>
                </a:extLst>
              </p:cNvPr>
              <p:cNvPicPr/>
              <p:nvPr/>
            </p:nvPicPr>
            <p:blipFill>
              <a:blip r:embed="rId17"/>
              <a:stretch>
                <a:fillRect/>
              </a:stretch>
            </p:blipFill>
            <p:spPr>
              <a:xfrm>
                <a:off x="6930364" y="6140535"/>
                <a:ext cx="2516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8" name="잉크 57">
                <a:extLst>
                  <a:ext uri="{FF2B5EF4-FFF2-40B4-BE49-F238E27FC236}">
                    <a16:creationId xmlns:a16="http://schemas.microsoft.com/office/drawing/2014/main" id="{3E613075-FF52-4231-A76C-2430A0063C5F}"/>
                  </a:ext>
                </a:extLst>
              </p14:cNvPr>
              <p14:cNvContentPartPr/>
              <p14:nvPr/>
            </p14:nvContentPartPr>
            <p14:xfrm>
              <a:off x="6967444" y="6063855"/>
              <a:ext cx="204840" cy="165600"/>
            </p14:xfrm>
          </p:contentPart>
        </mc:Choice>
        <mc:Fallback xmlns="">
          <p:pic>
            <p:nvPicPr>
              <p:cNvPr id="58" name="잉크 57">
                <a:extLst>
                  <a:ext uri="{FF2B5EF4-FFF2-40B4-BE49-F238E27FC236}">
                    <a16:creationId xmlns:a16="http://schemas.microsoft.com/office/drawing/2014/main" id="{3E613075-FF52-4231-A76C-2430A0063C5F}"/>
                  </a:ext>
                </a:extLst>
              </p:cNvPr>
              <p:cNvPicPr/>
              <p:nvPr/>
            </p:nvPicPr>
            <p:blipFill>
              <a:blip r:embed="rId19"/>
              <a:stretch>
                <a:fillRect/>
              </a:stretch>
            </p:blipFill>
            <p:spPr>
              <a:xfrm>
                <a:off x="6949444" y="6028215"/>
                <a:ext cx="2404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5" name="잉크 114">
                <a:extLst>
                  <a:ext uri="{FF2B5EF4-FFF2-40B4-BE49-F238E27FC236}">
                    <a16:creationId xmlns:a16="http://schemas.microsoft.com/office/drawing/2014/main" id="{B7BB68A4-5C3C-4A6C-B501-FE2939FE4537}"/>
                  </a:ext>
                </a:extLst>
              </p14:cNvPr>
              <p14:cNvContentPartPr/>
              <p14:nvPr/>
            </p14:nvContentPartPr>
            <p14:xfrm>
              <a:off x="6948364" y="5721855"/>
              <a:ext cx="1485720" cy="473760"/>
            </p14:xfrm>
          </p:contentPart>
        </mc:Choice>
        <mc:Fallback xmlns="">
          <p:pic>
            <p:nvPicPr>
              <p:cNvPr id="115" name="잉크 114">
                <a:extLst>
                  <a:ext uri="{FF2B5EF4-FFF2-40B4-BE49-F238E27FC236}">
                    <a16:creationId xmlns:a16="http://schemas.microsoft.com/office/drawing/2014/main" id="{B7BB68A4-5C3C-4A6C-B501-FE2939FE4537}"/>
                  </a:ext>
                </a:extLst>
              </p:cNvPr>
              <p:cNvPicPr/>
              <p:nvPr/>
            </p:nvPicPr>
            <p:blipFill>
              <a:blip r:embed="rId21"/>
              <a:stretch>
                <a:fillRect/>
              </a:stretch>
            </p:blipFill>
            <p:spPr>
              <a:xfrm>
                <a:off x="6930364" y="5685855"/>
                <a:ext cx="1521360" cy="545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63" name="잉크 1062">
                <a:extLst>
                  <a:ext uri="{FF2B5EF4-FFF2-40B4-BE49-F238E27FC236}">
                    <a16:creationId xmlns:a16="http://schemas.microsoft.com/office/drawing/2014/main" id="{35D845DD-BA88-458E-9B1E-5BD5CDFDBB42}"/>
                  </a:ext>
                </a:extLst>
              </p14:cNvPr>
              <p14:cNvContentPartPr/>
              <p14:nvPr/>
            </p14:nvContentPartPr>
            <p14:xfrm>
              <a:off x="8217364" y="5867295"/>
              <a:ext cx="302760" cy="220320"/>
            </p14:xfrm>
          </p:contentPart>
        </mc:Choice>
        <mc:Fallback xmlns="">
          <p:pic>
            <p:nvPicPr>
              <p:cNvPr id="1063" name="잉크 1062">
                <a:extLst>
                  <a:ext uri="{FF2B5EF4-FFF2-40B4-BE49-F238E27FC236}">
                    <a16:creationId xmlns:a16="http://schemas.microsoft.com/office/drawing/2014/main" id="{35D845DD-BA88-458E-9B1E-5BD5CDFDBB42}"/>
                  </a:ext>
                </a:extLst>
              </p:cNvPr>
              <p:cNvPicPr/>
              <p:nvPr/>
            </p:nvPicPr>
            <p:blipFill>
              <a:blip r:embed="rId23"/>
              <a:stretch>
                <a:fillRect/>
              </a:stretch>
            </p:blipFill>
            <p:spPr>
              <a:xfrm>
                <a:off x="8199364" y="5831295"/>
                <a:ext cx="3384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59" name="잉크 1058">
                <a:extLst>
                  <a:ext uri="{FF2B5EF4-FFF2-40B4-BE49-F238E27FC236}">
                    <a16:creationId xmlns:a16="http://schemas.microsoft.com/office/drawing/2014/main" id="{C0CAEBE2-14CB-4AF0-9A43-B6668FB809D2}"/>
                  </a:ext>
                </a:extLst>
              </p14:cNvPr>
              <p14:cNvContentPartPr/>
              <p14:nvPr/>
            </p14:nvContentPartPr>
            <p14:xfrm>
              <a:off x="7088404" y="5790615"/>
              <a:ext cx="1440000" cy="415440"/>
            </p14:xfrm>
          </p:contentPart>
        </mc:Choice>
        <mc:Fallback xmlns="">
          <p:pic>
            <p:nvPicPr>
              <p:cNvPr id="1059" name="잉크 1058">
                <a:extLst>
                  <a:ext uri="{FF2B5EF4-FFF2-40B4-BE49-F238E27FC236}">
                    <a16:creationId xmlns:a16="http://schemas.microsoft.com/office/drawing/2014/main" id="{C0CAEBE2-14CB-4AF0-9A43-B6668FB809D2}"/>
                  </a:ext>
                </a:extLst>
              </p:cNvPr>
              <p:cNvPicPr/>
              <p:nvPr/>
            </p:nvPicPr>
            <p:blipFill>
              <a:blip r:embed="rId25"/>
              <a:stretch>
                <a:fillRect/>
              </a:stretch>
            </p:blipFill>
            <p:spPr>
              <a:xfrm>
                <a:off x="7070404" y="5754615"/>
                <a:ext cx="147564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58" name="잉크 1057">
                <a:extLst>
                  <a:ext uri="{FF2B5EF4-FFF2-40B4-BE49-F238E27FC236}">
                    <a16:creationId xmlns:a16="http://schemas.microsoft.com/office/drawing/2014/main" id="{3BC56601-5710-4FD7-9E68-AD1200C78528}"/>
                  </a:ext>
                </a:extLst>
              </p14:cNvPr>
              <p14:cNvContentPartPr/>
              <p14:nvPr/>
            </p14:nvContentPartPr>
            <p14:xfrm>
              <a:off x="8228524" y="6084735"/>
              <a:ext cx="289800" cy="201600"/>
            </p14:xfrm>
          </p:contentPart>
        </mc:Choice>
        <mc:Fallback xmlns="">
          <p:pic>
            <p:nvPicPr>
              <p:cNvPr id="1058" name="잉크 1057">
                <a:extLst>
                  <a:ext uri="{FF2B5EF4-FFF2-40B4-BE49-F238E27FC236}">
                    <a16:creationId xmlns:a16="http://schemas.microsoft.com/office/drawing/2014/main" id="{3BC56601-5710-4FD7-9E68-AD1200C78528}"/>
                  </a:ext>
                </a:extLst>
              </p:cNvPr>
              <p:cNvPicPr/>
              <p:nvPr/>
            </p:nvPicPr>
            <p:blipFill>
              <a:blip r:embed="rId27"/>
              <a:stretch>
                <a:fillRect/>
              </a:stretch>
            </p:blipFill>
            <p:spPr>
              <a:xfrm>
                <a:off x="8210524" y="6049095"/>
                <a:ext cx="3254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30" name="잉크 1029">
                <a:extLst>
                  <a:ext uri="{FF2B5EF4-FFF2-40B4-BE49-F238E27FC236}">
                    <a16:creationId xmlns:a16="http://schemas.microsoft.com/office/drawing/2014/main" id="{9340F74C-EAFD-4374-A034-51F42123CE6F}"/>
                  </a:ext>
                </a:extLst>
              </p14:cNvPr>
              <p14:cNvContentPartPr/>
              <p14:nvPr/>
            </p14:nvContentPartPr>
            <p14:xfrm>
              <a:off x="6990844" y="7256175"/>
              <a:ext cx="726840" cy="302400"/>
            </p14:xfrm>
          </p:contentPart>
        </mc:Choice>
        <mc:Fallback xmlns="">
          <p:pic>
            <p:nvPicPr>
              <p:cNvPr id="1030" name="잉크 1029">
                <a:extLst>
                  <a:ext uri="{FF2B5EF4-FFF2-40B4-BE49-F238E27FC236}">
                    <a16:creationId xmlns:a16="http://schemas.microsoft.com/office/drawing/2014/main" id="{9340F74C-EAFD-4374-A034-51F42123CE6F}"/>
                  </a:ext>
                </a:extLst>
              </p:cNvPr>
              <p:cNvPicPr/>
              <p:nvPr/>
            </p:nvPicPr>
            <p:blipFill>
              <a:blip r:embed="rId29"/>
              <a:stretch>
                <a:fillRect/>
              </a:stretch>
            </p:blipFill>
            <p:spPr>
              <a:xfrm>
                <a:off x="6972844" y="7220535"/>
                <a:ext cx="76248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29" name="잉크 1028">
                <a:extLst>
                  <a:ext uri="{FF2B5EF4-FFF2-40B4-BE49-F238E27FC236}">
                    <a16:creationId xmlns:a16="http://schemas.microsoft.com/office/drawing/2014/main" id="{C706E04A-6E8F-44E1-8B1C-75218C5C7713}"/>
                  </a:ext>
                </a:extLst>
              </p14:cNvPr>
              <p14:cNvContentPartPr/>
              <p14:nvPr/>
            </p14:nvContentPartPr>
            <p14:xfrm>
              <a:off x="6974644" y="7159695"/>
              <a:ext cx="73800" cy="36720"/>
            </p14:xfrm>
          </p:contentPart>
        </mc:Choice>
        <mc:Fallback xmlns="">
          <p:pic>
            <p:nvPicPr>
              <p:cNvPr id="1029" name="잉크 1028">
                <a:extLst>
                  <a:ext uri="{FF2B5EF4-FFF2-40B4-BE49-F238E27FC236}">
                    <a16:creationId xmlns:a16="http://schemas.microsoft.com/office/drawing/2014/main" id="{C706E04A-6E8F-44E1-8B1C-75218C5C7713}"/>
                  </a:ext>
                </a:extLst>
              </p:cNvPr>
              <p:cNvPicPr/>
              <p:nvPr/>
            </p:nvPicPr>
            <p:blipFill>
              <a:blip r:embed="rId31"/>
              <a:stretch>
                <a:fillRect/>
              </a:stretch>
            </p:blipFill>
            <p:spPr>
              <a:xfrm>
                <a:off x="6956644" y="7124055"/>
                <a:ext cx="1094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27" name="잉크 1026">
                <a:extLst>
                  <a:ext uri="{FF2B5EF4-FFF2-40B4-BE49-F238E27FC236}">
                    <a16:creationId xmlns:a16="http://schemas.microsoft.com/office/drawing/2014/main" id="{37DB3912-488D-4A83-B77A-889A896718D0}"/>
                  </a:ext>
                </a:extLst>
              </p14:cNvPr>
              <p14:cNvContentPartPr/>
              <p14:nvPr/>
            </p14:nvContentPartPr>
            <p14:xfrm>
              <a:off x="6990844" y="7189575"/>
              <a:ext cx="99720" cy="64080"/>
            </p14:xfrm>
          </p:contentPart>
        </mc:Choice>
        <mc:Fallback xmlns="">
          <p:pic>
            <p:nvPicPr>
              <p:cNvPr id="1027" name="잉크 1026">
                <a:extLst>
                  <a:ext uri="{FF2B5EF4-FFF2-40B4-BE49-F238E27FC236}">
                    <a16:creationId xmlns:a16="http://schemas.microsoft.com/office/drawing/2014/main" id="{37DB3912-488D-4A83-B77A-889A896718D0}"/>
                  </a:ext>
                </a:extLst>
              </p:cNvPr>
              <p:cNvPicPr/>
              <p:nvPr/>
            </p:nvPicPr>
            <p:blipFill>
              <a:blip r:embed="rId33"/>
              <a:stretch>
                <a:fillRect/>
              </a:stretch>
            </p:blipFill>
            <p:spPr>
              <a:xfrm>
                <a:off x="6972844" y="7153575"/>
                <a:ext cx="1353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25" name="잉크 1024">
                <a:extLst>
                  <a:ext uri="{FF2B5EF4-FFF2-40B4-BE49-F238E27FC236}">
                    <a16:creationId xmlns:a16="http://schemas.microsoft.com/office/drawing/2014/main" id="{6962FB17-AAC8-448C-8BF7-3F80D71CB672}"/>
                  </a:ext>
                </a:extLst>
              </p14:cNvPr>
              <p14:cNvContentPartPr/>
              <p14:nvPr/>
            </p14:nvContentPartPr>
            <p14:xfrm>
              <a:off x="6979684" y="7265175"/>
              <a:ext cx="92520" cy="89280"/>
            </p14:xfrm>
          </p:contentPart>
        </mc:Choice>
        <mc:Fallback xmlns="">
          <p:pic>
            <p:nvPicPr>
              <p:cNvPr id="1025" name="잉크 1024">
                <a:extLst>
                  <a:ext uri="{FF2B5EF4-FFF2-40B4-BE49-F238E27FC236}">
                    <a16:creationId xmlns:a16="http://schemas.microsoft.com/office/drawing/2014/main" id="{6962FB17-AAC8-448C-8BF7-3F80D71CB672}"/>
                  </a:ext>
                </a:extLst>
              </p:cNvPr>
              <p:cNvPicPr/>
              <p:nvPr/>
            </p:nvPicPr>
            <p:blipFill>
              <a:blip r:embed="rId35"/>
              <a:stretch>
                <a:fillRect/>
              </a:stretch>
            </p:blipFill>
            <p:spPr>
              <a:xfrm>
                <a:off x="6961684" y="7229175"/>
                <a:ext cx="1281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63" name="잉크 962">
                <a:extLst>
                  <a:ext uri="{FF2B5EF4-FFF2-40B4-BE49-F238E27FC236}">
                    <a16:creationId xmlns:a16="http://schemas.microsoft.com/office/drawing/2014/main" id="{C655F712-E043-4ED3-BF48-D3DB582361EE}"/>
                  </a:ext>
                </a:extLst>
              </p14:cNvPr>
              <p14:cNvContentPartPr/>
              <p14:nvPr/>
            </p14:nvContentPartPr>
            <p14:xfrm>
              <a:off x="6995884" y="7277055"/>
              <a:ext cx="733320" cy="389160"/>
            </p14:xfrm>
          </p:contentPart>
        </mc:Choice>
        <mc:Fallback xmlns="">
          <p:pic>
            <p:nvPicPr>
              <p:cNvPr id="963" name="잉크 962">
                <a:extLst>
                  <a:ext uri="{FF2B5EF4-FFF2-40B4-BE49-F238E27FC236}">
                    <a16:creationId xmlns:a16="http://schemas.microsoft.com/office/drawing/2014/main" id="{C655F712-E043-4ED3-BF48-D3DB582361EE}"/>
                  </a:ext>
                </a:extLst>
              </p:cNvPr>
              <p:cNvPicPr/>
              <p:nvPr/>
            </p:nvPicPr>
            <p:blipFill>
              <a:blip r:embed="rId37"/>
              <a:stretch>
                <a:fillRect/>
              </a:stretch>
            </p:blipFill>
            <p:spPr>
              <a:xfrm>
                <a:off x="6977884" y="7241055"/>
                <a:ext cx="76896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5" name="잉크 1044">
                <a:extLst>
                  <a:ext uri="{FF2B5EF4-FFF2-40B4-BE49-F238E27FC236}">
                    <a16:creationId xmlns:a16="http://schemas.microsoft.com/office/drawing/2014/main" id="{8523A069-ABDC-49D8-AEF1-E3A1F726C7F7}"/>
                  </a:ext>
                </a:extLst>
              </p14:cNvPr>
              <p14:cNvContentPartPr/>
              <p14:nvPr/>
            </p14:nvContentPartPr>
            <p14:xfrm>
              <a:off x="7557844" y="7336455"/>
              <a:ext cx="958320" cy="364680"/>
            </p14:xfrm>
          </p:contentPart>
        </mc:Choice>
        <mc:Fallback xmlns="">
          <p:pic>
            <p:nvPicPr>
              <p:cNvPr id="1045" name="잉크 1044">
                <a:extLst>
                  <a:ext uri="{FF2B5EF4-FFF2-40B4-BE49-F238E27FC236}">
                    <a16:creationId xmlns:a16="http://schemas.microsoft.com/office/drawing/2014/main" id="{8523A069-ABDC-49D8-AEF1-E3A1F726C7F7}"/>
                  </a:ext>
                </a:extLst>
              </p:cNvPr>
              <p:cNvPicPr/>
              <p:nvPr/>
            </p:nvPicPr>
            <p:blipFill>
              <a:blip r:embed="rId39"/>
              <a:stretch>
                <a:fillRect/>
              </a:stretch>
            </p:blipFill>
            <p:spPr>
              <a:xfrm>
                <a:off x="7540204" y="7300455"/>
                <a:ext cx="99396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41" name="잉크 1040">
                <a:extLst>
                  <a:ext uri="{FF2B5EF4-FFF2-40B4-BE49-F238E27FC236}">
                    <a16:creationId xmlns:a16="http://schemas.microsoft.com/office/drawing/2014/main" id="{C40E8FE7-4A33-40BA-AA6A-06FF74C9C9FA}"/>
                  </a:ext>
                </a:extLst>
              </p14:cNvPr>
              <p14:cNvContentPartPr/>
              <p14:nvPr/>
            </p14:nvContentPartPr>
            <p14:xfrm>
              <a:off x="8467924" y="7217655"/>
              <a:ext cx="47880" cy="32040"/>
            </p14:xfrm>
          </p:contentPart>
        </mc:Choice>
        <mc:Fallback xmlns="">
          <p:pic>
            <p:nvPicPr>
              <p:cNvPr id="1041" name="잉크 1040">
                <a:extLst>
                  <a:ext uri="{FF2B5EF4-FFF2-40B4-BE49-F238E27FC236}">
                    <a16:creationId xmlns:a16="http://schemas.microsoft.com/office/drawing/2014/main" id="{C40E8FE7-4A33-40BA-AA6A-06FF74C9C9FA}"/>
                  </a:ext>
                </a:extLst>
              </p:cNvPr>
              <p:cNvPicPr/>
              <p:nvPr/>
            </p:nvPicPr>
            <p:blipFill>
              <a:blip r:embed="rId41"/>
              <a:stretch>
                <a:fillRect/>
              </a:stretch>
            </p:blipFill>
            <p:spPr>
              <a:xfrm>
                <a:off x="8450284" y="7182015"/>
                <a:ext cx="835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40" name="잉크 1039">
                <a:extLst>
                  <a:ext uri="{FF2B5EF4-FFF2-40B4-BE49-F238E27FC236}">
                    <a16:creationId xmlns:a16="http://schemas.microsoft.com/office/drawing/2014/main" id="{B6A30019-8740-4D25-A7D5-04CD41D1C18B}"/>
                  </a:ext>
                </a:extLst>
              </p14:cNvPr>
              <p14:cNvContentPartPr/>
              <p14:nvPr/>
            </p14:nvContentPartPr>
            <p14:xfrm>
              <a:off x="7077964" y="7182735"/>
              <a:ext cx="1437480" cy="218520"/>
            </p14:xfrm>
          </p:contentPart>
        </mc:Choice>
        <mc:Fallback xmlns="">
          <p:pic>
            <p:nvPicPr>
              <p:cNvPr id="1040" name="잉크 1039">
                <a:extLst>
                  <a:ext uri="{FF2B5EF4-FFF2-40B4-BE49-F238E27FC236}">
                    <a16:creationId xmlns:a16="http://schemas.microsoft.com/office/drawing/2014/main" id="{B6A30019-8740-4D25-A7D5-04CD41D1C18B}"/>
                  </a:ext>
                </a:extLst>
              </p:cNvPr>
              <p:cNvPicPr/>
              <p:nvPr/>
            </p:nvPicPr>
            <p:blipFill>
              <a:blip r:embed="rId43"/>
              <a:stretch>
                <a:fillRect/>
              </a:stretch>
            </p:blipFill>
            <p:spPr>
              <a:xfrm>
                <a:off x="7059964" y="7147095"/>
                <a:ext cx="14731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67" name="잉크 966">
                <a:extLst>
                  <a:ext uri="{FF2B5EF4-FFF2-40B4-BE49-F238E27FC236}">
                    <a16:creationId xmlns:a16="http://schemas.microsoft.com/office/drawing/2014/main" id="{91C28E77-4DE0-4E86-A0A3-D5676E245BD7}"/>
                  </a:ext>
                </a:extLst>
              </p14:cNvPr>
              <p14:cNvContentPartPr/>
              <p14:nvPr/>
            </p14:nvContentPartPr>
            <p14:xfrm>
              <a:off x="7095964" y="7257975"/>
              <a:ext cx="1341360" cy="118080"/>
            </p14:xfrm>
          </p:contentPart>
        </mc:Choice>
        <mc:Fallback xmlns="">
          <p:pic>
            <p:nvPicPr>
              <p:cNvPr id="967" name="잉크 966">
                <a:extLst>
                  <a:ext uri="{FF2B5EF4-FFF2-40B4-BE49-F238E27FC236}">
                    <a16:creationId xmlns:a16="http://schemas.microsoft.com/office/drawing/2014/main" id="{91C28E77-4DE0-4E86-A0A3-D5676E245BD7}"/>
                  </a:ext>
                </a:extLst>
              </p:cNvPr>
              <p:cNvPicPr/>
              <p:nvPr/>
            </p:nvPicPr>
            <p:blipFill>
              <a:blip r:embed="rId45"/>
              <a:stretch>
                <a:fillRect/>
              </a:stretch>
            </p:blipFill>
            <p:spPr>
              <a:xfrm>
                <a:off x="7077964" y="7221975"/>
                <a:ext cx="13770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44" name="잉크 1043">
                <a:extLst>
                  <a:ext uri="{FF2B5EF4-FFF2-40B4-BE49-F238E27FC236}">
                    <a16:creationId xmlns:a16="http://schemas.microsoft.com/office/drawing/2014/main" id="{847C0A6E-F92D-4C1E-95FF-DF7226FE6271}"/>
                  </a:ext>
                </a:extLst>
              </p14:cNvPr>
              <p14:cNvContentPartPr/>
              <p14:nvPr/>
            </p14:nvContentPartPr>
            <p14:xfrm>
              <a:off x="7258684" y="7278135"/>
              <a:ext cx="1254600" cy="379800"/>
            </p14:xfrm>
          </p:contentPart>
        </mc:Choice>
        <mc:Fallback xmlns="">
          <p:pic>
            <p:nvPicPr>
              <p:cNvPr id="1044" name="잉크 1043">
                <a:extLst>
                  <a:ext uri="{FF2B5EF4-FFF2-40B4-BE49-F238E27FC236}">
                    <a16:creationId xmlns:a16="http://schemas.microsoft.com/office/drawing/2014/main" id="{847C0A6E-F92D-4C1E-95FF-DF7226FE6271}"/>
                  </a:ext>
                </a:extLst>
              </p:cNvPr>
              <p:cNvPicPr/>
              <p:nvPr/>
            </p:nvPicPr>
            <p:blipFill>
              <a:blip r:embed="rId47"/>
              <a:stretch>
                <a:fillRect/>
              </a:stretch>
            </p:blipFill>
            <p:spPr>
              <a:xfrm>
                <a:off x="7241044" y="7242135"/>
                <a:ext cx="129024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71" name="잉크 970">
                <a:extLst>
                  <a:ext uri="{FF2B5EF4-FFF2-40B4-BE49-F238E27FC236}">
                    <a16:creationId xmlns:a16="http://schemas.microsoft.com/office/drawing/2014/main" id="{AD509941-C557-4E8D-AE57-DDC5388A6A5E}"/>
                  </a:ext>
                </a:extLst>
              </p14:cNvPr>
              <p14:cNvContentPartPr/>
              <p14:nvPr/>
            </p14:nvContentPartPr>
            <p14:xfrm>
              <a:off x="7476890" y="5942865"/>
              <a:ext cx="639720" cy="29160"/>
            </p14:xfrm>
          </p:contentPart>
        </mc:Choice>
        <mc:Fallback xmlns="">
          <p:pic>
            <p:nvPicPr>
              <p:cNvPr id="971" name="잉크 970">
                <a:extLst>
                  <a:ext uri="{FF2B5EF4-FFF2-40B4-BE49-F238E27FC236}">
                    <a16:creationId xmlns:a16="http://schemas.microsoft.com/office/drawing/2014/main" id="{AD509941-C557-4E8D-AE57-DDC5388A6A5E}"/>
                  </a:ext>
                </a:extLst>
              </p:cNvPr>
              <p:cNvPicPr/>
              <p:nvPr/>
            </p:nvPicPr>
            <p:blipFill>
              <a:blip r:embed="rId49"/>
              <a:stretch>
                <a:fillRect/>
              </a:stretch>
            </p:blipFill>
            <p:spPr>
              <a:xfrm>
                <a:off x="7458890" y="5906865"/>
                <a:ext cx="6753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62" name="잉크 1061">
                <a:extLst>
                  <a:ext uri="{FF2B5EF4-FFF2-40B4-BE49-F238E27FC236}">
                    <a16:creationId xmlns:a16="http://schemas.microsoft.com/office/drawing/2014/main" id="{86735776-3019-4D79-8AF6-D3E093199FA6}"/>
                  </a:ext>
                </a:extLst>
              </p14:cNvPr>
              <p14:cNvContentPartPr/>
              <p14:nvPr/>
            </p14:nvContentPartPr>
            <p14:xfrm>
              <a:off x="8521970" y="6171825"/>
              <a:ext cx="1800" cy="5400"/>
            </p14:xfrm>
          </p:contentPart>
        </mc:Choice>
        <mc:Fallback xmlns="">
          <p:pic>
            <p:nvPicPr>
              <p:cNvPr id="1062" name="잉크 1061">
                <a:extLst>
                  <a:ext uri="{FF2B5EF4-FFF2-40B4-BE49-F238E27FC236}">
                    <a16:creationId xmlns:a16="http://schemas.microsoft.com/office/drawing/2014/main" id="{86735776-3019-4D79-8AF6-D3E093199FA6}"/>
                  </a:ext>
                </a:extLst>
              </p:cNvPr>
              <p:cNvPicPr/>
              <p:nvPr/>
            </p:nvPicPr>
            <p:blipFill>
              <a:blip r:embed="rId51"/>
              <a:stretch>
                <a:fillRect/>
              </a:stretch>
            </p:blipFill>
            <p:spPr>
              <a:xfrm>
                <a:off x="8503970" y="6136185"/>
                <a:ext cx="374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61" name="잉크 1060">
                <a:extLst>
                  <a:ext uri="{FF2B5EF4-FFF2-40B4-BE49-F238E27FC236}">
                    <a16:creationId xmlns:a16="http://schemas.microsoft.com/office/drawing/2014/main" id="{E0F81D53-790C-499C-8DF4-F0BB1FEBBF0D}"/>
                  </a:ext>
                </a:extLst>
              </p14:cNvPr>
              <p14:cNvContentPartPr/>
              <p14:nvPr/>
            </p14:nvContentPartPr>
            <p14:xfrm>
              <a:off x="8518370" y="6136905"/>
              <a:ext cx="2160" cy="28080"/>
            </p14:xfrm>
          </p:contentPart>
        </mc:Choice>
        <mc:Fallback xmlns="">
          <p:pic>
            <p:nvPicPr>
              <p:cNvPr id="1061" name="잉크 1060">
                <a:extLst>
                  <a:ext uri="{FF2B5EF4-FFF2-40B4-BE49-F238E27FC236}">
                    <a16:creationId xmlns:a16="http://schemas.microsoft.com/office/drawing/2014/main" id="{E0F81D53-790C-499C-8DF4-F0BB1FEBBF0D}"/>
                  </a:ext>
                </a:extLst>
              </p:cNvPr>
              <p:cNvPicPr/>
              <p:nvPr/>
            </p:nvPicPr>
            <p:blipFill>
              <a:blip r:embed="rId53"/>
              <a:stretch>
                <a:fillRect/>
              </a:stretch>
            </p:blipFill>
            <p:spPr>
              <a:xfrm>
                <a:off x="8500370" y="6101265"/>
                <a:ext cx="378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75" name="잉크 974">
                <a:extLst>
                  <a:ext uri="{FF2B5EF4-FFF2-40B4-BE49-F238E27FC236}">
                    <a16:creationId xmlns:a16="http://schemas.microsoft.com/office/drawing/2014/main" id="{58EC0D4C-B236-448A-9A33-583958ABCDC4}"/>
                  </a:ext>
                </a:extLst>
              </p14:cNvPr>
              <p14:cNvContentPartPr/>
              <p14:nvPr/>
            </p14:nvContentPartPr>
            <p14:xfrm>
              <a:off x="8489570" y="6101985"/>
              <a:ext cx="16920" cy="90000"/>
            </p14:xfrm>
          </p:contentPart>
        </mc:Choice>
        <mc:Fallback xmlns="">
          <p:pic>
            <p:nvPicPr>
              <p:cNvPr id="975" name="잉크 974">
                <a:extLst>
                  <a:ext uri="{FF2B5EF4-FFF2-40B4-BE49-F238E27FC236}">
                    <a16:creationId xmlns:a16="http://schemas.microsoft.com/office/drawing/2014/main" id="{58EC0D4C-B236-448A-9A33-583958ABCDC4}"/>
                  </a:ext>
                </a:extLst>
              </p:cNvPr>
              <p:cNvPicPr/>
              <p:nvPr/>
            </p:nvPicPr>
            <p:blipFill>
              <a:blip r:embed="rId55"/>
              <a:stretch>
                <a:fillRect/>
              </a:stretch>
            </p:blipFill>
            <p:spPr>
              <a:xfrm>
                <a:off x="8471570" y="6066345"/>
                <a:ext cx="525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76" name="잉크 975">
                <a:extLst>
                  <a:ext uri="{FF2B5EF4-FFF2-40B4-BE49-F238E27FC236}">
                    <a16:creationId xmlns:a16="http://schemas.microsoft.com/office/drawing/2014/main" id="{EA620A9B-4C6E-44EB-ACE5-58FA68C89DFC}"/>
                  </a:ext>
                </a:extLst>
              </p14:cNvPr>
              <p14:cNvContentPartPr/>
              <p14:nvPr/>
            </p14:nvContentPartPr>
            <p14:xfrm>
              <a:off x="7871810" y="5812545"/>
              <a:ext cx="583200" cy="324720"/>
            </p14:xfrm>
          </p:contentPart>
        </mc:Choice>
        <mc:Fallback xmlns="">
          <p:pic>
            <p:nvPicPr>
              <p:cNvPr id="976" name="잉크 975">
                <a:extLst>
                  <a:ext uri="{FF2B5EF4-FFF2-40B4-BE49-F238E27FC236}">
                    <a16:creationId xmlns:a16="http://schemas.microsoft.com/office/drawing/2014/main" id="{EA620A9B-4C6E-44EB-ACE5-58FA68C89DFC}"/>
                  </a:ext>
                </a:extLst>
              </p:cNvPr>
              <p:cNvPicPr/>
              <p:nvPr/>
            </p:nvPicPr>
            <p:blipFill>
              <a:blip r:embed="rId57"/>
              <a:stretch>
                <a:fillRect/>
              </a:stretch>
            </p:blipFill>
            <p:spPr>
              <a:xfrm>
                <a:off x="7854170" y="5776905"/>
                <a:ext cx="6188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77" name="잉크 976">
                <a:extLst>
                  <a:ext uri="{FF2B5EF4-FFF2-40B4-BE49-F238E27FC236}">
                    <a16:creationId xmlns:a16="http://schemas.microsoft.com/office/drawing/2014/main" id="{0261D252-D202-41E7-89B4-610380EEF1EA}"/>
                  </a:ext>
                </a:extLst>
              </p14:cNvPr>
              <p14:cNvContentPartPr/>
              <p14:nvPr/>
            </p14:nvContentPartPr>
            <p14:xfrm>
              <a:off x="7818530" y="5775105"/>
              <a:ext cx="77760" cy="360"/>
            </p14:xfrm>
          </p:contentPart>
        </mc:Choice>
        <mc:Fallback xmlns="">
          <p:pic>
            <p:nvPicPr>
              <p:cNvPr id="977" name="잉크 976">
                <a:extLst>
                  <a:ext uri="{FF2B5EF4-FFF2-40B4-BE49-F238E27FC236}">
                    <a16:creationId xmlns:a16="http://schemas.microsoft.com/office/drawing/2014/main" id="{0261D252-D202-41E7-89B4-610380EEF1EA}"/>
                  </a:ext>
                </a:extLst>
              </p:cNvPr>
              <p:cNvPicPr/>
              <p:nvPr/>
            </p:nvPicPr>
            <p:blipFill>
              <a:blip r:embed="rId59"/>
              <a:stretch>
                <a:fillRect/>
              </a:stretch>
            </p:blipFill>
            <p:spPr>
              <a:xfrm>
                <a:off x="7800530" y="5739105"/>
                <a:ext cx="1134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78" name="잉크 977">
                <a:extLst>
                  <a:ext uri="{FF2B5EF4-FFF2-40B4-BE49-F238E27FC236}">
                    <a16:creationId xmlns:a16="http://schemas.microsoft.com/office/drawing/2014/main" id="{E708B80B-7630-4909-AC19-22E3848C6A8E}"/>
                  </a:ext>
                </a:extLst>
              </p14:cNvPr>
              <p14:cNvContentPartPr/>
              <p14:nvPr/>
            </p14:nvContentPartPr>
            <p14:xfrm>
              <a:off x="7456730" y="5780865"/>
              <a:ext cx="560160" cy="86400"/>
            </p14:xfrm>
          </p:contentPart>
        </mc:Choice>
        <mc:Fallback xmlns="">
          <p:pic>
            <p:nvPicPr>
              <p:cNvPr id="978" name="잉크 977">
                <a:extLst>
                  <a:ext uri="{FF2B5EF4-FFF2-40B4-BE49-F238E27FC236}">
                    <a16:creationId xmlns:a16="http://schemas.microsoft.com/office/drawing/2014/main" id="{E708B80B-7630-4909-AC19-22E3848C6A8E}"/>
                  </a:ext>
                </a:extLst>
              </p:cNvPr>
              <p:cNvPicPr/>
              <p:nvPr/>
            </p:nvPicPr>
            <p:blipFill>
              <a:blip r:embed="rId61"/>
              <a:stretch>
                <a:fillRect/>
              </a:stretch>
            </p:blipFill>
            <p:spPr>
              <a:xfrm>
                <a:off x="7438730" y="5744865"/>
                <a:ext cx="5958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9" name="잉크 978">
                <a:extLst>
                  <a:ext uri="{FF2B5EF4-FFF2-40B4-BE49-F238E27FC236}">
                    <a16:creationId xmlns:a16="http://schemas.microsoft.com/office/drawing/2014/main" id="{50A6D2CA-8DD0-47B7-8738-18B2C7C8559F}"/>
                  </a:ext>
                </a:extLst>
              </p14:cNvPr>
              <p14:cNvContentPartPr/>
              <p14:nvPr/>
            </p14:nvContentPartPr>
            <p14:xfrm>
              <a:off x="7759490" y="6000465"/>
              <a:ext cx="360" cy="360"/>
            </p14:xfrm>
          </p:contentPart>
        </mc:Choice>
        <mc:Fallback xmlns="">
          <p:pic>
            <p:nvPicPr>
              <p:cNvPr id="979" name="잉크 978">
                <a:extLst>
                  <a:ext uri="{FF2B5EF4-FFF2-40B4-BE49-F238E27FC236}">
                    <a16:creationId xmlns:a16="http://schemas.microsoft.com/office/drawing/2014/main" id="{50A6D2CA-8DD0-47B7-8738-18B2C7C8559F}"/>
                  </a:ext>
                </a:extLst>
              </p:cNvPr>
              <p:cNvPicPr/>
              <p:nvPr/>
            </p:nvPicPr>
            <p:blipFill>
              <a:blip r:embed="rId63"/>
              <a:stretch>
                <a:fillRect/>
              </a:stretch>
            </p:blipFill>
            <p:spPr>
              <a:xfrm>
                <a:off x="7705490" y="589246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80" name="잉크 979">
                <a:extLst>
                  <a:ext uri="{FF2B5EF4-FFF2-40B4-BE49-F238E27FC236}">
                    <a16:creationId xmlns:a16="http://schemas.microsoft.com/office/drawing/2014/main" id="{87873B26-E25E-4D5A-A370-82A56AB3AF26}"/>
                  </a:ext>
                </a:extLst>
              </p14:cNvPr>
              <p14:cNvContentPartPr/>
              <p14:nvPr/>
            </p14:nvContentPartPr>
            <p14:xfrm>
              <a:off x="7489850" y="5930625"/>
              <a:ext cx="250920" cy="97920"/>
            </p14:xfrm>
          </p:contentPart>
        </mc:Choice>
        <mc:Fallback xmlns="">
          <p:pic>
            <p:nvPicPr>
              <p:cNvPr id="980" name="잉크 979">
                <a:extLst>
                  <a:ext uri="{FF2B5EF4-FFF2-40B4-BE49-F238E27FC236}">
                    <a16:creationId xmlns:a16="http://schemas.microsoft.com/office/drawing/2014/main" id="{87873B26-E25E-4D5A-A370-82A56AB3AF26}"/>
                  </a:ext>
                </a:extLst>
              </p:cNvPr>
              <p:cNvPicPr/>
              <p:nvPr/>
            </p:nvPicPr>
            <p:blipFill>
              <a:blip r:embed="rId65"/>
              <a:stretch>
                <a:fillRect/>
              </a:stretch>
            </p:blipFill>
            <p:spPr>
              <a:xfrm>
                <a:off x="7435850" y="5822625"/>
                <a:ext cx="35856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1" name="잉크 980">
                <a:extLst>
                  <a:ext uri="{FF2B5EF4-FFF2-40B4-BE49-F238E27FC236}">
                    <a16:creationId xmlns:a16="http://schemas.microsoft.com/office/drawing/2014/main" id="{01EB848A-D400-48FA-BE3F-A1926014443A}"/>
                  </a:ext>
                </a:extLst>
              </p14:cNvPr>
              <p14:cNvContentPartPr/>
              <p14:nvPr/>
            </p14:nvContentPartPr>
            <p14:xfrm>
              <a:off x="7511810" y="5974905"/>
              <a:ext cx="489960" cy="51480"/>
            </p14:xfrm>
          </p:contentPart>
        </mc:Choice>
        <mc:Fallback xmlns="">
          <p:pic>
            <p:nvPicPr>
              <p:cNvPr id="981" name="잉크 980">
                <a:extLst>
                  <a:ext uri="{FF2B5EF4-FFF2-40B4-BE49-F238E27FC236}">
                    <a16:creationId xmlns:a16="http://schemas.microsoft.com/office/drawing/2014/main" id="{01EB848A-D400-48FA-BE3F-A1926014443A}"/>
                  </a:ext>
                </a:extLst>
              </p:cNvPr>
              <p:cNvPicPr/>
              <p:nvPr/>
            </p:nvPicPr>
            <p:blipFill>
              <a:blip r:embed="rId67"/>
              <a:stretch>
                <a:fillRect/>
              </a:stretch>
            </p:blipFill>
            <p:spPr>
              <a:xfrm>
                <a:off x="7457810" y="5866905"/>
                <a:ext cx="5976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82" name="잉크 981">
                <a:extLst>
                  <a:ext uri="{FF2B5EF4-FFF2-40B4-BE49-F238E27FC236}">
                    <a16:creationId xmlns:a16="http://schemas.microsoft.com/office/drawing/2014/main" id="{8D7DDD71-E9D7-4B22-8D45-4D72346C5E4C}"/>
                  </a:ext>
                </a:extLst>
              </p14:cNvPr>
              <p14:cNvContentPartPr/>
              <p14:nvPr/>
            </p14:nvContentPartPr>
            <p14:xfrm>
              <a:off x="7452770" y="5969145"/>
              <a:ext cx="481680" cy="64440"/>
            </p14:xfrm>
          </p:contentPart>
        </mc:Choice>
        <mc:Fallback xmlns="">
          <p:pic>
            <p:nvPicPr>
              <p:cNvPr id="982" name="잉크 981">
                <a:extLst>
                  <a:ext uri="{FF2B5EF4-FFF2-40B4-BE49-F238E27FC236}">
                    <a16:creationId xmlns:a16="http://schemas.microsoft.com/office/drawing/2014/main" id="{8D7DDD71-E9D7-4B22-8D45-4D72346C5E4C}"/>
                  </a:ext>
                </a:extLst>
              </p:cNvPr>
              <p:cNvPicPr/>
              <p:nvPr/>
            </p:nvPicPr>
            <p:blipFill>
              <a:blip r:embed="rId69"/>
              <a:stretch>
                <a:fillRect/>
              </a:stretch>
            </p:blipFill>
            <p:spPr>
              <a:xfrm>
                <a:off x="7398770" y="5861145"/>
                <a:ext cx="5893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83" name="잉크 982">
                <a:extLst>
                  <a:ext uri="{FF2B5EF4-FFF2-40B4-BE49-F238E27FC236}">
                    <a16:creationId xmlns:a16="http://schemas.microsoft.com/office/drawing/2014/main" id="{293D4712-62CC-489D-BF8F-0C22E7C479FD}"/>
                  </a:ext>
                </a:extLst>
              </p14:cNvPr>
              <p14:cNvContentPartPr/>
              <p14:nvPr/>
            </p14:nvContentPartPr>
            <p14:xfrm>
              <a:off x="7336130" y="6037185"/>
              <a:ext cx="11160" cy="1440"/>
            </p14:xfrm>
          </p:contentPart>
        </mc:Choice>
        <mc:Fallback xmlns="">
          <p:pic>
            <p:nvPicPr>
              <p:cNvPr id="983" name="잉크 982">
                <a:extLst>
                  <a:ext uri="{FF2B5EF4-FFF2-40B4-BE49-F238E27FC236}">
                    <a16:creationId xmlns:a16="http://schemas.microsoft.com/office/drawing/2014/main" id="{293D4712-62CC-489D-BF8F-0C22E7C479FD}"/>
                  </a:ext>
                </a:extLst>
              </p:cNvPr>
              <p:cNvPicPr/>
              <p:nvPr/>
            </p:nvPicPr>
            <p:blipFill>
              <a:blip r:embed="rId71"/>
              <a:stretch>
                <a:fillRect/>
              </a:stretch>
            </p:blipFill>
            <p:spPr>
              <a:xfrm>
                <a:off x="7282130" y="5929545"/>
                <a:ext cx="1188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86" name="잉크 985">
                <a:extLst>
                  <a:ext uri="{FF2B5EF4-FFF2-40B4-BE49-F238E27FC236}">
                    <a16:creationId xmlns:a16="http://schemas.microsoft.com/office/drawing/2014/main" id="{E1CE344E-DBFD-4491-AD09-A766FCF5F3E0}"/>
                  </a:ext>
                </a:extLst>
              </p14:cNvPr>
              <p14:cNvContentPartPr/>
              <p14:nvPr/>
            </p14:nvContentPartPr>
            <p14:xfrm>
              <a:off x="7583450" y="5924505"/>
              <a:ext cx="214200" cy="73440"/>
            </p14:xfrm>
          </p:contentPart>
        </mc:Choice>
        <mc:Fallback xmlns="">
          <p:pic>
            <p:nvPicPr>
              <p:cNvPr id="986" name="잉크 985">
                <a:extLst>
                  <a:ext uri="{FF2B5EF4-FFF2-40B4-BE49-F238E27FC236}">
                    <a16:creationId xmlns:a16="http://schemas.microsoft.com/office/drawing/2014/main" id="{E1CE344E-DBFD-4491-AD09-A766FCF5F3E0}"/>
                  </a:ext>
                </a:extLst>
              </p:cNvPr>
              <p:cNvPicPr/>
              <p:nvPr/>
            </p:nvPicPr>
            <p:blipFill>
              <a:blip r:embed="rId73"/>
              <a:stretch>
                <a:fillRect/>
              </a:stretch>
            </p:blipFill>
            <p:spPr>
              <a:xfrm>
                <a:off x="7529450" y="5816505"/>
                <a:ext cx="32184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87" name="잉크 986">
                <a:extLst>
                  <a:ext uri="{FF2B5EF4-FFF2-40B4-BE49-F238E27FC236}">
                    <a16:creationId xmlns:a16="http://schemas.microsoft.com/office/drawing/2014/main" id="{E19D5C49-FC16-4856-95FB-E7772261525C}"/>
                  </a:ext>
                </a:extLst>
              </p14:cNvPr>
              <p14:cNvContentPartPr/>
              <p14:nvPr/>
            </p14:nvContentPartPr>
            <p14:xfrm>
              <a:off x="7619810" y="5887425"/>
              <a:ext cx="500760" cy="65880"/>
            </p14:xfrm>
          </p:contentPart>
        </mc:Choice>
        <mc:Fallback xmlns="">
          <p:pic>
            <p:nvPicPr>
              <p:cNvPr id="987" name="잉크 986">
                <a:extLst>
                  <a:ext uri="{FF2B5EF4-FFF2-40B4-BE49-F238E27FC236}">
                    <a16:creationId xmlns:a16="http://schemas.microsoft.com/office/drawing/2014/main" id="{E19D5C49-FC16-4856-95FB-E7772261525C}"/>
                  </a:ext>
                </a:extLst>
              </p:cNvPr>
              <p:cNvPicPr/>
              <p:nvPr/>
            </p:nvPicPr>
            <p:blipFill>
              <a:blip r:embed="rId75"/>
              <a:stretch>
                <a:fillRect/>
              </a:stretch>
            </p:blipFill>
            <p:spPr>
              <a:xfrm>
                <a:off x="7565810" y="5779425"/>
                <a:ext cx="6084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91" name="잉크 990">
                <a:extLst>
                  <a:ext uri="{FF2B5EF4-FFF2-40B4-BE49-F238E27FC236}">
                    <a16:creationId xmlns:a16="http://schemas.microsoft.com/office/drawing/2014/main" id="{27855287-82BC-403E-9EF5-ECC021D2E0B6}"/>
                  </a:ext>
                </a:extLst>
              </p14:cNvPr>
              <p14:cNvContentPartPr/>
              <p14:nvPr/>
            </p14:nvContentPartPr>
            <p14:xfrm>
              <a:off x="8013290" y="7467465"/>
              <a:ext cx="360" cy="1800"/>
            </p14:xfrm>
          </p:contentPart>
        </mc:Choice>
        <mc:Fallback xmlns="">
          <p:pic>
            <p:nvPicPr>
              <p:cNvPr id="991" name="잉크 990">
                <a:extLst>
                  <a:ext uri="{FF2B5EF4-FFF2-40B4-BE49-F238E27FC236}">
                    <a16:creationId xmlns:a16="http://schemas.microsoft.com/office/drawing/2014/main" id="{27855287-82BC-403E-9EF5-ECC021D2E0B6}"/>
                  </a:ext>
                </a:extLst>
              </p:cNvPr>
              <p:cNvPicPr/>
              <p:nvPr/>
            </p:nvPicPr>
            <p:blipFill>
              <a:blip r:embed="rId77"/>
              <a:stretch>
                <a:fillRect/>
              </a:stretch>
            </p:blipFill>
            <p:spPr>
              <a:xfrm>
                <a:off x="7959290" y="7359465"/>
                <a:ext cx="1080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92" name="잉크 991">
                <a:extLst>
                  <a:ext uri="{FF2B5EF4-FFF2-40B4-BE49-F238E27FC236}">
                    <a16:creationId xmlns:a16="http://schemas.microsoft.com/office/drawing/2014/main" id="{6A14A924-F0D0-49A6-A5CC-59FD1B8FE5E1}"/>
                  </a:ext>
                </a:extLst>
              </p14:cNvPr>
              <p14:cNvContentPartPr/>
              <p14:nvPr/>
            </p14:nvContentPartPr>
            <p14:xfrm>
              <a:off x="8077010" y="7451625"/>
              <a:ext cx="360" cy="1800"/>
            </p14:xfrm>
          </p:contentPart>
        </mc:Choice>
        <mc:Fallback xmlns="">
          <p:pic>
            <p:nvPicPr>
              <p:cNvPr id="992" name="잉크 991">
                <a:extLst>
                  <a:ext uri="{FF2B5EF4-FFF2-40B4-BE49-F238E27FC236}">
                    <a16:creationId xmlns:a16="http://schemas.microsoft.com/office/drawing/2014/main" id="{6A14A924-F0D0-49A6-A5CC-59FD1B8FE5E1}"/>
                  </a:ext>
                </a:extLst>
              </p:cNvPr>
              <p:cNvPicPr/>
              <p:nvPr/>
            </p:nvPicPr>
            <p:blipFill>
              <a:blip r:embed="rId77"/>
              <a:stretch>
                <a:fillRect/>
              </a:stretch>
            </p:blipFill>
            <p:spPr>
              <a:xfrm>
                <a:off x="8023010" y="7343625"/>
                <a:ext cx="1080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94" name="잉크 993">
                <a:extLst>
                  <a:ext uri="{FF2B5EF4-FFF2-40B4-BE49-F238E27FC236}">
                    <a16:creationId xmlns:a16="http://schemas.microsoft.com/office/drawing/2014/main" id="{659A0173-0EE6-4480-9120-CA0C23CB4741}"/>
                  </a:ext>
                </a:extLst>
              </p14:cNvPr>
              <p14:cNvContentPartPr/>
              <p14:nvPr/>
            </p14:nvContentPartPr>
            <p14:xfrm>
              <a:off x="7418570" y="7473585"/>
              <a:ext cx="1800" cy="360"/>
            </p14:xfrm>
          </p:contentPart>
        </mc:Choice>
        <mc:Fallback xmlns="">
          <p:pic>
            <p:nvPicPr>
              <p:cNvPr id="994" name="잉크 993">
                <a:extLst>
                  <a:ext uri="{FF2B5EF4-FFF2-40B4-BE49-F238E27FC236}">
                    <a16:creationId xmlns:a16="http://schemas.microsoft.com/office/drawing/2014/main" id="{659A0173-0EE6-4480-9120-CA0C23CB4741}"/>
                  </a:ext>
                </a:extLst>
              </p:cNvPr>
              <p:cNvPicPr/>
              <p:nvPr/>
            </p:nvPicPr>
            <p:blipFill>
              <a:blip r:embed="rId80"/>
              <a:stretch>
                <a:fillRect/>
              </a:stretch>
            </p:blipFill>
            <p:spPr>
              <a:xfrm>
                <a:off x="7364570" y="7365945"/>
                <a:ext cx="109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95" name="잉크 994">
                <a:extLst>
                  <a:ext uri="{FF2B5EF4-FFF2-40B4-BE49-F238E27FC236}">
                    <a16:creationId xmlns:a16="http://schemas.microsoft.com/office/drawing/2014/main" id="{A7E16404-4D0A-4A1B-A774-BA80B2C71D96}"/>
                  </a:ext>
                </a:extLst>
              </p14:cNvPr>
              <p14:cNvContentPartPr/>
              <p14:nvPr/>
            </p14:nvContentPartPr>
            <p14:xfrm>
              <a:off x="7349810" y="7441905"/>
              <a:ext cx="360" cy="360"/>
            </p14:xfrm>
          </p:contentPart>
        </mc:Choice>
        <mc:Fallback xmlns="">
          <p:pic>
            <p:nvPicPr>
              <p:cNvPr id="995" name="잉크 994">
                <a:extLst>
                  <a:ext uri="{FF2B5EF4-FFF2-40B4-BE49-F238E27FC236}">
                    <a16:creationId xmlns:a16="http://schemas.microsoft.com/office/drawing/2014/main" id="{A7E16404-4D0A-4A1B-A774-BA80B2C71D96}"/>
                  </a:ext>
                </a:extLst>
              </p:cNvPr>
              <p:cNvPicPr/>
              <p:nvPr/>
            </p:nvPicPr>
            <p:blipFill>
              <a:blip r:embed="rId63"/>
              <a:stretch>
                <a:fillRect/>
              </a:stretch>
            </p:blipFill>
            <p:spPr>
              <a:xfrm>
                <a:off x="7295810" y="733426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96" name="잉크 995">
                <a:extLst>
                  <a:ext uri="{FF2B5EF4-FFF2-40B4-BE49-F238E27FC236}">
                    <a16:creationId xmlns:a16="http://schemas.microsoft.com/office/drawing/2014/main" id="{C018EAED-BD3B-4064-958C-7876E351E8F6}"/>
                  </a:ext>
                </a:extLst>
              </p14:cNvPr>
              <p14:cNvContentPartPr/>
              <p14:nvPr/>
            </p14:nvContentPartPr>
            <p14:xfrm>
              <a:off x="7276730" y="7432545"/>
              <a:ext cx="3600" cy="360"/>
            </p14:xfrm>
          </p:contentPart>
        </mc:Choice>
        <mc:Fallback xmlns="">
          <p:pic>
            <p:nvPicPr>
              <p:cNvPr id="996" name="잉크 995">
                <a:extLst>
                  <a:ext uri="{FF2B5EF4-FFF2-40B4-BE49-F238E27FC236}">
                    <a16:creationId xmlns:a16="http://schemas.microsoft.com/office/drawing/2014/main" id="{C018EAED-BD3B-4064-958C-7876E351E8F6}"/>
                  </a:ext>
                </a:extLst>
              </p:cNvPr>
              <p:cNvPicPr/>
              <p:nvPr/>
            </p:nvPicPr>
            <p:blipFill>
              <a:blip r:embed="rId83"/>
              <a:stretch>
                <a:fillRect/>
              </a:stretch>
            </p:blipFill>
            <p:spPr>
              <a:xfrm>
                <a:off x="7222730" y="7324545"/>
                <a:ext cx="111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97" name="잉크 996">
                <a:extLst>
                  <a:ext uri="{FF2B5EF4-FFF2-40B4-BE49-F238E27FC236}">
                    <a16:creationId xmlns:a16="http://schemas.microsoft.com/office/drawing/2014/main" id="{DDF5D18B-E229-4859-80A8-F14CF144577A}"/>
                  </a:ext>
                </a:extLst>
              </p14:cNvPr>
              <p14:cNvContentPartPr/>
              <p14:nvPr/>
            </p14:nvContentPartPr>
            <p14:xfrm>
              <a:off x="7237490" y="7429305"/>
              <a:ext cx="1440" cy="360"/>
            </p14:xfrm>
          </p:contentPart>
        </mc:Choice>
        <mc:Fallback xmlns="">
          <p:pic>
            <p:nvPicPr>
              <p:cNvPr id="997" name="잉크 996">
                <a:extLst>
                  <a:ext uri="{FF2B5EF4-FFF2-40B4-BE49-F238E27FC236}">
                    <a16:creationId xmlns:a16="http://schemas.microsoft.com/office/drawing/2014/main" id="{DDF5D18B-E229-4859-80A8-F14CF144577A}"/>
                  </a:ext>
                </a:extLst>
              </p:cNvPr>
              <p:cNvPicPr/>
              <p:nvPr/>
            </p:nvPicPr>
            <p:blipFill>
              <a:blip r:embed="rId80"/>
              <a:stretch>
                <a:fillRect/>
              </a:stretch>
            </p:blipFill>
            <p:spPr>
              <a:xfrm>
                <a:off x="7183490" y="7321305"/>
                <a:ext cx="109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98" name="잉크 997">
                <a:extLst>
                  <a:ext uri="{FF2B5EF4-FFF2-40B4-BE49-F238E27FC236}">
                    <a16:creationId xmlns:a16="http://schemas.microsoft.com/office/drawing/2014/main" id="{64AEE332-2D85-4508-8954-731981046B55}"/>
                  </a:ext>
                </a:extLst>
              </p14:cNvPr>
              <p14:cNvContentPartPr/>
              <p14:nvPr/>
            </p14:nvContentPartPr>
            <p14:xfrm>
              <a:off x="7209050" y="7422825"/>
              <a:ext cx="1440" cy="360"/>
            </p14:xfrm>
          </p:contentPart>
        </mc:Choice>
        <mc:Fallback xmlns="">
          <p:pic>
            <p:nvPicPr>
              <p:cNvPr id="998" name="잉크 997">
                <a:extLst>
                  <a:ext uri="{FF2B5EF4-FFF2-40B4-BE49-F238E27FC236}">
                    <a16:creationId xmlns:a16="http://schemas.microsoft.com/office/drawing/2014/main" id="{64AEE332-2D85-4508-8954-731981046B55}"/>
                  </a:ext>
                </a:extLst>
              </p:cNvPr>
              <p:cNvPicPr/>
              <p:nvPr/>
            </p:nvPicPr>
            <p:blipFill>
              <a:blip r:embed="rId80"/>
              <a:stretch>
                <a:fillRect/>
              </a:stretch>
            </p:blipFill>
            <p:spPr>
              <a:xfrm>
                <a:off x="7155050" y="7315185"/>
                <a:ext cx="109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99" name="잉크 998">
                <a:extLst>
                  <a:ext uri="{FF2B5EF4-FFF2-40B4-BE49-F238E27FC236}">
                    <a16:creationId xmlns:a16="http://schemas.microsoft.com/office/drawing/2014/main" id="{A5783538-0AC3-475E-89CA-F8C5603FF3DA}"/>
                  </a:ext>
                </a:extLst>
              </p14:cNvPr>
              <p14:cNvContentPartPr/>
              <p14:nvPr/>
            </p14:nvContentPartPr>
            <p14:xfrm>
              <a:off x="7168730" y="7400865"/>
              <a:ext cx="360" cy="360"/>
            </p14:xfrm>
          </p:contentPart>
        </mc:Choice>
        <mc:Fallback xmlns="">
          <p:pic>
            <p:nvPicPr>
              <p:cNvPr id="999" name="잉크 998">
                <a:extLst>
                  <a:ext uri="{FF2B5EF4-FFF2-40B4-BE49-F238E27FC236}">
                    <a16:creationId xmlns:a16="http://schemas.microsoft.com/office/drawing/2014/main" id="{A5783538-0AC3-475E-89CA-F8C5603FF3DA}"/>
                  </a:ext>
                </a:extLst>
              </p:cNvPr>
              <p:cNvPicPr/>
              <p:nvPr/>
            </p:nvPicPr>
            <p:blipFill>
              <a:blip r:embed="rId63"/>
              <a:stretch>
                <a:fillRect/>
              </a:stretch>
            </p:blipFill>
            <p:spPr>
              <a:xfrm>
                <a:off x="7114730" y="7292865"/>
                <a:ext cx="108000" cy="216000"/>
              </a:xfrm>
              <a:prstGeom prst="rect">
                <a:avLst/>
              </a:prstGeom>
            </p:spPr>
          </p:pic>
        </mc:Fallback>
      </mc:AlternateContent>
      <p:cxnSp>
        <p:nvCxnSpPr>
          <p:cNvPr id="1015" name="직선 연결선 1014">
            <a:extLst>
              <a:ext uri="{FF2B5EF4-FFF2-40B4-BE49-F238E27FC236}">
                <a16:creationId xmlns:a16="http://schemas.microsoft.com/office/drawing/2014/main" id="{5E0A8A04-201F-4ECB-A3CF-6B7B86091133}"/>
              </a:ext>
            </a:extLst>
          </p:cNvPr>
          <p:cNvCxnSpPr>
            <a:cxnSpLocks/>
          </p:cNvCxnSpPr>
          <p:nvPr/>
        </p:nvCxnSpPr>
        <p:spPr>
          <a:xfrm>
            <a:off x="6934200" y="6127701"/>
            <a:ext cx="0" cy="22081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B255E103-A2A5-4617-952D-CFF6D97DD33F}"/>
              </a:ext>
            </a:extLst>
          </p:cNvPr>
          <p:cNvCxnSpPr>
            <a:cxnSpLocks/>
          </p:cNvCxnSpPr>
          <p:nvPr/>
        </p:nvCxnSpPr>
        <p:spPr>
          <a:xfrm>
            <a:off x="6972180" y="7112554"/>
            <a:ext cx="0" cy="22081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직선 연결선 125">
            <a:extLst>
              <a:ext uri="{FF2B5EF4-FFF2-40B4-BE49-F238E27FC236}">
                <a16:creationId xmlns:a16="http://schemas.microsoft.com/office/drawing/2014/main" id="{38C9C090-3AF7-4693-9A8F-0109926E7AC0}"/>
              </a:ext>
            </a:extLst>
          </p:cNvPr>
          <p:cNvCxnSpPr>
            <a:cxnSpLocks/>
          </p:cNvCxnSpPr>
          <p:nvPr/>
        </p:nvCxnSpPr>
        <p:spPr>
          <a:xfrm>
            <a:off x="8534400" y="6033585"/>
            <a:ext cx="0" cy="29703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6AA687DA-3FF2-4FF5-8E30-B8321C8308D7}"/>
              </a:ext>
            </a:extLst>
          </p:cNvPr>
          <p:cNvCxnSpPr>
            <a:cxnSpLocks/>
          </p:cNvCxnSpPr>
          <p:nvPr/>
        </p:nvCxnSpPr>
        <p:spPr>
          <a:xfrm>
            <a:off x="8534400" y="7124700"/>
            <a:ext cx="0" cy="25135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7">
            <p14:nvContentPartPr>
              <p14:cNvPr id="107" name="잉크 106">
                <a:extLst>
                  <a:ext uri="{FF2B5EF4-FFF2-40B4-BE49-F238E27FC236}">
                    <a16:creationId xmlns:a16="http://schemas.microsoft.com/office/drawing/2014/main" id="{1FB1BADF-17B5-4506-90D0-7A709E4DA1DB}"/>
                  </a:ext>
                </a:extLst>
              </p14:cNvPr>
              <p14:cNvContentPartPr/>
              <p14:nvPr/>
            </p14:nvContentPartPr>
            <p14:xfrm>
              <a:off x="6847534" y="6329089"/>
              <a:ext cx="12240" cy="9360"/>
            </p14:xfrm>
          </p:contentPart>
        </mc:Choice>
        <mc:Fallback xmlns="">
          <p:pic>
            <p:nvPicPr>
              <p:cNvPr id="107" name="잉크 106">
                <a:extLst>
                  <a:ext uri="{FF2B5EF4-FFF2-40B4-BE49-F238E27FC236}">
                    <a16:creationId xmlns:a16="http://schemas.microsoft.com/office/drawing/2014/main" id="{1FB1BADF-17B5-4506-90D0-7A709E4DA1DB}"/>
                  </a:ext>
                </a:extLst>
              </p:cNvPr>
              <p:cNvPicPr/>
              <p:nvPr/>
            </p:nvPicPr>
            <p:blipFill>
              <a:blip r:embed="rId88"/>
              <a:stretch>
                <a:fillRect/>
              </a:stretch>
            </p:blipFill>
            <p:spPr>
              <a:xfrm>
                <a:off x="6829534" y="6293089"/>
                <a:ext cx="478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6" name="잉크 105">
                <a:extLst>
                  <a:ext uri="{FF2B5EF4-FFF2-40B4-BE49-F238E27FC236}">
                    <a16:creationId xmlns:a16="http://schemas.microsoft.com/office/drawing/2014/main" id="{5B3687B9-21D0-42FD-85F7-3D2C13E396D2}"/>
                  </a:ext>
                </a:extLst>
              </p14:cNvPr>
              <p14:cNvContentPartPr/>
              <p14:nvPr/>
            </p14:nvContentPartPr>
            <p14:xfrm>
              <a:off x="6835294" y="6311089"/>
              <a:ext cx="23040" cy="37440"/>
            </p14:xfrm>
          </p:contentPart>
        </mc:Choice>
        <mc:Fallback xmlns="">
          <p:pic>
            <p:nvPicPr>
              <p:cNvPr id="106" name="잉크 105">
                <a:extLst>
                  <a:ext uri="{FF2B5EF4-FFF2-40B4-BE49-F238E27FC236}">
                    <a16:creationId xmlns:a16="http://schemas.microsoft.com/office/drawing/2014/main" id="{5B3687B9-21D0-42FD-85F7-3D2C13E396D2}"/>
                  </a:ext>
                </a:extLst>
              </p:cNvPr>
              <p:cNvPicPr/>
              <p:nvPr/>
            </p:nvPicPr>
            <p:blipFill>
              <a:blip r:embed="rId90"/>
              <a:stretch>
                <a:fillRect/>
              </a:stretch>
            </p:blipFill>
            <p:spPr>
              <a:xfrm>
                <a:off x="6817294" y="6275449"/>
                <a:ext cx="586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5" name="잉크 104">
                <a:extLst>
                  <a:ext uri="{FF2B5EF4-FFF2-40B4-BE49-F238E27FC236}">
                    <a16:creationId xmlns:a16="http://schemas.microsoft.com/office/drawing/2014/main" id="{0181E02C-376A-44F5-B495-77EE6D0D2289}"/>
                  </a:ext>
                </a:extLst>
              </p14:cNvPr>
              <p14:cNvContentPartPr/>
              <p14:nvPr/>
            </p14:nvContentPartPr>
            <p14:xfrm>
              <a:off x="6853654" y="6328729"/>
              <a:ext cx="9000" cy="10800"/>
            </p14:xfrm>
          </p:contentPart>
        </mc:Choice>
        <mc:Fallback xmlns="">
          <p:pic>
            <p:nvPicPr>
              <p:cNvPr id="105" name="잉크 104">
                <a:extLst>
                  <a:ext uri="{FF2B5EF4-FFF2-40B4-BE49-F238E27FC236}">
                    <a16:creationId xmlns:a16="http://schemas.microsoft.com/office/drawing/2014/main" id="{0181E02C-376A-44F5-B495-77EE6D0D2289}"/>
                  </a:ext>
                </a:extLst>
              </p:cNvPr>
              <p:cNvPicPr/>
              <p:nvPr/>
            </p:nvPicPr>
            <p:blipFill>
              <a:blip r:embed="rId92"/>
              <a:stretch>
                <a:fillRect/>
              </a:stretch>
            </p:blipFill>
            <p:spPr>
              <a:xfrm>
                <a:off x="6835654" y="6293089"/>
                <a:ext cx="446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4" name="잉크 73">
                <a:extLst>
                  <a:ext uri="{FF2B5EF4-FFF2-40B4-BE49-F238E27FC236}">
                    <a16:creationId xmlns:a16="http://schemas.microsoft.com/office/drawing/2014/main" id="{5B1B4933-03C6-4664-8443-5E90425D4359}"/>
                  </a:ext>
                </a:extLst>
              </p14:cNvPr>
              <p14:cNvContentPartPr/>
              <p14:nvPr/>
            </p14:nvContentPartPr>
            <p14:xfrm>
              <a:off x="6581494" y="6333769"/>
              <a:ext cx="5400" cy="195480"/>
            </p14:xfrm>
          </p:contentPart>
        </mc:Choice>
        <mc:Fallback xmlns="">
          <p:pic>
            <p:nvPicPr>
              <p:cNvPr id="74" name="잉크 73">
                <a:extLst>
                  <a:ext uri="{FF2B5EF4-FFF2-40B4-BE49-F238E27FC236}">
                    <a16:creationId xmlns:a16="http://schemas.microsoft.com/office/drawing/2014/main" id="{5B1B4933-03C6-4664-8443-5E90425D4359}"/>
                  </a:ext>
                </a:extLst>
              </p:cNvPr>
              <p:cNvPicPr/>
              <p:nvPr/>
            </p:nvPicPr>
            <p:blipFill>
              <a:blip r:embed="rId94"/>
              <a:stretch>
                <a:fillRect/>
              </a:stretch>
            </p:blipFill>
            <p:spPr>
              <a:xfrm>
                <a:off x="6563494" y="6298129"/>
                <a:ext cx="41040" cy="267120"/>
              </a:xfrm>
              <a:prstGeom prst="rect">
                <a:avLst/>
              </a:prstGeom>
            </p:spPr>
          </p:pic>
        </mc:Fallback>
      </mc:AlternateContent>
      <p:sp>
        <p:nvSpPr>
          <p:cNvPr id="244" name="자유형: 도형 243">
            <a:extLst>
              <a:ext uri="{FF2B5EF4-FFF2-40B4-BE49-F238E27FC236}">
                <a16:creationId xmlns:a16="http://schemas.microsoft.com/office/drawing/2014/main" id="{DC0C5183-05D8-4BA3-A457-5433E831DDE3}"/>
              </a:ext>
            </a:extLst>
          </p:cNvPr>
          <p:cNvSpPr/>
          <p:nvPr/>
        </p:nvSpPr>
        <p:spPr>
          <a:xfrm>
            <a:off x="10458816" y="5498881"/>
            <a:ext cx="2060736" cy="2060736"/>
          </a:xfrm>
          <a:custGeom>
            <a:avLst/>
            <a:gdLst>
              <a:gd name="connsiteX0" fmla="*/ 1038429 w 2060736"/>
              <a:gd name="connsiteY0" fmla="*/ 15198 h 2060736"/>
              <a:gd name="connsiteX1" fmla="*/ 23812 w 2060736"/>
              <a:gd name="connsiteY1" fmla="*/ 1029815 h 2060736"/>
              <a:gd name="connsiteX2" fmla="*/ 1038429 w 2060736"/>
              <a:gd name="connsiteY2" fmla="*/ 2044432 h 2060736"/>
              <a:gd name="connsiteX3" fmla="*/ 2053046 w 2060736"/>
              <a:gd name="connsiteY3" fmla="*/ 1029815 h 2060736"/>
              <a:gd name="connsiteX4" fmla="*/ 1038429 w 2060736"/>
              <a:gd name="connsiteY4" fmla="*/ 15198 h 2060736"/>
              <a:gd name="connsiteX5" fmla="*/ 1030368 w 2060736"/>
              <a:gd name="connsiteY5" fmla="*/ 0 h 2060736"/>
              <a:gd name="connsiteX6" fmla="*/ 2060736 w 2060736"/>
              <a:gd name="connsiteY6" fmla="*/ 1030368 h 2060736"/>
              <a:gd name="connsiteX7" fmla="*/ 1030368 w 2060736"/>
              <a:gd name="connsiteY7" fmla="*/ 2060736 h 2060736"/>
              <a:gd name="connsiteX8" fmla="*/ 0 w 2060736"/>
              <a:gd name="connsiteY8" fmla="*/ 1030368 h 2060736"/>
              <a:gd name="connsiteX9" fmla="*/ 1030368 w 2060736"/>
              <a:gd name="connsiteY9" fmla="*/ 0 h 206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0736" h="2060736">
                <a:moveTo>
                  <a:pt x="1038429" y="15198"/>
                </a:moveTo>
                <a:cubicBezTo>
                  <a:pt x="478072" y="15198"/>
                  <a:pt x="23812" y="469458"/>
                  <a:pt x="23812" y="1029815"/>
                </a:cubicBezTo>
                <a:cubicBezTo>
                  <a:pt x="23812" y="1590172"/>
                  <a:pt x="478072" y="2044432"/>
                  <a:pt x="1038429" y="2044432"/>
                </a:cubicBezTo>
                <a:cubicBezTo>
                  <a:pt x="1598786" y="2044432"/>
                  <a:pt x="2053046" y="1590172"/>
                  <a:pt x="2053046" y="1029815"/>
                </a:cubicBezTo>
                <a:cubicBezTo>
                  <a:pt x="2053046" y="469458"/>
                  <a:pt x="1598786" y="15198"/>
                  <a:pt x="1038429" y="15198"/>
                </a:cubicBezTo>
                <a:close/>
                <a:moveTo>
                  <a:pt x="1030368" y="0"/>
                </a:moveTo>
                <a:cubicBezTo>
                  <a:pt x="1599425" y="0"/>
                  <a:pt x="2060736" y="461311"/>
                  <a:pt x="2060736" y="1030368"/>
                </a:cubicBezTo>
                <a:cubicBezTo>
                  <a:pt x="2060736" y="1599425"/>
                  <a:pt x="1599425" y="2060736"/>
                  <a:pt x="1030368" y="2060736"/>
                </a:cubicBezTo>
                <a:cubicBezTo>
                  <a:pt x="461311" y="2060736"/>
                  <a:pt x="0" y="1599425"/>
                  <a:pt x="0" y="1030368"/>
                </a:cubicBezTo>
                <a:cubicBezTo>
                  <a:pt x="0" y="461311"/>
                  <a:pt x="461311" y="0"/>
                  <a:pt x="1030368" y="0"/>
                </a:cubicBezTo>
                <a:close/>
              </a:path>
            </a:pathLst>
          </a:custGeom>
          <a:solidFill>
            <a:schemeClr val="bg1"/>
          </a:solidFill>
          <a:ln>
            <a:noFill/>
          </a:ln>
          <a:effectLst>
            <a:glow rad="228600">
              <a:schemeClr val="accent2">
                <a:satMod val="175000"/>
                <a:alpha val="40000"/>
              </a:schemeClr>
            </a:glow>
            <a:outerShdw blurRad="50800" dist="50800" dir="5400000" algn="ctr" rotWithShape="0">
              <a:schemeClr val="tx1"/>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72" name="타원 1071">
            <a:extLst>
              <a:ext uri="{FF2B5EF4-FFF2-40B4-BE49-F238E27FC236}">
                <a16:creationId xmlns:a16="http://schemas.microsoft.com/office/drawing/2014/main" id="{8479E91E-7475-448F-B62C-7A8F4F098172}"/>
              </a:ext>
            </a:extLst>
          </p:cNvPr>
          <p:cNvSpPr/>
          <p:nvPr/>
        </p:nvSpPr>
        <p:spPr>
          <a:xfrm>
            <a:off x="6743556" y="5676704"/>
            <a:ext cx="2060736" cy="2060736"/>
          </a:xfrm>
          <a:prstGeom prst="ellipse">
            <a:avLst/>
          </a:prstGeom>
          <a:noFill/>
          <a:ln>
            <a:solidFill>
              <a:schemeClr val="bg1">
                <a:lumMod val="65000"/>
              </a:schemeClr>
            </a:solidFill>
          </a:ln>
          <a:effectLst>
            <a:glow rad="2286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7" name="직선 연결선 246">
            <a:extLst>
              <a:ext uri="{FF2B5EF4-FFF2-40B4-BE49-F238E27FC236}">
                <a16:creationId xmlns:a16="http://schemas.microsoft.com/office/drawing/2014/main" id="{44614D3F-E8F0-4F7E-921F-B7C2C7C5DF2D}"/>
              </a:ext>
            </a:extLst>
          </p:cNvPr>
          <p:cNvCxnSpPr>
            <a:cxnSpLocks/>
          </p:cNvCxnSpPr>
          <p:nvPr/>
        </p:nvCxnSpPr>
        <p:spPr>
          <a:xfrm>
            <a:off x="7664841" y="7218881"/>
            <a:ext cx="6127359" cy="160661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2" name="그룹 1081">
            <a:extLst>
              <a:ext uri="{FF2B5EF4-FFF2-40B4-BE49-F238E27FC236}">
                <a16:creationId xmlns:a16="http://schemas.microsoft.com/office/drawing/2014/main" id="{BD07C43F-EB88-4EA8-9DEA-29525F90D218}"/>
              </a:ext>
            </a:extLst>
          </p:cNvPr>
          <p:cNvGrpSpPr/>
          <p:nvPr/>
        </p:nvGrpSpPr>
        <p:grpSpPr>
          <a:xfrm>
            <a:off x="7253132" y="6224381"/>
            <a:ext cx="1058991" cy="1005097"/>
            <a:chOff x="6013997" y="3563989"/>
            <a:chExt cx="1058991" cy="1005097"/>
          </a:xfrm>
        </p:grpSpPr>
        <p:sp>
          <p:nvSpPr>
            <p:cNvPr id="1079" name="직사각형 1078">
              <a:extLst>
                <a:ext uri="{FF2B5EF4-FFF2-40B4-BE49-F238E27FC236}">
                  <a16:creationId xmlns:a16="http://schemas.microsoft.com/office/drawing/2014/main" id="{9FC7CC8D-6970-47A1-AE3F-2F9C1F2C5624}"/>
                </a:ext>
              </a:extLst>
            </p:cNvPr>
            <p:cNvSpPr/>
            <p:nvPr/>
          </p:nvSpPr>
          <p:spPr>
            <a:xfrm>
              <a:off x="6013997" y="3563989"/>
              <a:ext cx="1058991" cy="1005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81" name="그림 1080">
              <a:extLst>
                <a:ext uri="{FF2B5EF4-FFF2-40B4-BE49-F238E27FC236}">
                  <a16:creationId xmlns:a16="http://schemas.microsoft.com/office/drawing/2014/main" id="{DF17D7B9-8B8B-425C-9721-E44D628D8C45}"/>
                </a:ext>
              </a:extLst>
            </p:cNvPr>
            <p:cNvPicPr>
              <a:picLocks noChangeAspect="1"/>
            </p:cNvPicPr>
            <p:nvPr/>
          </p:nvPicPr>
          <p:blipFill>
            <a:blip r:embed="rId95" cstate="print">
              <a:extLst>
                <a:ext uri="{28A0092B-C50C-407E-A947-70E740481C1C}">
                  <a14:useLocalDpi xmlns:a14="http://schemas.microsoft.com/office/drawing/2010/main" val="0"/>
                </a:ext>
              </a:extLst>
            </a:blip>
            <a:stretch>
              <a:fillRect/>
            </a:stretch>
          </p:blipFill>
          <p:spPr>
            <a:xfrm>
              <a:off x="6187159" y="3724345"/>
              <a:ext cx="712665" cy="712665"/>
            </a:xfrm>
            <a:prstGeom prst="rect">
              <a:avLst/>
            </a:prstGeom>
            <a:ln>
              <a:noFill/>
            </a:ln>
          </p:spPr>
        </p:pic>
      </p:grpSp>
      <p:sp>
        <p:nvSpPr>
          <p:cNvPr id="1083" name="타원 1082">
            <a:extLst>
              <a:ext uri="{FF2B5EF4-FFF2-40B4-BE49-F238E27FC236}">
                <a16:creationId xmlns:a16="http://schemas.microsoft.com/office/drawing/2014/main" id="{5ADF237B-BAC8-4DCA-950D-8D22BBA251E6}"/>
              </a:ext>
            </a:extLst>
          </p:cNvPr>
          <p:cNvSpPr/>
          <p:nvPr/>
        </p:nvSpPr>
        <p:spPr>
          <a:xfrm>
            <a:off x="7301196" y="6264062"/>
            <a:ext cx="956096" cy="956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6" name="직선 연결선 245">
            <a:extLst>
              <a:ext uri="{FF2B5EF4-FFF2-40B4-BE49-F238E27FC236}">
                <a16:creationId xmlns:a16="http://schemas.microsoft.com/office/drawing/2014/main" id="{2CBB326D-9AB8-464D-821E-98E6A99DC419}"/>
              </a:ext>
            </a:extLst>
          </p:cNvPr>
          <p:cNvCxnSpPr>
            <a:cxnSpLocks/>
          </p:cNvCxnSpPr>
          <p:nvPr/>
        </p:nvCxnSpPr>
        <p:spPr>
          <a:xfrm flipV="1">
            <a:off x="7577164" y="3339581"/>
            <a:ext cx="5586805" cy="29700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87" name="타원 1086">
            <a:extLst>
              <a:ext uri="{FF2B5EF4-FFF2-40B4-BE49-F238E27FC236}">
                <a16:creationId xmlns:a16="http://schemas.microsoft.com/office/drawing/2014/main" id="{8D333942-51DB-4C26-9BA0-C43B233576DB}"/>
              </a:ext>
            </a:extLst>
          </p:cNvPr>
          <p:cNvSpPr/>
          <p:nvPr/>
        </p:nvSpPr>
        <p:spPr>
          <a:xfrm>
            <a:off x="11451454" y="3076134"/>
            <a:ext cx="5801182" cy="5801182"/>
          </a:xfrm>
          <a:prstGeom prst="ellipse">
            <a:avLst/>
          </a:prstGeom>
          <a:solidFill>
            <a:schemeClr val="bg1"/>
          </a:solidFill>
          <a:ln>
            <a:solidFill>
              <a:schemeClr val="tx1"/>
            </a:solidFill>
          </a:ln>
          <a:effectLst>
            <a:glow rad="228600">
              <a:schemeClr val="tx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0" name="TextBox 199">
            <a:extLst>
              <a:ext uri="{FF2B5EF4-FFF2-40B4-BE49-F238E27FC236}">
                <a16:creationId xmlns:a16="http://schemas.microsoft.com/office/drawing/2014/main" id="{0400653F-C11F-451E-AC0D-9F395EBDF571}"/>
              </a:ext>
            </a:extLst>
          </p:cNvPr>
          <p:cNvSpPr txBox="1"/>
          <p:nvPr/>
        </p:nvSpPr>
        <p:spPr>
          <a:xfrm>
            <a:off x="13251283" y="4047378"/>
            <a:ext cx="2098271" cy="369332"/>
          </a:xfrm>
          <a:prstGeom prst="rect">
            <a:avLst/>
          </a:prstGeom>
          <a:noFill/>
          <a:ln w="19050">
            <a:solidFill>
              <a:schemeClr val="tx1"/>
            </a:solidFill>
          </a:ln>
        </p:spPr>
        <p:txBody>
          <a:bodyPr wrap="square" rtlCol="0">
            <a:spAutoFit/>
          </a:bodyPr>
          <a:lstStyle/>
          <a:p>
            <a:r>
              <a:rPr lang="ko-KR" altLang="en-US"/>
              <a:t>음성메모 </a:t>
            </a:r>
            <a:r>
              <a:rPr lang="en-US" altLang="ko-KR"/>
              <a:t>1 </a:t>
            </a:r>
            <a:r>
              <a:rPr lang="en-US" altLang="ko-KR" sz="800"/>
              <a:t>09.28 13:00~13:10</a:t>
            </a:r>
            <a:endParaRPr lang="ko-KR" altLang="en-US" sz="800"/>
          </a:p>
        </p:txBody>
      </p:sp>
      <p:sp>
        <p:nvSpPr>
          <p:cNvPr id="272" name="TextBox 271">
            <a:extLst>
              <a:ext uri="{FF2B5EF4-FFF2-40B4-BE49-F238E27FC236}">
                <a16:creationId xmlns:a16="http://schemas.microsoft.com/office/drawing/2014/main" id="{6F823149-9BE5-4D7A-A4ED-3B1DB1BF622A}"/>
              </a:ext>
            </a:extLst>
          </p:cNvPr>
          <p:cNvSpPr txBox="1"/>
          <p:nvPr/>
        </p:nvSpPr>
        <p:spPr>
          <a:xfrm>
            <a:off x="13251283" y="4519782"/>
            <a:ext cx="2098271" cy="369332"/>
          </a:xfrm>
          <a:prstGeom prst="rect">
            <a:avLst/>
          </a:prstGeom>
          <a:noFill/>
          <a:ln w="19050">
            <a:solidFill>
              <a:schemeClr val="tx1"/>
            </a:solidFill>
          </a:ln>
        </p:spPr>
        <p:txBody>
          <a:bodyPr wrap="square" rtlCol="0">
            <a:spAutoFit/>
          </a:bodyPr>
          <a:lstStyle/>
          <a:p>
            <a:r>
              <a:rPr lang="ko-KR" altLang="en-US"/>
              <a:t>음성메모 </a:t>
            </a:r>
            <a:r>
              <a:rPr lang="en-US" altLang="ko-KR"/>
              <a:t>2</a:t>
            </a:r>
            <a:r>
              <a:rPr lang="en-US" altLang="ko-KR" sz="1800"/>
              <a:t> </a:t>
            </a:r>
            <a:r>
              <a:rPr lang="en-US" altLang="ko-KR" sz="800"/>
              <a:t>09.28 13:10~13:23</a:t>
            </a:r>
            <a:endParaRPr lang="ko-KR" altLang="en-US" sz="800"/>
          </a:p>
        </p:txBody>
      </p:sp>
      <p:sp>
        <p:nvSpPr>
          <p:cNvPr id="273" name="TextBox 272">
            <a:extLst>
              <a:ext uri="{FF2B5EF4-FFF2-40B4-BE49-F238E27FC236}">
                <a16:creationId xmlns:a16="http://schemas.microsoft.com/office/drawing/2014/main" id="{21F8CED9-B3E3-4C29-95F9-1BD1723B57CB}"/>
              </a:ext>
            </a:extLst>
          </p:cNvPr>
          <p:cNvSpPr txBox="1"/>
          <p:nvPr/>
        </p:nvSpPr>
        <p:spPr>
          <a:xfrm>
            <a:off x="13251283" y="4985044"/>
            <a:ext cx="2098271" cy="369332"/>
          </a:xfrm>
          <a:prstGeom prst="rect">
            <a:avLst/>
          </a:prstGeom>
          <a:noFill/>
          <a:ln w="19050">
            <a:solidFill>
              <a:schemeClr val="tx1"/>
            </a:solidFill>
          </a:ln>
        </p:spPr>
        <p:txBody>
          <a:bodyPr wrap="square" rtlCol="0">
            <a:spAutoFit/>
          </a:bodyPr>
          <a:lstStyle/>
          <a:p>
            <a:r>
              <a:rPr lang="ko-KR" altLang="en-US"/>
              <a:t>음성메모 </a:t>
            </a:r>
            <a:r>
              <a:rPr lang="en-US" altLang="ko-KR"/>
              <a:t>3</a:t>
            </a:r>
            <a:r>
              <a:rPr lang="en-US" altLang="ko-KR" sz="1800"/>
              <a:t> </a:t>
            </a:r>
            <a:r>
              <a:rPr lang="en-US" altLang="ko-KR" sz="800"/>
              <a:t>09.28 13:42~13:49</a:t>
            </a:r>
            <a:endParaRPr lang="ko-KR" altLang="en-US" sz="800"/>
          </a:p>
        </p:txBody>
      </p:sp>
      <p:sp>
        <p:nvSpPr>
          <p:cNvPr id="277" name="TextBox 276">
            <a:extLst>
              <a:ext uri="{FF2B5EF4-FFF2-40B4-BE49-F238E27FC236}">
                <a16:creationId xmlns:a16="http://schemas.microsoft.com/office/drawing/2014/main" id="{9728810E-71BC-4184-B62A-278529B18574}"/>
              </a:ext>
            </a:extLst>
          </p:cNvPr>
          <p:cNvSpPr txBox="1"/>
          <p:nvPr/>
        </p:nvSpPr>
        <p:spPr>
          <a:xfrm>
            <a:off x="13251283" y="5484154"/>
            <a:ext cx="2098271" cy="369332"/>
          </a:xfrm>
          <a:prstGeom prst="rect">
            <a:avLst/>
          </a:prstGeom>
          <a:noFill/>
          <a:ln w="19050">
            <a:solidFill>
              <a:schemeClr val="tx1"/>
            </a:solidFill>
          </a:ln>
        </p:spPr>
        <p:txBody>
          <a:bodyPr wrap="square" rtlCol="0">
            <a:spAutoFit/>
          </a:bodyPr>
          <a:lstStyle/>
          <a:p>
            <a:r>
              <a:rPr lang="ko-KR" altLang="en-US"/>
              <a:t>실시간 업로드 중</a:t>
            </a:r>
            <a:r>
              <a:rPr lang="en-US" altLang="ko-KR"/>
              <a:t>..</a:t>
            </a:r>
            <a:endParaRPr lang="ko-KR" altLang="en-US"/>
          </a:p>
        </p:txBody>
      </p:sp>
      <p:grpSp>
        <p:nvGrpSpPr>
          <p:cNvPr id="205" name="그룹 204">
            <a:extLst>
              <a:ext uri="{FF2B5EF4-FFF2-40B4-BE49-F238E27FC236}">
                <a16:creationId xmlns:a16="http://schemas.microsoft.com/office/drawing/2014/main" id="{F45BDBC6-C02E-4570-A3F6-AB6CB0BD16A7}"/>
              </a:ext>
            </a:extLst>
          </p:cNvPr>
          <p:cNvGrpSpPr/>
          <p:nvPr/>
        </p:nvGrpSpPr>
        <p:grpSpPr>
          <a:xfrm>
            <a:off x="13279961" y="7833061"/>
            <a:ext cx="1449045" cy="292388"/>
            <a:chOff x="8480675" y="8222301"/>
            <a:chExt cx="1449045" cy="292388"/>
          </a:xfrm>
        </p:grpSpPr>
        <p:sp>
          <p:nvSpPr>
            <p:cNvPr id="203" name="TextBox 202">
              <a:extLst>
                <a:ext uri="{FF2B5EF4-FFF2-40B4-BE49-F238E27FC236}">
                  <a16:creationId xmlns:a16="http://schemas.microsoft.com/office/drawing/2014/main" id="{52A1725E-5251-4FD4-B923-58BBFB9C2FDD}"/>
                </a:ext>
              </a:extLst>
            </p:cNvPr>
            <p:cNvSpPr txBox="1"/>
            <p:nvPr/>
          </p:nvSpPr>
          <p:spPr>
            <a:xfrm>
              <a:off x="8494822" y="8222301"/>
              <a:ext cx="1434898" cy="292388"/>
            </a:xfrm>
            <a:prstGeom prst="rect">
              <a:avLst/>
            </a:prstGeom>
            <a:noFill/>
          </p:spPr>
          <p:txBody>
            <a:bodyPr wrap="square" rtlCol="0">
              <a:spAutoFit/>
            </a:bodyPr>
            <a:lstStyle/>
            <a:p>
              <a:r>
                <a:rPr lang="en-US" altLang="ko-KR" sz="1300"/>
                <a:t>13:40 – 32 dB</a:t>
              </a:r>
              <a:endParaRPr lang="ko-KR" altLang="en-US" sz="1300"/>
            </a:p>
          </p:txBody>
        </p:sp>
        <p:sp>
          <p:nvSpPr>
            <p:cNvPr id="279" name="TextBox 278">
              <a:extLst>
                <a:ext uri="{FF2B5EF4-FFF2-40B4-BE49-F238E27FC236}">
                  <a16:creationId xmlns:a16="http://schemas.microsoft.com/office/drawing/2014/main" id="{112F67D6-73B9-4D64-B813-8AF00D3F58EE}"/>
                </a:ext>
              </a:extLst>
            </p:cNvPr>
            <p:cNvSpPr txBox="1"/>
            <p:nvPr/>
          </p:nvSpPr>
          <p:spPr>
            <a:xfrm>
              <a:off x="8480675" y="8390112"/>
              <a:ext cx="1184986" cy="107722"/>
            </a:xfrm>
            <a:prstGeom prst="rect">
              <a:avLst/>
            </a:prstGeom>
            <a:solidFill>
              <a:schemeClr val="bg1"/>
            </a:solidFill>
          </p:spPr>
          <p:txBody>
            <a:bodyPr wrap="square" rtlCol="0">
              <a:spAutoFit/>
            </a:bodyPr>
            <a:lstStyle/>
            <a:p>
              <a:endParaRPr lang="ko-KR" altLang="en-US" sz="100"/>
            </a:p>
          </p:txBody>
        </p:sp>
      </p:grpSp>
      <p:sp>
        <p:nvSpPr>
          <p:cNvPr id="274" name="TextBox 273">
            <a:extLst>
              <a:ext uri="{FF2B5EF4-FFF2-40B4-BE49-F238E27FC236}">
                <a16:creationId xmlns:a16="http://schemas.microsoft.com/office/drawing/2014/main" id="{BE5E23A6-15EA-4922-8271-C21723DBEC33}"/>
              </a:ext>
            </a:extLst>
          </p:cNvPr>
          <p:cNvSpPr txBox="1"/>
          <p:nvPr/>
        </p:nvSpPr>
        <p:spPr>
          <a:xfrm>
            <a:off x="13284403" y="5991643"/>
            <a:ext cx="2107457" cy="2015936"/>
          </a:xfrm>
          <a:prstGeom prst="rect">
            <a:avLst/>
          </a:prstGeom>
          <a:noFill/>
          <a:ln w="19050">
            <a:solidFill>
              <a:schemeClr val="tx1"/>
            </a:solidFill>
          </a:ln>
        </p:spPr>
        <p:txBody>
          <a:bodyPr wrap="square" rtlCol="0">
            <a:spAutoFit/>
          </a:bodyPr>
          <a:lstStyle/>
          <a:p>
            <a:r>
              <a:rPr lang="en-US" altLang="ko-KR" sz="1300"/>
              <a:t>Today’s Daily stress variation</a:t>
            </a:r>
          </a:p>
          <a:p>
            <a:endParaRPr lang="en-US" altLang="ko-KR"/>
          </a:p>
          <a:p>
            <a:endParaRPr lang="en-US" altLang="ko-KR"/>
          </a:p>
          <a:p>
            <a:endParaRPr lang="en-US" altLang="ko-KR"/>
          </a:p>
          <a:p>
            <a:endParaRPr lang="en-US" altLang="ko-KR" sz="1300"/>
          </a:p>
          <a:p>
            <a:endParaRPr lang="en-US" altLang="ko-KR" sz="1000"/>
          </a:p>
          <a:p>
            <a:r>
              <a:rPr lang="en-US" altLang="ko-KR" sz="1300"/>
              <a:t>Yesterday happening hours</a:t>
            </a:r>
          </a:p>
          <a:p>
            <a:endParaRPr lang="en-US" altLang="ko-KR" sz="800"/>
          </a:p>
        </p:txBody>
      </p:sp>
      <p:pic>
        <p:nvPicPr>
          <p:cNvPr id="202" name="그림 201">
            <a:extLst>
              <a:ext uri="{FF2B5EF4-FFF2-40B4-BE49-F238E27FC236}">
                <a16:creationId xmlns:a16="http://schemas.microsoft.com/office/drawing/2014/main" id="{3045BCCF-2A14-405F-8BA4-786AE8F1A556}"/>
              </a:ext>
            </a:extLst>
          </p:cNvPr>
          <p:cNvPicPr>
            <a:picLocks noChangeAspect="1"/>
          </p:cNvPicPr>
          <p:nvPr/>
        </p:nvPicPr>
        <p:blipFill>
          <a:blip r:embed="rId96" cstate="print">
            <a:extLst>
              <a:ext uri="{28A0092B-C50C-407E-A947-70E740481C1C}">
                <a14:useLocalDpi xmlns:a14="http://schemas.microsoft.com/office/drawing/2010/main" val="0"/>
              </a:ext>
            </a:extLst>
          </a:blip>
          <a:stretch>
            <a:fillRect/>
          </a:stretch>
        </p:blipFill>
        <p:spPr>
          <a:xfrm>
            <a:off x="13390350" y="6490753"/>
            <a:ext cx="784275" cy="784275"/>
          </a:xfrm>
          <a:prstGeom prst="rect">
            <a:avLst/>
          </a:prstGeom>
        </p:spPr>
      </p:pic>
      <p:pic>
        <p:nvPicPr>
          <p:cNvPr id="207" name="그림 206">
            <a:extLst>
              <a:ext uri="{FF2B5EF4-FFF2-40B4-BE49-F238E27FC236}">
                <a16:creationId xmlns:a16="http://schemas.microsoft.com/office/drawing/2014/main" id="{8F1E3D2E-7457-4015-A397-78E741217510}"/>
              </a:ext>
            </a:extLst>
          </p:cNvPr>
          <p:cNvPicPr>
            <a:picLocks noChangeAspect="1"/>
          </p:cNvPicPr>
          <p:nvPr/>
        </p:nvPicPr>
        <p:blipFill>
          <a:blip r:embed="rId97" cstate="print">
            <a:extLst>
              <a:ext uri="{28A0092B-C50C-407E-A947-70E740481C1C}">
                <a14:useLocalDpi xmlns:a14="http://schemas.microsoft.com/office/drawing/2010/main" val="0"/>
              </a:ext>
            </a:extLst>
          </a:blip>
          <a:stretch>
            <a:fillRect/>
          </a:stretch>
        </p:blipFill>
        <p:spPr>
          <a:xfrm>
            <a:off x="14412929" y="6503746"/>
            <a:ext cx="715618" cy="715618"/>
          </a:xfrm>
          <a:prstGeom prst="rect">
            <a:avLst/>
          </a:prstGeom>
        </p:spPr>
      </p:pic>
      <p:pic>
        <p:nvPicPr>
          <p:cNvPr id="210" name="그림 209">
            <a:extLst>
              <a:ext uri="{FF2B5EF4-FFF2-40B4-BE49-F238E27FC236}">
                <a16:creationId xmlns:a16="http://schemas.microsoft.com/office/drawing/2014/main" id="{9001B2A0-DD54-420E-AB20-E5D1D554B0A7}"/>
              </a:ext>
            </a:extLst>
          </p:cNvPr>
          <p:cNvPicPr>
            <a:picLocks noChangeAspect="1"/>
          </p:cNvPicPr>
          <p:nvPr/>
        </p:nvPicPr>
        <p:blipFill>
          <a:blip r:embed="rId98">
            <a:extLst>
              <a:ext uri="{28A0092B-C50C-407E-A947-70E740481C1C}">
                <a14:useLocalDpi xmlns:a14="http://schemas.microsoft.com/office/drawing/2010/main" val="0"/>
              </a:ext>
            </a:extLst>
          </a:blip>
          <a:stretch>
            <a:fillRect/>
          </a:stretch>
        </p:blipFill>
        <p:spPr>
          <a:xfrm>
            <a:off x="11639293" y="3267085"/>
            <a:ext cx="5404119" cy="5404119"/>
          </a:xfrm>
          <a:prstGeom prst="rect">
            <a:avLst/>
          </a:prstGeom>
        </p:spPr>
      </p:pic>
      <p:pic>
        <p:nvPicPr>
          <p:cNvPr id="212" name="그림 211">
            <a:extLst>
              <a:ext uri="{FF2B5EF4-FFF2-40B4-BE49-F238E27FC236}">
                <a16:creationId xmlns:a16="http://schemas.microsoft.com/office/drawing/2014/main" id="{0C3C12C0-E93F-4E6D-9218-4D11639F9339}"/>
              </a:ext>
            </a:extLst>
          </p:cNvPr>
          <p:cNvPicPr>
            <a:picLocks noChangeAspect="1"/>
          </p:cNvPicPr>
          <p:nvPr/>
        </p:nvPicPr>
        <p:blipFill>
          <a:blip r:embed="rId99" cstate="print">
            <a:extLst>
              <a:ext uri="{28A0092B-C50C-407E-A947-70E740481C1C}">
                <a14:useLocalDpi xmlns:a14="http://schemas.microsoft.com/office/drawing/2010/main" val="0"/>
              </a:ext>
            </a:extLst>
          </a:blip>
          <a:stretch>
            <a:fillRect/>
          </a:stretch>
        </p:blipFill>
        <p:spPr>
          <a:xfrm>
            <a:off x="1098449" y="2966452"/>
            <a:ext cx="1362901" cy="1362901"/>
          </a:xfrm>
          <a:prstGeom prst="rect">
            <a:avLst/>
          </a:prstGeom>
        </p:spPr>
      </p:pic>
      <mc:AlternateContent xmlns:mc="http://schemas.openxmlformats.org/markup-compatibility/2006" xmlns:p14="http://schemas.microsoft.com/office/powerpoint/2010/main">
        <mc:Choice Requires="p14">
          <p:contentPart p14:bwMode="auto" r:id="rId100">
            <p14:nvContentPartPr>
              <p14:cNvPr id="11" name="잉크 10">
                <a:extLst>
                  <a:ext uri="{FF2B5EF4-FFF2-40B4-BE49-F238E27FC236}">
                    <a16:creationId xmlns:a16="http://schemas.microsoft.com/office/drawing/2014/main" id="{FCEBA9AC-2A7F-446C-9736-2E6F9EDF21EC}"/>
                  </a:ext>
                </a:extLst>
              </p14:cNvPr>
              <p14:cNvContentPartPr/>
              <p14:nvPr/>
            </p14:nvContentPartPr>
            <p14:xfrm>
              <a:off x="7038650" y="6691325"/>
              <a:ext cx="360" cy="1800"/>
            </p14:xfrm>
          </p:contentPart>
        </mc:Choice>
        <mc:Fallback xmlns="">
          <p:pic>
            <p:nvPicPr>
              <p:cNvPr id="11" name="잉크 10">
                <a:extLst>
                  <a:ext uri="{FF2B5EF4-FFF2-40B4-BE49-F238E27FC236}">
                    <a16:creationId xmlns:a16="http://schemas.microsoft.com/office/drawing/2014/main" id="{FCEBA9AC-2A7F-446C-9736-2E6F9EDF21EC}"/>
                  </a:ext>
                </a:extLst>
              </p:cNvPr>
              <p:cNvPicPr/>
              <p:nvPr/>
            </p:nvPicPr>
            <p:blipFill>
              <a:blip r:embed="rId101"/>
              <a:stretch>
                <a:fillRect/>
              </a:stretch>
            </p:blipFill>
            <p:spPr>
              <a:xfrm>
                <a:off x="6985010" y="6583685"/>
                <a:ext cx="10800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 name="잉크 14">
                <a:extLst>
                  <a:ext uri="{FF2B5EF4-FFF2-40B4-BE49-F238E27FC236}">
                    <a16:creationId xmlns:a16="http://schemas.microsoft.com/office/drawing/2014/main" id="{25E78560-3AF3-4714-B513-18670243FFFA}"/>
                  </a:ext>
                </a:extLst>
              </p14:cNvPr>
              <p14:cNvContentPartPr/>
              <p14:nvPr/>
            </p14:nvContentPartPr>
            <p14:xfrm>
              <a:off x="6853610" y="6463085"/>
              <a:ext cx="181080" cy="536760"/>
            </p14:xfrm>
          </p:contentPart>
        </mc:Choice>
        <mc:Fallback xmlns="">
          <p:pic>
            <p:nvPicPr>
              <p:cNvPr id="15" name="잉크 14">
                <a:extLst>
                  <a:ext uri="{FF2B5EF4-FFF2-40B4-BE49-F238E27FC236}">
                    <a16:creationId xmlns:a16="http://schemas.microsoft.com/office/drawing/2014/main" id="{25E78560-3AF3-4714-B513-18670243FFFA}"/>
                  </a:ext>
                </a:extLst>
              </p:cNvPr>
              <p:cNvPicPr/>
              <p:nvPr/>
            </p:nvPicPr>
            <p:blipFill>
              <a:blip r:embed="rId103"/>
              <a:stretch>
                <a:fillRect/>
              </a:stretch>
            </p:blipFill>
            <p:spPr>
              <a:xfrm>
                <a:off x="6799970" y="6355085"/>
                <a:ext cx="288720" cy="752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6" name="잉크 15">
                <a:extLst>
                  <a:ext uri="{FF2B5EF4-FFF2-40B4-BE49-F238E27FC236}">
                    <a16:creationId xmlns:a16="http://schemas.microsoft.com/office/drawing/2014/main" id="{53057EEE-648A-489B-9EA9-C440299D95A4}"/>
                  </a:ext>
                </a:extLst>
              </p14:cNvPr>
              <p14:cNvContentPartPr/>
              <p14:nvPr/>
            </p14:nvContentPartPr>
            <p14:xfrm>
              <a:off x="6841730" y="6482525"/>
              <a:ext cx="60840" cy="196200"/>
            </p14:xfrm>
          </p:contentPart>
        </mc:Choice>
        <mc:Fallback xmlns="">
          <p:pic>
            <p:nvPicPr>
              <p:cNvPr id="16" name="잉크 15">
                <a:extLst>
                  <a:ext uri="{FF2B5EF4-FFF2-40B4-BE49-F238E27FC236}">
                    <a16:creationId xmlns:a16="http://schemas.microsoft.com/office/drawing/2014/main" id="{53057EEE-648A-489B-9EA9-C440299D95A4}"/>
                  </a:ext>
                </a:extLst>
              </p:cNvPr>
              <p:cNvPicPr/>
              <p:nvPr/>
            </p:nvPicPr>
            <p:blipFill>
              <a:blip r:embed="rId105"/>
              <a:stretch>
                <a:fillRect/>
              </a:stretch>
            </p:blipFill>
            <p:spPr>
              <a:xfrm>
                <a:off x="6787730" y="6374525"/>
                <a:ext cx="16848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 name="잉크 17">
                <a:extLst>
                  <a:ext uri="{FF2B5EF4-FFF2-40B4-BE49-F238E27FC236}">
                    <a16:creationId xmlns:a16="http://schemas.microsoft.com/office/drawing/2014/main" id="{8637CBF0-9AE2-4E4D-B8BB-AEA9EA6DD2EB}"/>
                  </a:ext>
                </a:extLst>
              </p14:cNvPr>
              <p14:cNvContentPartPr/>
              <p14:nvPr/>
            </p14:nvContentPartPr>
            <p14:xfrm>
              <a:off x="6851090" y="6840365"/>
              <a:ext cx="39600" cy="63360"/>
            </p14:xfrm>
          </p:contentPart>
        </mc:Choice>
        <mc:Fallback xmlns="">
          <p:pic>
            <p:nvPicPr>
              <p:cNvPr id="18" name="잉크 17">
                <a:extLst>
                  <a:ext uri="{FF2B5EF4-FFF2-40B4-BE49-F238E27FC236}">
                    <a16:creationId xmlns:a16="http://schemas.microsoft.com/office/drawing/2014/main" id="{8637CBF0-9AE2-4E4D-B8BB-AEA9EA6DD2EB}"/>
                  </a:ext>
                </a:extLst>
              </p:cNvPr>
              <p:cNvPicPr/>
              <p:nvPr/>
            </p:nvPicPr>
            <p:blipFill>
              <a:blip r:embed="rId107"/>
              <a:stretch>
                <a:fillRect/>
              </a:stretch>
            </p:blipFill>
            <p:spPr>
              <a:xfrm>
                <a:off x="6797090" y="6732725"/>
                <a:ext cx="14724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9" name="잉크 18">
                <a:extLst>
                  <a:ext uri="{FF2B5EF4-FFF2-40B4-BE49-F238E27FC236}">
                    <a16:creationId xmlns:a16="http://schemas.microsoft.com/office/drawing/2014/main" id="{263FEB5C-08F8-4FFE-9E35-83F7F3D9425E}"/>
                  </a:ext>
                </a:extLst>
              </p14:cNvPr>
              <p14:cNvContentPartPr/>
              <p14:nvPr/>
            </p14:nvContentPartPr>
            <p14:xfrm>
              <a:off x="6876650" y="6874205"/>
              <a:ext cx="16200" cy="42480"/>
            </p14:xfrm>
          </p:contentPart>
        </mc:Choice>
        <mc:Fallback xmlns="">
          <p:pic>
            <p:nvPicPr>
              <p:cNvPr id="19" name="잉크 18">
                <a:extLst>
                  <a:ext uri="{FF2B5EF4-FFF2-40B4-BE49-F238E27FC236}">
                    <a16:creationId xmlns:a16="http://schemas.microsoft.com/office/drawing/2014/main" id="{263FEB5C-08F8-4FFE-9E35-83F7F3D9425E}"/>
                  </a:ext>
                </a:extLst>
              </p:cNvPr>
              <p:cNvPicPr/>
              <p:nvPr/>
            </p:nvPicPr>
            <p:blipFill>
              <a:blip r:embed="rId109"/>
              <a:stretch>
                <a:fillRect/>
              </a:stretch>
            </p:blipFill>
            <p:spPr>
              <a:xfrm>
                <a:off x="6822650" y="6766205"/>
                <a:ext cx="1238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 name="잉크 19">
                <a:extLst>
                  <a:ext uri="{FF2B5EF4-FFF2-40B4-BE49-F238E27FC236}">
                    <a16:creationId xmlns:a16="http://schemas.microsoft.com/office/drawing/2014/main" id="{D840B298-E31B-44B5-9293-A7FE2D1DF4FB}"/>
                  </a:ext>
                </a:extLst>
              </p14:cNvPr>
              <p14:cNvContentPartPr/>
              <p14:nvPr/>
            </p14:nvContentPartPr>
            <p14:xfrm>
              <a:off x="6830210" y="6793565"/>
              <a:ext cx="69120" cy="115560"/>
            </p14:xfrm>
          </p:contentPart>
        </mc:Choice>
        <mc:Fallback xmlns="">
          <p:pic>
            <p:nvPicPr>
              <p:cNvPr id="20" name="잉크 19">
                <a:extLst>
                  <a:ext uri="{FF2B5EF4-FFF2-40B4-BE49-F238E27FC236}">
                    <a16:creationId xmlns:a16="http://schemas.microsoft.com/office/drawing/2014/main" id="{D840B298-E31B-44B5-9293-A7FE2D1DF4FB}"/>
                  </a:ext>
                </a:extLst>
              </p:cNvPr>
              <p:cNvPicPr/>
              <p:nvPr/>
            </p:nvPicPr>
            <p:blipFill>
              <a:blip r:embed="rId111"/>
              <a:stretch>
                <a:fillRect/>
              </a:stretch>
            </p:blipFill>
            <p:spPr>
              <a:xfrm>
                <a:off x="6776570" y="6685565"/>
                <a:ext cx="176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 name="잉크 20">
                <a:extLst>
                  <a:ext uri="{FF2B5EF4-FFF2-40B4-BE49-F238E27FC236}">
                    <a16:creationId xmlns:a16="http://schemas.microsoft.com/office/drawing/2014/main" id="{0482CD61-F8C2-4491-9D6A-F9DC560D6152}"/>
                  </a:ext>
                </a:extLst>
              </p14:cNvPr>
              <p14:cNvContentPartPr/>
              <p14:nvPr/>
            </p14:nvContentPartPr>
            <p14:xfrm>
              <a:off x="6819410" y="6612485"/>
              <a:ext cx="33120" cy="178920"/>
            </p14:xfrm>
          </p:contentPart>
        </mc:Choice>
        <mc:Fallback xmlns="">
          <p:pic>
            <p:nvPicPr>
              <p:cNvPr id="21" name="잉크 20">
                <a:extLst>
                  <a:ext uri="{FF2B5EF4-FFF2-40B4-BE49-F238E27FC236}">
                    <a16:creationId xmlns:a16="http://schemas.microsoft.com/office/drawing/2014/main" id="{0482CD61-F8C2-4491-9D6A-F9DC560D6152}"/>
                  </a:ext>
                </a:extLst>
              </p:cNvPr>
              <p:cNvPicPr/>
              <p:nvPr/>
            </p:nvPicPr>
            <p:blipFill>
              <a:blip r:embed="rId113"/>
              <a:stretch>
                <a:fillRect/>
              </a:stretch>
            </p:blipFill>
            <p:spPr>
              <a:xfrm>
                <a:off x="6765770" y="6504845"/>
                <a:ext cx="14076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3" name="잉크 22">
                <a:extLst>
                  <a:ext uri="{FF2B5EF4-FFF2-40B4-BE49-F238E27FC236}">
                    <a16:creationId xmlns:a16="http://schemas.microsoft.com/office/drawing/2014/main" id="{516C214D-F94E-403B-8ECA-A8E5D62D0BE4}"/>
                  </a:ext>
                </a:extLst>
              </p14:cNvPr>
              <p14:cNvContentPartPr/>
              <p14:nvPr/>
            </p14:nvContentPartPr>
            <p14:xfrm>
              <a:off x="8502410" y="6461285"/>
              <a:ext cx="197280" cy="552960"/>
            </p14:xfrm>
          </p:contentPart>
        </mc:Choice>
        <mc:Fallback xmlns="">
          <p:pic>
            <p:nvPicPr>
              <p:cNvPr id="23" name="잉크 22">
                <a:extLst>
                  <a:ext uri="{FF2B5EF4-FFF2-40B4-BE49-F238E27FC236}">
                    <a16:creationId xmlns:a16="http://schemas.microsoft.com/office/drawing/2014/main" id="{516C214D-F94E-403B-8ECA-A8E5D62D0BE4}"/>
                  </a:ext>
                </a:extLst>
              </p:cNvPr>
              <p:cNvPicPr/>
              <p:nvPr/>
            </p:nvPicPr>
            <p:blipFill>
              <a:blip r:embed="rId115"/>
              <a:stretch>
                <a:fillRect/>
              </a:stretch>
            </p:blipFill>
            <p:spPr>
              <a:xfrm>
                <a:off x="8448770" y="6353645"/>
                <a:ext cx="30492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4" name="잉크 23">
                <a:extLst>
                  <a:ext uri="{FF2B5EF4-FFF2-40B4-BE49-F238E27FC236}">
                    <a16:creationId xmlns:a16="http://schemas.microsoft.com/office/drawing/2014/main" id="{60E75ABD-4E17-4CB6-AAEE-9C1BE5DF951A}"/>
                  </a:ext>
                </a:extLst>
              </p14:cNvPr>
              <p14:cNvContentPartPr/>
              <p14:nvPr/>
            </p14:nvContentPartPr>
            <p14:xfrm>
              <a:off x="8648570" y="6476765"/>
              <a:ext cx="70200" cy="234000"/>
            </p14:xfrm>
          </p:contentPart>
        </mc:Choice>
        <mc:Fallback xmlns="">
          <p:pic>
            <p:nvPicPr>
              <p:cNvPr id="24" name="잉크 23">
                <a:extLst>
                  <a:ext uri="{FF2B5EF4-FFF2-40B4-BE49-F238E27FC236}">
                    <a16:creationId xmlns:a16="http://schemas.microsoft.com/office/drawing/2014/main" id="{60E75ABD-4E17-4CB6-AAEE-9C1BE5DF951A}"/>
                  </a:ext>
                </a:extLst>
              </p:cNvPr>
              <p:cNvPicPr/>
              <p:nvPr/>
            </p:nvPicPr>
            <p:blipFill>
              <a:blip r:embed="rId117"/>
              <a:stretch>
                <a:fillRect/>
              </a:stretch>
            </p:blipFill>
            <p:spPr>
              <a:xfrm>
                <a:off x="8594570" y="6369125"/>
                <a:ext cx="17784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7" name="잉크 26">
                <a:extLst>
                  <a:ext uri="{FF2B5EF4-FFF2-40B4-BE49-F238E27FC236}">
                    <a16:creationId xmlns:a16="http://schemas.microsoft.com/office/drawing/2014/main" id="{77036A85-A9F3-4C63-A53F-76B229F757DC}"/>
                  </a:ext>
                </a:extLst>
              </p14:cNvPr>
              <p14:cNvContentPartPr/>
              <p14:nvPr/>
            </p14:nvContentPartPr>
            <p14:xfrm>
              <a:off x="8655788" y="6620929"/>
              <a:ext cx="68040" cy="300960"/>
            </p14:xfrm>
          </p:contentPart>
        </mc:Choice>
        <mc:Fallback xmlns="">
          <p:pic>
            <p:nvPicPr>
              <p:cNvPr id="27" name="잉크 26">
                <a:extLst>
                  <a:ext uri="{FF2B5EF4-FFF2-40B4-BE49-F238E27FC236}">
                    <a16:creationId xmlns:a16="http://schemas.microsoft.com/office/drawing/2014/main" id="{77036A85-A9F3-4C63-A53F-76B229F757DC}"/>
                  </a:ext>
                </a:extLst>
              </p:cNvPr>
              <p:cNvPicPr/>
              <p:nvPr/>
            </p:nvPicPr>
            <p:blipFill>
              <a:blip r:embed="rId119"/>
              <a:stretch>
                <a:fillRect/>
              </a:stretch>
            </p:blipFill>
            <p:spPr>
              <a:xfrm>
                <a:off x="8602148" y="6512929"/>
                <a:ext cx="175680" cy="516600"/>
              </a:xfrm>
              <a:prstGeom prst="rect">
                <a:avLst/>
              </a:prstGeom>
            </p:spPr>
          </p:pic>
        </mc:Fallback>
      </mc:AlternateContent>
      <p:pic>
        <p:nvPicPr>
          <p:cNvPr id="108" name="그림 107">
            <a:extLst>
              <a:ext uri="{FF2B5EF4-FFF2-40B4-BE49-F238E27FC236}">
                <a16:creationId xmlns:a16="http://schemas.microsoft.com/office/drawing/2014/main" id="{CCF4AB36-39F1-40C3-98E6-D76D761CA1E9}"/>
              </a:ext>
            </a:extLst>
          </p:cNvPr>
          <p:cNvPicPr>
            <a:picLocks noChangeAspect="1"/>
          </p:cNvPicPr>
          <p:nvPr/>
        </p:nvPicPr>
        <p:blipFill>
          <a:blip r:embed="rId99" cstate="print">
            <a:extLst>
              <a:ext uri="{28A0092B-C50C-407E-A947-70E740481C1C}">
                <a14:useLocalDpi xmlns:a14="http://schemas.microsoft.com/office/drawing/2010/main" val="0"/>
              </a:ext>
            </a:extLst>
          </a:blip>
          <a:stretch>
            <a:fillRect/>
          </a:stretch>
        </p:blipFill>
        <p:spPr>
          <a:xfrm rot="1728563">
            <a:off x="2993010" y="3188507"/>
            <a:ext cx="1362901" cy="1362901"/>
          </a:xfrm>
          <a:prstGeom prst="rect">
            <a:avLst/>
          </a:prstGeom>
        </p:spPr>
      </p:pic>
      <p:pic>
        <p:nvPicPr>
          <p:cNvPr id="149" name="Google Shape;353;p14">
            <a:extLst>
              <a:ext uri="{FF2B5EF4-FFF2-40B4-BE49-F238E27FC236}">
                <a16:creationId xmlns:a16="http://schemas.microsoft.com/office/drawing/2014/main" id="{DFC7340E-F635-4313-B412-4A56D15BAEBD}"/>
              </a:ext>
            </a:extLst>
          </p:cNvPr>
          <p:cNvPicPr preferRelativeResize="0"/>
          <p:nvPr/>
        </p:nvPicPr>
        <p:blipFill rotWithShape="1">
          <a:blip r:embed="rId120">
            <a:alphaModFix/>
          </a:blip>
          <a:srcRect/>
          <a:stretch/>
        </p:blipFill>
        <p:spPr>
          <a:xfrm rot="7320000">
            <a:off x="16020062" y="988932"/>
            <a:ext cx="3091503" cy="575658"/>
          </a:xfrm>
          <a:prstGeom prst="rect">
            <a:avLst/>
          </a:prstGeom>
          <a:noFill/>
          <a:ln>
            <a:noFill/>
          </a:ln>
        </p:spPr>
      </p:pic>
      <p:sp>
        <p:nvSpPr>
          <p:cNvPr id="150" name="Google Shape;355;p14">
            <a:extLst>
              <a:ext uri="{FF2B5EF4-FFF2-40B4-BE49-F238E27FC236}">
                <a16:creationId xmlns:a16="http://schemas.microsoft.com/office/drawing/2014/main" id="{B23D145C-464E-40A5-BA42-79CEC7F35ADD}"/>
              </a:ext>
            </a:extLst>
          </p:cNvPr>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13</a:t>
            </a:r>
            <a:endParaRPr sz="1800">
              <a:solidFill>
                <a:schemeClr val="dk1"/>
              </a:solidFill>
              <a:latin typeface="Calibri"/>
              <a:ea typeface="Calibri"/>
              <a:cs typeface="Calibri"/>
              <a:sym typeface="Calibri"/>
            </a:endParaRPr>
          </a:p>
        </p:txBody>
      </p:sp>
      <p:sp>
        <p:nvSpPr>
          <p:cNvPr id="151" name="Google Shape;356;p14">
            <a:extLst>
              <a:ext uri="{FF2B5EF4-FFF2-40B4-BE49-F238E27FC236}">
                <a16:creationId xmlns:a16="http://schemas.microsoft.com/office/drawing/2014/main" id="{817D8A71-354A-4422-A560-E5091B9473A6}"/>
              </a:ext>
            </a:extLst>
          </p:cNvPr>
          <p:cNvSpPr txBox="1"/>
          <p:nvPr/>
        </p:nvSpPr>
        <p:spPr>
          <a:xfrm>
            <a:off x="14532141" y="261897"/>
            <a:ext cx="24383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spTree>
    <p:extLst>
      <p:ext uri="{BB962C8B-B14F-4D97-AF65-F5344CB8AC3E}">
        <p14:creationId xmlns:p14="http://schemas.microsoft.com/office/powerpoint/2010/main" val="95541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15"/>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396" name="Google Shape;396;p15"/>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397" name="Google Shape;397;p15"/>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398" name="Google Shape;398;p15"/>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Project Plan</a:t>
            </a:r>
            <a:endParaRPr sz="7200">
              <a:solidFill>
                <a:schemeClr val="dk1"/>
              </a:solidFill>
              <a:latin typeface="Calibri"/>
              <a:ea typeface="Calibri"/>
              <a:cs typeface="Calibri"/>
              <a:sym typeface="Calibri"/>
            </a:endParaRPr>
          </a:p>
        </p:txBody>
      </p:sp>
      <p:sp>
        <p:nvSpPr>
          <p:cNvPr id="399" name="Google Shape;399;p15"/>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14</a:t>
            </a:r>
            <a:endParaRPr sz="1800">
              <a:solidFill>
                <a:schemeClr val="dk1"/>
              </a:solidFill>
              <a:latin typeface="Calibri"/>
              <a:ea typeface="Calibri"/>
              <a:cs typeface="Calibri"/>
              <a:sym typeface="Calibri"/>
            </a:endParaRPr>
          </a:p>
        </p:txBody>
      </p:sp>
      <p:sp>
        <p:nvSpPr>
          <p:cNvPr id="400" name="Google Shape;400;p15"/>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graphicFrame>
        <p:nvGraphicFramePr>
          <p:cNvPr id="401" name="Google Shape;401;p15"/>
          <p:cNvGraphicFramePr/>
          <p:nvPr/>
        </p:nvGraphicFramePr>
        <p:xfrm>
          <a:off x="120185" y="2783320"/>
          <a:ext cx="11287675" cy="6838825"/>
        </p:xfrm>
        <a:graphic>
          <a:graphicData uri="http://schemas.openxmlformats.org/drawingml/2006/table">
            <a:tbl>
              <a:tblPr>
                <a:noFill/>
                <a:tableStyleId>{168FEDED-024E-44F9-B4B7-10A9B6150D2F}</a:tableStyleId>
              </a:tblPr>
              <a:tblGrid>
                <a:gridCol w="1709075">
                  <a:extLst>
                    <a:ext uri="{9D8B030D-6E8A-4147-A177-3AD203B41FA5}">
                      <a16:colId xmlns:a16="http://schemas.microsoft.com/office/drawing/2014/main" val="20000"/>
                    </a:ext>
                  </a:extLst>
                </a:gridCol>
                <a:gridCol w="3329925">
                  <a:extLst>
                    <a:ext uri="{9D8B030D-6E8A-4147-A177-3AD203B41FA5}">
                      <a16:colId xmlns:a16="http://schemas.microsoft.com/office/drawing/2014/main" val="20001"/>
                    </a:ext>
                  </a:extLst>
                </a:gridCol>
                <a:gridCol w="483950">
                  <a:extLst>
                    <a:ext uri="{9D8B030D-6E8A-4147-A177-3AD203B41FA5}">
                      <a16:colId xmlns:a16="http://schemas.microsoft.com/office/drawing/2014/main" val="20002"/>
                    </a:ext>
                  </a:extLst>
                </a:gridCol>
                <a:gridCol w="483950">
                  <a:extLst>
                    <a:ext uri="{9D8B030D-6E8A-4147-A177-3AD203B41FA5}">
                      <a16:colId xmlns:a16="http://schemas.microsoft.com/office/drawing/2014/main" val="20003"/>
                    </a:ext>
                  </a:extLst>
                </a:gridCol>
                <a:gridCol w="483950">
                  <a:extLst>
                    <a:ext uri="{9D8B030D-6E8A-4147-A177-3AD203B41FA5}">
                      <a16:colId xmlns:a16="http://schemas.microsoft.com/office/drawing/2014/main" val="20004"/>
                    </a:ext>
                  </a:extLst>
                </a:gridCol>
                <a:gridCol w="483950">
                  <a:extLst>
                    <a:ext uri="{9D8B030D-6E8A-4147-A177-3AD203B41FA5}">
                      <a16:colId xmlns:a16="http://schemas.microsoft.com/office/drawing/2014/main" val="20005"/>
                    </a:ext>
                  </a:extLst>
                </a:gridCol>
                <a:gridCol w="483950">
                  <a:extLst>
                    <a:ext uri="{9D8B030D-6E8A-4147-A177-3AD203B41FA5}">
                      <a16:colId xmlns:a16="http://schemas.microsoft.com/office/drawing/2014/main" val="20006"/>
                    </a:ext>
                  </a:extLst>
                </a:gridCol>
                <a:gridCol w="483950">
                  <a:extLst>
                    <a:ext uri="{9D8B030D-6E8A-4147-A177-3AD203B41FA5}">
                      <a16:colId xmlns:a16="http://schemas.microsoft.com/office/drawing/2014/main" val="20007"/>
                    </a:ext>
                  </a:extLst>
                </a:gridCol>
                <a:gridCol w="469725">
                  <a:extLst>
                    <a:ext uri="{9D8B030D-6E8A-4147-A177-3AD203B41FA5}">
                      <a16:colId xmlns:a16="http://schemas.microsoft.com/office/drawing/2014/main" val="20008"/>
                    </a:ext>
                  </a:extLst>
                </a:gridCol>
                <a:gridCol w="469725">
                  <a:extLst>
                    <a:ext uri="{9D8B030D-6E8A-4147-A177-3AD203B41FA5}">
                      <a16:colId xmlns:a16="http://schemas.microsoft.com/office/drawing/2014/main" val="20009"/>
                    </a:ext>
                  </a:extLst>
                </a:gridCol>
                <a:gridCol w="469725">
                  <a:extLst>
                    <a:ext uri="{9D8B030D-6E8A-4147-A177-3AD203B41FA5}">
                      <a16:colId xmlns:a16="http://schemas.microsoft.com/office/drawing/2014/main" val="20010"/>
                    </a:ext>
                  </a:extLst>
                </a:gridCol>
                <a:gridCol w="483950">
                  <a:extLst>
                    <a:ext uri="{9D8B030D-6E8A-4147-A177-3AD203B41FA5}">
                      <a16:colId xmlns:a16="http://schemas.microsoft.com/office/drawing/2014/main" val="20011"/>
                    </a:ext>
                  </a:extLst>
                </a:gridCol>
                <a:gridCol w="483950">
                  <a:extLst>
                    <a:ext uri="{9D8B030D-6E8A-4147-A177-3AD203B41FA5}">
                      <a16:colId xmlns:a16="http://schemas.microsoft.com/office/drawing/2014/main" val="20012"/>
                    </a:ext>
                  </a:extLst>
                </a:gridCol>
                <a:gridCol w="483950">
                  <a:extLst>
                    <a:ext uri="{9D8B030D-6E8A-4147-A177-3AD203B41FA5}">
                      <a16:colId xmlns:a16="http://schemas.microsoft.com/office/drawing/2014/main" val="20013"/>
                    </a:ext>
                  </a:extLst>
                </a:gridCol>
                <a:gridCol w="483950">
                  <a:extLst>
                    <a:ext uri="{9D8B030D-6E8A-4147-A177-3AD203B41FA5}">
                      <a16:colId xmlns:a16="http://schemas.microsoft.com/office/drawing/2014/main" val="20014"/>
                    </a:ext>
                  </a:extLst>
                </a:gridCol>
              </a:tblGrid>
              <a:tr h="450025">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0921</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0927</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0928</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1004</a:t>
                      </a:r>
                      <a:endParaRPr sz="2100" u="none" strike="noStrike" cap="none"/>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1005</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1011</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1012</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1018</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1019</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1025</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1026</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1101</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1102</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1108</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1109</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1115</a:t>
                      </a:r>
                      <a:endParaRPr sz="2100" u="none" strike="noStrike" cap="none"/>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1116</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1122</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1123</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1129</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1130</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1206</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1207</a:t>
                      </a:r>
                      <a:endParaRPr sz="2100" u="none" strike="noStrike" cap="none"/>
                    </a:p>
                    <a:p>
                      <a:pPr marL="0" marR="0" lvl="0" indent="0" algn="ctr" rtl="0">
                        <a:spcBef>
                          <a:spcPts val="0"/>
                        </a:spcBef>
                        <a:spcAft>
                          <a:spcPts val="0"/>
                        </a:spcAft>
                        <a:buNone/>
                      </a:pPr>
                      <a:r>
                        <a:rPr lang="ko-KR" sz="1200" b="0" i="0" u="none" strike="noStrike" cap="none">
                          <a:solidFill>
                            <a:srgbClr val="000000"/>
                          </a:solidFill>
                          <a:latin typeface="Arial"/>
                          <a:ea typeface="Arial"/>
                          <a:cs typeface="Arial"/>
                          <a:sym typeface="Arial"/>
                        </a:rPr>
                        <a:t>1213</a:t>
                      </a:r>
                      <a:endParaRPr sz="21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ko-KR" sz="1200" b="0" i="0" u="none" strike="noStrike" cap="none">
                          <a:solidFill>
                            <a:srgbClr val="000000"/>
                          </a:solidFill>
                          <a:latin typeface="Arial"/>
                          <a:ea typeface="Arial"/>
                          <a:cs typeface="Arial"/>
                          <a:sym typeface="Arial"/>
                        </a:rPr>
                        <a:t>1214</a:t>
                      </a:r>
                      <a:endParaRPr sz="2100" u="none" strike="noStrike" cap="none"/>
                    </a:p>
                    <a:p>
                      <a:pPr marL="0" marR="0" lvl="0" indent="0" algn="r" rtl="0">
                        <a:spcBef>
                          <a:spcPts val="0"/>
                        </a:spcBef>
                        <a:spcAft>
                          <a:spcPts val="0"/>
                        </a:spcAft>
                        <a:buNone/>
                      </a:pPr>
                      <a:r>
                        <a:rPr lang="ko-KR" sz="1200" b="0" i="0" u="none" strike="noStrike" cap="none">
                          <a:solidFill>
                            <a:srgbClr val="000000"/>
                          </a:solidFill>
                          <a:latin typeface="Arial"/>
                          <a:ea typeface="Arial"/>
                          <a:cs typeface="Arial"/>
                          <a:sym typeface="Arial"/>
                        </a:rPr>
                        <a:t>1220</a:t>
                      </a:r>
                      <a:endParaRPr sz="2100" u="none" strike="noStrike" cap="none"/>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50025">
                <a:tc>
                  <a:txBody>
                    <a:bodyPr/>
                    <a:lstStyle/>
                    <a:p>
                      <a:pPr marL="0" marR="0" lvl="0" indent="0" algn="r" rtl="0">
                        <a:spcBef>
                          <a:spcPts val="0"/>
                        </a:spcBef>
                        <a:spcAft>
                          <a:spcPts val="0"/>
                        </a:spcAft>
                        <a:buNone/>
                      </a:pPr>
                      <a:r>
                        <a:rPr lang="ko-KR" sz="1600" b="1" i="0" u="none" strike="noStrike" cap="none">
                          <a:solidFill>
                            <a:srgbClr val="000000"/>
                          </a:solidFill>
                          <a:latin typeface="Arial"/>
                          <a:ea typeface="Arial"/>
                          <a:cs typeface="Arial"/>
                          <a:sym typeface="Arial"/>
                        </a:rPr>
                        <a:t>Codeless work</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목표 설정</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5D26"/>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PPT 제작</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5D26"/>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5D26"/>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5D26"/>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발표</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5D26"/>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5D26"/>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E5D26"/>
                    </a:solidFill>
                  </a:tcPr>
                </a:tc>
                <a:extLst>
                  <a:ext uri="{0D108BD9-81ED-4DB2-BD59-A6C34878D82A}">
                    <a16:rowId xmlns:a16="http://schemas.microsoft.com/office/drawing/2014/main" val="10003"/>
                  </a:ext>
                </a:extLst>
              </a:tr>
              <a:tr h="450025">
                <a:tc>
                  <a:txBody>
                    <a:bodyPr/>
                    <a:lstStyle/>
                    <a:p>
                      <a:pPr marL="0" marR="0" lvl="0" indent="0" algn="r" rtl="0">
                        <a:spcBef>
                          <a:spcPts val="0"/>
                        </a:spcBef>
                        <a:spcAft>
                          <a:spcPts val="0"/>
                        </a:spcAft>
                        <a:buNone/>
                      </a:pPr>
                      <a:r>
                        <a:rPr lang="ko-KR" sz="1600" b="1" i="0" u="none" strike="noStrike" cap="none">
                          <a:solidFill>
                            <a:srgbClr val="000000"/>
                          </a:solidFill>
                          <a:latin typeface="Arial"/>
                          <a:ea typeface="Arial"/>
                          <a:cs typeface="Arial"/>
                          <a:sym typeface="Arial"/>
                        </a:rPr>
                        <a:t>UX &amp; UI</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 UX &amp; UI 계획</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 UI 구현       </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C078"/>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50025">
                <a:tc>
                  <a:txBody>
                    <a:bodyPr/>
                    <a:lstStyle/>
                    <a:p>
                      <a:pPr marL="0" marR="0" lvl="0" indent="0" algn="r" rtl="0">
                        <a:spcBef>
                          <a:spcPts val="0"/>
                        </a:spcBef>
                        <a:spcAft>
                          <a:spcPts val="0"/>
                        </a:spcAft>
                        <a:buNone/>
                      </a:pPr>
                      <a:r>
                        <a:rPr lang="ko-KR" sz="1600" b="1" i="0" u="none" strike="noStrike" cap="none">
                          <a:solidFill>
                            <a:srgbClr val="000000"/>
                          </a:solidFill>
                          <a:latin typeface="Arial"/>
                          <a:ea typeface="Arial"/>
                          <a:cs typeface="Arial"/>
                          <a:sym typeface="Arial"/>
                        </a:rPr>
                        <a:t>Smartwatch app</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스트레스 측정 방식 조사</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데이터 수집 기능 구현 </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464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스트레스 지수 산출 알고리즘 구현</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녹음 기능 구현</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스마트폰으로 데이터 전송</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AEDCA"/>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524475">
                <a:tc>
                  <a:txBody>
                    <a:bodyPr/>
                    <a:lstStyle/>
                    <a:p>
                      <a:pPr marL="0" marR="0" lvl="0" indent="0" algn="r" rtl="0">
                        <a:spcBef>
                          <a:spcPts val="0"/>
                        </a:spcBef>
                        <a:spcAft>
                          <a:spcPts val="0"/>
                        </a:spcAft>
                        <a:buNone/>
                      </a:pPr>
                      <a:r>
                        <a:rPr lang="ko-KR" sz="1600" b="1" i="0" u="none" strike="noStrike" cap="none">
                          <a:solidFill>
                            <a:srgbClr val="000000"/>
                          </a:solidFill>
                          <a:latin typeface="Arial"/>
                          <a:ea typeface="Arial"/>
                          <a:cs typeface="Arial"/>
                          <a:sym typeface="Arial"/>
                        </a:rPr>
                        <a:t>Smartphone app</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스마트워치로부터 데이터 받기 </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데이터 표시 및 다운로드</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450025">
                <a:tc>
                  <a:txBody>
                    <a:bodyPr/>
                    <a:lstStyle/>
                    <a:p>
                      <a:pPr marL="0" marR="0" lvl="0" indent="0" algn="l" rtl="0">
                        <a:spcBef>
                          <a:spcPts val="0"/>
                        </a:spcBef>
                        <a:spcAft>
                          <a:spcPts val="0"/>
                        </a:spcAft>
                        <a:buNone/>
                      </a:pPr>
                      <a:r>
                        <a:rPr lang="ko-KR" sz="2400" u="none" strike="noStrike" cap="none"/>
                        <a:t> </a:t>
                      </a:r>
                      <a:endParaRPr sz="2100"/>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추가 구현</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C1DBB3"/>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450025">
                <a:tc>
                  <a:txBody>
                    <a:bodyPr/>
                    <a:lstStyle/>
                    <a:p>
                      <a:pPr marL="0" marR="0" lvl="0" indent="0" algn="r" rtl="0">
                        <a:spcBef>
                          <a:spcPts val="0"/>
                        </a:spcBef>
                        <a:spcAft>
                          <a:spcPts val="0"/>
                        </a:spcAft>
                        <a:buNone/>
                      </a:pPr>
                      <a:r>
                        <a:rPr lang="ko-KR" sz="1600" b="1" i="0" u="none" strike="noStrike" cap="none">
                          <a:solidFill>
                            <a:srgbClr val="000000"/>
                          </a:solidFill>
                          <a:latin typeface="Arial"/>
                          <a:ea typeface="Arial"/>
                          <a:cs typeface="Arial"/>
                          <a:sym typeface="Arial"/>
                        </a:rPr>
                        <a:t>Testing</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45720" marR="0" lvl="0" indent="0" algn="l" rtl="0">
                        <a:spcBef>
                          <a:spcPts val="0"/>
                        </a:spcBef>
                        <a:spcAft>
                          <a:spcPts val="0"/>
                        </a:spcAft>
                        <a:buNone/>
                      </a:pPr>
                      <a:r>
                        <a:rPr lang="ko-KR" sz="1600" b="0" i="0" u="none" strike="noStrike" cap="none">
                          <a:solidFill>
                            <a:srgbClr val="000000"/>
                          </a:solidFill>
                          <a:latin typeface="Arial"/>
                          <a:ea typeface="Arial"/>
                          <a:cs typeface="Arial"/>
                          <a:sym typeface="Arial"/>
                        </a:rPr>
                        <a:t>테스트</a:t>
                      </a:r>
                      <a:endParaRPr sz="2400" u="none" strike="noStrike" cap="none"/>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EBC89"/>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7EBC89"/>
                    </a:solidFill>
                  </a:tcPr>
                </a:tc>
                <a:tc>
                  <a:txBody>
                    <a:bodyPr/>
                    <a:lstStyle/>
                    <a:p>
                      <a:pPr marL="0" marR="0" lvl="0" indent="0" algn="l" rtl="0">
                        <a:spcBef>
                          <a:spcPts val="0"/>
                        </a:spcBef>
                        <a:spcAft>
                          <a:spcPts val="0"/>
                        </a:spcAft>
                        <a:buNone/>
                      </a:pPr>
                      <a:r>
                        <a:rPr lang="ko-KR" sz="1700" u="none" strike="noStrike" cap="none"/>
                        <a:t> </a:t>
                      </a:r>
                      <a:endParaRPr/>
                    </a:p>
                  </a:txBody>
                  <a:tcPr marL="27600" marR="27600" marT="18400" marB="18400" anchor="b">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graphicFrame>
        <p:nvGraphicFramePr>
          <p:cNvPr id="402" name="Google Shape;402;p15"/>
          <p:cNvGraphicFramePr/>
          <p:nvPr/>
        </p:nvGraphicFramePr>
        <p:xfrm>
          <a:off x="11331739" y="7810500"/>
          <a:ext cx="6400800" cy="1556500"/>
        </p:xfrm>
        <a:graphic>
          <a:graphicData uri="http://schemas.openxmlformats.org/drawingml/2006/table">
            <a:tbl>
              <a:tblPr>
                <a:noFill/>
                <a:tableStyleId>{168FEDED-024E-44F9-B4B7-10A9B6150D2F}</a:tableStyleId>
              </a:tblPr>
              <a:tblGrid>
                <a:gridCol w="1279050">
                  <a:extLst>
                    <a:ext uri="{9D8B030D-6E8A-4147-A177-3AD203B41FA5}">
                      <a16:colId xmlns:a16="http://schemas.microsoft.com/office/drawing/2014/main" val="20000"/>
                    </a:ext>
                  </a:extLst>
                </a:gridCol>
                <a:gridCol w="3720525">
                  <a:extLst>
                    <a:ext uri="{9D8B030D-6E8A-4147-A177-3AD203B41FA5}">
                      <a16:colId xmlns:a16="http://schemas.microsoft.com/office/drawing/2014/main" val="20001"/>
                    </a:ext>
                  </a:extLst>
                </a:gridCol>
                <a:gridCol w="1401225">
                  <a:extLst>
                    <a:ext uri="{9D8B030D-6E8A-4147-A177-3AD203B41FA5}">
                      <a16:colId xmlns:a16="http://schemas.microsoft.com/office/drawing/2014/main" val="20002"/>
                    </a:ext>
                  </a:extLst>
                </a:gridCol>
              </a:tblGrid>
              <a:tr h="311300">
                <a:tc rowSpan="5">
                  <a:txBody>
                    <a:bodyPr/>
                    <a:lstStyle/>
                    <a:p>
                      <a:pPr marL="0" marR="0" lvl="0" indent="0" algn="ctr" rtl="0">
                        <a:spcBef>
                          <a:spcPts val="0"/>
                        </a:spcBef>
                        <a:spcAft>
                          <a:spcPts val="0"/>
                        </a:spcAft>
                        <a:buNone/>
                      </a:pPr>
                      <a:r>
                        <a:rPr lang="ko-KR" sz="1500" b="1" i="0" u="none" strike="noStrike" cap="none">
                          <a:solidFill>
                            <a:srgbClr val="000000"/>
                          </a:solidFill>
                          <a:latin typeface="Arial"/>
                          <a:ea typeface="Arial"/>
                          <a:cs typeface="Arial"/>
                          <a:sym typeface="Arial"/>
                        </a:rPr>
                        <a:t>Task </a:t>
                      </a:r>
                      <a:endParaRPr sz="1500" u="none" strike="noStrike" cap="none"/>
                    </a:p>
                    <a:p>
                      <a:pPr marL="0" marR="0" lvl="0" indent="0" algn="ctr" rtl="0">
                        <a:spcBef>
                          <a:spcPts val="0"/>
                        </a:spcBef>
                        <a:spcAft>
                          <a:spcPts val="0"/>
                        </a:spcAft>
                        <a:buNone/>
                      </a:pPr>
                      <a:r>
                        <a:rPr lang="ko-KR" sz="1500" b="1" i="0" u="none" strike="noStrike" cap="none">
                          <a:solidFill>
                            <a:srgbClr val="000000"/>
                          </a:solidFill>
                          <a:latin typeface="Arial"/>
                          <a:ea typeface="Arial"/>
                          <a:cs typeface="Arial"/>
                          <a:sym typeface="Arial"/>
                        </a:rPr>
                        <a:t>Designation</a:t>
                      </a:r>
                      <a:endParaRPr sz="1500" u="none" strike="noStrike" cap="none"/>
                    </a:p>
                  </a:txBody>
                  <a:tcPr marL="28575" marR="28575" marT="19050" marB="190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tc>
                  <a:txBody>
                    <a:bodyPr/>
                    <a:lstStyle/>
                    <a:p>
                      <a:pPr marL="0" marR="0" lvl="0" indent="0" algn="l" rtl="0">
                        <a:spcBef>
                          <a:spcPts val="0"/>
                        </a:spcBef>
                        <a:spcAft>
                          <a:spcPts val="0"/>
                        </a:spcAft>
                        <a:buNone/>
                      </a:pPr>
                      <a:r>
                        <a:rPr lang="ko-KR" sz="1500" u="none" strike="noStrike" cap="none"/>
                        <a:t>Work Flow</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5A5A5"/>
                    </a:solidFill>
                  </a:tcPr>
                </a:tc>
                <a:tc>
                  <a:txBody>
                    <a:bodyPr/>
                    <a:lstStyle/>
                    <a:p>
                      <a:pPr marL="45720" marR="0" lvl="0" indent="0" algn="l" rtl="0">
                        <a:spcBef>
                          <a:spcPts val="0"/>
                        </a:spcBef>
                        <a:spcAft>
                          <a:spcPts val="0"/>
                        </a:spcAft>
                        <a:buNone/>
                      </a:pP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5A5A5"/>
                    </a:solidFill>
                  </a:tcPr>
                </a:tc>
                <a:extLst>
                  <a:ext uri="{0D108BD9-81ED-4DB2-BD59-A6C34878D82A}">
                    <a16:rowId xmlns:a16="http://schemas.microsoft.com/office/drawing/2014/main" val="10000"/>
                  </a:ext>
                </a:extLst>
              </a:tr>
              <a:tr h="311300">
                <a:tc vMerge="1">
                  <a:txBody>
                    <a:bodyPr/>
                    <a:lstStyle/>
                    <a:p>
                      <a:endParaRPr lang="ko-KR"/>
                    </a:p>
                  </a:txBody>
                  <a:tcPr/>
                </a:tc>
                <a:tc>
                  <a:txBody>
                    <a:bodyPr/>
                    <a:lstStyle/>
                    <a:p>
                      <a:pPr marL="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스마트워치 앱 구현</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4572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표재우, 이동욱</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extLst>
                  <a:ext uri="{0D108BD9-81ED-4DB2-BD59-A6C34878D82A}">
                    <a16:rowId xmlns:a16="http://schemas.microsoft.com/office/drawing/2014/main" val="10001"/>
                  </a:ext>
                </a:extLst>
              </a:tr>
              <a:tr h="311300">
                <a:tc vMerge="1">
                  <a:txBody>
                    <a:bodyPr/>
                    <a:lstStyle/>
                    <a:p>
                      <a:endParaRPr lang="ko-KR"/>
                    </a:p>
                  </a:txBody>
                  <a:tcPr/>
                </a:tc>
                <a:tc>
                  <a:txBody>
                    <a:bodyPr/>
                    <a:lstStyle/>
                    <a:p>
                      <a:pPr marL="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스마트워치 - 스마트폰 통신/DB 구현 &amp; UX</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4572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박지상</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extLst>
                  <a:ext uri="{0D108BD9-81ED-4DB2-BD59-A6C34878D82A}">
                    <a16:rowId xmlns:a16="http://schemas.microsoft.com/office/drawing/2014/main" val="10002"/>
                  </a:ext>
                </a:extLst>
              </a:tr>
              <a:tr h="311300">
                <a:tc vMerge="1">
                  <a:txBody>
                    <a:bodyPr/>
                    <a:lstStyle/>
                    <a:p>
                      <a:endParaRPr lang="ko-KR"/>
                    </a:p>
                  </a:txBody>
                  <a:tcPr/>
                </a:tc>
                <a:tc>
                  <a:txBody>
                    <a:bodyPr/>
                    <a:lstStyle/>
                    <a:p>
                      <a:pPr marL="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스마트폰 앱 UI 디자인 &amp; 구현 </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4572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정재윤</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extLst>
                  <a:ext uri="{0D108BD9-81ED-4DB2-BD59-A6C34878D82A}">
                    <a16:rowId xmlns:a16="http://schemas.microsoft.com/office/drawing/2014/main" val="10003"/>
                  </a:ext>
                </a:extLst>
              </a:tr>
              <a:tr h="311300">
                <a:tc vMerge="1">
                  <a:txBody>
                    <a:bodyPr/>
                    <a:lstStyle/>
                    <a:p>
                      <a:endParaRPr lang="ko-KR"/>
                    </a:p>
                  </a:txBody>
                  <a:tcPr/>
                </a:tc>
                <a:tc>
                  <a:txBody>
                    <a:bodyPr/>
                    <a:lstStyle/>
                    <a:p>
                      <a:pPr marL="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기타</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D8D8D8"/>
                    </a:solidFill>
                  </a:tcPr>
                </a:tc>
                <a:tc>
                  <a:txBody>
                    <a:bodyPr/>
                    <a:lstStyle/>
                    <a:p>
                      <a:pPr marL="45720" marR="0" lvl="0" indent="0" algn="l" rtl="0">
                        <a:spcBef>
                          <a:spcPts val="0"/>
                        </a:spcBef>
                        <a:spcAft>
                          <a:spcPts val="0"/>
                        </a:spcAft>
                        <a:buNone/>
                      </a:pPr>
                      <a:r>
                        <a:rPr lang="ko-KR" sz="1500" b="0" i="0" u="none" strike="noStrike" cap="none">
                          <a:solidFill>
                            <a:srgbClr val="000000"/>
                          </a:solidFill>
                          <a:latin typeface="Arial"/>
                          <a:ea typeface="Arial"/>
                          <a:cs typeface="Arial"/>
                          <a:sym typeface="Arial"/>
                        </a:rPr>
                        <a:t>모두</a:t>
                      </a:r>
                      <a:endParaRPr sz="1500" u="none" strike="noStrike" cap="none"/>
                    </a:p>
                  </a:txBody>
                  <a:tcPr marL="28575" marR="28575" marT="19050" marB="1905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6"/>
        <p:cNvGrpSpPr/>
        <p:nvPr/>
      </p:nvGrpSpPr>
      <p:grpSpPr>
        <a:xfrm>
          <a:off x="0" y="0"/>
          <a:ext cx="0" cy="0"/>
          <a:chOff x="0" y="0"/>
          <a:chExt cx="0" cy="0"/>
        </a:xfrm>
      </p:grpSpPr>
      <p:sp>
        <p:nvSpPr>
          <p:cNvPr id="407" name="Google Shape;407;p16"/>
          <p:cNvSpPr/>
          <p:nvPr/>
        </p:nvSpPr>
        <p:spPr>
          <a:xfrm>
            <a:off x="457" y="0"/>
            <a:ext cx="18287543" cy="10287000"/>
          </a:xfrm>
          <a:prstGeom prst="rect">
            <a:avLst/>
          </a:prstGeom>
          <a:solidFill>
            <a:srgbClr val="F3EF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Meiryo"/>
              <a:ea typeface="Meiryo"/>
              <a:cs typeface="Meiryo"/>
              <a:sym typeface="Meiryo"/>
            </a:endParaRPr>
          </a:p>
        </p:txBody>
      </p:sp>
      <p:sp>
        <p:nvSpPr>
          <p:cNvPr id="408" name="Google Shape;408;p16"/>
          <p:cNvSpPr/>
          <p:nvPr/>
        </p:nvSpPr>
        <p:spPr>
          <a:xfrm>
            <a:off x="4627407" y="0"/>
            <a:ext cx="3794584" cy="10287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4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Meiryo"/>
              <a:ea typeface="Meiryo"/>
              <a:cs typeface="Meiryo"/>
              <a:sym typeface="Meiryo"/>
            </a:endParaRPr>
          </a:p>
        </p:txBody>
      </p:sp>
      <p:sp>
        <p:nvSpPr>
          <p:cNvPr id="409" name="Google Shape;409;p16"/>
          <p:cNvSpPr/>
          <p:nvPr/>
        </p:nvSpPr>
        <p:spPr>
          <a:xfrm>
            <a:off x="4388362" y="0"/>
            <a:ext cx="3729483" cy="10287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4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Meiryo"/>
              <a:ea typeface="Meiryo"/>
              <a:cs typeface="Meiryo"/>
              <a:sym typeface="Meiryo"/>
            </a:endParaRPr>
          </a:p>
        </p:txBody>
      </p:sp>
      <p:pic>
        <p:nvPicPr>
          <p:cNvPr id="410" name="Google Shape;410;p16" descr="Question mark on green pastel background"/>
          <p:cNvPicPr preferRelativeResize="0"/>
          <p:nvPr/>
        </p:nvPicPr>
        <p:blipFill rotWithShape="1">
          <a:blip r:embed="rId3">
            <a:alphaModFix/>
          </a:blip>
          <a:srcRect l="41530" r="1537"/>
          <a:stretch/>
        </p:blipFill>
        <p:spPr>
          <a:xfrm>
            <a:off x="-2260" y="10"/>
            <a:ext cx="7808926" cy="10286990"/>
          </a:xfrm>
          <a:custGeom>
            <a:avLst/>
            <a:gdLst/>
            <a:ahLst/>
            <a:cxnLst/>
            <a:rect l="l" t="t" r="r" b="b"/>
            <a:pathLst>
              <a:path w="5205951" h="6858000" extrusionOk="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noFill/>
          <a:ln>
            <a:noFill/>
          </a:ln>
        </p:spPr>
      </p:pic>
      <p:sp>
        <p:nvSpPr>
          <p:cNvPr id="411" name="Google Shape;411;p16"/>
          <p:cNvSpPr/>
          <p:nvPr/>
        </p:nvSpPr>
        <p:spPr>
          <a:xfrm>
            <a:off x="3538608" y="0"/>
            <a:ext cx="4268058" cy="10287000"/>
          </a:xfrm>
          <a:custGeom>
            <a:avLst/>
            <a:gdLst/>
            <a:ahLst/>
            <a:cxnLst/>
            <a:rect l="l" t="t" r="r" b="b"/>
            <a:pathLst>
              <a:path w="2845372" h="6858000" extrusionOk="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2" name="Google Shape;412;p16"/>
          <p:cNvSpPr txBox="1"/>
          <p:nvPr/>
        </p:nvSpPr>
        <p:spPr>
          <a:xfrm>
            <a:off x="12115800" y="4358670"/>
            <a:ext cx="115824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9600">
                <a:solidFill>
                  <a:schemeClr val="dk1"/>
                </a:solidFill>
                <a:latin typeface="Arial"/>
                <a:ea typeface="Arial"/>
                <a:cs typeface="Arial"/>
                <a:sym typeface="Arial"/>
              </a:rPr>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01</a:t>
            </a:r>
            <a:endParaRPr sz="1800">
              <a:solidFill>
                <a:schemeClr val="dk1"/>
              </a:solidFill>
              <a:latin typeface="Calibri"/>
              <a:ea typeface="Calibri"/>
              <a:cs typeface="Calibri"/>
              <a:sym typeface="Calibri"/>
            </a:endParaRPr>
          </a:p>
        </p:txBody>
      </p:sp>
      <p:pic>
        <p:nvPicPr>
          <p:cNvPr id="107" name="Google Shape;107;p2"/>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108" name="Google Shape;108;p2"/>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109" name="Google Shape;109;p2"/>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110" name="Google Shape;110;p2"/>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rgbClr val="000000"/>
                </a:solidFill>
                <a:latin typeface="Calibri"/>
                <a:ea typeface="Calibri"/>
                <a:cs typeface="Calibri"/>
                <a:sym typeface="Calibri"/>
              </a:rPr>
              <a:t>Problem</a:t>
            </a:r>
            <a:endParaRPr sz="1800">
              <a:solidFill>
                <a:schemeClr val="dk1"/>
              </a:solidFill>
              <a:latin typeface="Calibri"/>
              <a:ea typeface="Calibri"/>
              <a:cs typeface="Calibri"/>
              <a:sym typeface="Calibri"/>
            </a:endParaRPr>
          </a:p>
        </p:txBody>
      </p:sp>
      <p:pic>
        <p:nvPicPr>
          <p:cNvPr id="111" name="Google Shape;111;p2"/>
          <p:cNvPicPr preferRelativeResize="0"/>
          <p:nvPr/>
        </p:nvPicPr>
        <p:blipFill rotWithShape="1">
          <a:blip r:embed="rId6">
            <a:alphaModFix/>
          </a:blip>
          <a:srcRect/>
          <a:stretch/>
        </p:blipFill>
        <p:spPr>
          <a:xfrm>
            <a:off x="474414" y="2996391"/>
            <a:ext cx="5998452" cy="4253448"/>
          </a:xfrm>
          <a:prstGeom prst="rect">
            <a:avLst/>
          </a:prstGeom>
          <a:noFill/>
          <a:ln w="25400" cap="flat" cmpd="sng">
            <a:solidFill>
              <a:schemeClr val="dk1"/>
            </a:solidFill>
            <a:prstDash val="solid"/>
            <a:round/>
            <a:headEnd type="none" w="sm" len="sm"/>
            <a:tailEnd type="none" w="sm" len="sm"/>
          </a:ln>
          <a:effectLst>
            <a:outerShdw blurRad="50800" dist="38100" dir="2700000" sx="101000" sy="101000" algn="tl" rotWithShape="0">
              <a:srgbClr val="000000">
                <a:alpha val="40000"/>
              </a:srgbClr>
            </a:outerShdw>
          </a:effectLst>
        </p:spPr>
      </p:pic>
      <p:sp>
        <p:nvSpPr>
          <p:cNvPr id="112" name="Google Shape;112;p2"/>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grpSp>
        <p:nvGrpSpPr>
          <p:cNvPr id="113" name="Google Shape;113;p2"/>
          <p:cNvGrpSpPr/>
          <p:nvPr/>
        </p:nvGrpSpPr>
        <p:grpSpPr>
          <a:xfrm>
            <a:off x="7195713" y="2830058"/>
            <a:ext cx="9211314" cy="4513979"/>
            <a:chOff x="7195713" y="2830058"/>
            <a:chExt cx="9211314" cy="4513979"/>
          </a:xfrm>
        </p:grpSpPr>
        <p:grpSp>
          <p:nvGrpSpPr>
            <p:cNvPr id="114" name="Google Shape;114;p2"/>
            <p:cNvGrpSpPr/>
            <p:nvPr/>
          </p:nvGrpSpPr>
          <p:grpSpPr>
            <a:xfrm>
              <a:off x="7195713" y="2830058"/>
              <a:ext cx="9211314" cy="4513979"/>
              <a:chOff x="7195713" y="2830058"/>
              <a:chExt cx="9211314" cy="4513979"/>
            </a:xfrm>
          </p:grpSpPr>
          <p:pic>
            <p:nvPicPr>
              <p:cNvPr id="115" name="Google Shape;115;p2"/>
              <p:cNvPicPr preferRelativeResize="0"/>
              <p:nvPr/>
            </p:nvPicPr>
            <p:blipFill rotWithShape="1">
              <a:blip r:embed="rId7">
                <a:alphaModFix/>
              </a:blip>
              <a:srcRect/>
              <a:stretch/>
            </p:blipFill>
            <p:spPr>
              <a:xfrm>
                <a:off x="11226767" y="3009900"/>
                <a:ext cx="5180260" cy="4192772"/>
              </a:xfrm>
              <a:prstGeom prst="rect">
                <a:avLst/>
              </a:prstGeom>
              <a:noFill/>
              <a:ln w="25400" cap="flat" cmpd="sng">
                <a:solidFill>
                  <a:schemeClr val="dk1"/>
                </a:solidFill>
                <a:prstDash val="solid"/>
                <a:round/>
                <a:headEnd type="none" w="sm" len="sm"/>
                <a:tailEnd type="none" w="sm" len="sm"/>
              </a:ln>
              <a:effectLst>
                <a:outerShdw blurRad="50800" dist="38100" dir="2700000" sx="101000" sy="101000" algn="tl" rotWithShape="0">
                  <a:srgbClr val="000000">
                    <a:alpha val="40000"/>
                  </a:srgbClr>
                </a:outerShdw>
              </a:effectLst>
            </p:spPr>
          </p:pic>
          <p:pic>
            <p:nvPicPr>
              <p:cNvPr id="116" name="Google Shape;116;p2"/>
              <p:cNvPicPr preferRelativeResize="0"/>
              <p:nvPr/>
            </p:nvPicPr>
            <p:blipFill rotWithShape="1">
              <a:blip r:embed="rId8">
                <a:alphaModFix/>
              </a:blip>
              <a:srcRect/>
              <a:stretch/>
            </p:blipFill>
            <p:spPr>
              <a:xfrm>
                <a:off x="7195713" y="2830058"/>
                <a:ext cx="3327257" cy="4513979"/>
              </a:xfrm>
              <a:prstGeom prst="rect">
                <a:avLst/>
              </a:prstGeom>
              <a:noFill/>
              <a:ln w="25400" cap="flat" cmpd="sng">
                <a:solidFill>
                  <a:schemeClr val="dk1"/>
                </a:solidFill>
                <a:prstDash val="solid"/>
                <a:round/>
                <a:headEnd type="none" w="sm" len="sm"/>
                <a:tailEnd type="none" w="sm" len="sm"/>
              </a:ln>
              <a:effectLst>
                <a:outerShdw blurRad="50800" dist="38100" dir="2700000" sx="101000" sy="101000" algn="tl" rotWithShape="0">
                  <a:srgbClr val="000000">
                    <a:alpha val="40000"/>
                  </a:srgbClr>
                </a:outerShdw>
              </a:effectLst>
            </p:spPr>
          </p:pic>
        </p:grpSp>
        <p:cxnSp>
          <p:nvCxnSpPr>
            <p:cNvPr id="117" name="Google Shape;117;p2"/>
            <p:cNvCxnSpPr/>
            <p:nvPr/>
          </p:nvCxnSpPr>
          <p:spPr>
            <a:xfrm>
              <a:off x="7686690" y="5067300"/>
              <a:ext cx="2371800" cy="0"/>
            </a:xfrm>
            <a:prstGeom prst="straightConnector1">
              <a:avLst/>
            </a:prstGeom>
            <a:noFill/>
            <a:ln w="38100" cap="flat" cmpd="sng">
              <a:solidFill>
                <a:srgbClr val="FF0000"/>
              </a:solidFill>
              <a:prstDash val="solid"/>
              <a:round/>
              <a:headEnd type="none" w="sm" len="sm"/>
              <a:tailEnd type="none" w="sm" len="sm"/>
            </a:ln>
          </p:spPr>
        </p:cxnSp>
        <p:cxnSp>
          <p:nvCxnSpPr>
            <p:cNvPr id="118" name="Google Shape;118;p2"/>
            <p:cNvCxnSpPr/>
            <p:nvPr/>
          </p:nvCxnSpPr>
          <p:spPr>
            <a:xfrm>
              <a:off x="7924800" y="4686300"/>
              <a:ext cx="1905000" cy="0"/>
            </a:xfrm>
            <a:prstGeom prst="straightConnector1">
              <a:avLst/>
            </a:prstGeom>
            <a:noFill/>
            <a:ln w="38100" cap="flat" cmpd="sng">
              <a:solidFill>
                <a:srgbClr val="FF0000"/>
              </a:solidFill>
              <a:prstDash val="solid"/>
              <a:round/>
              <a:headEnd type="none" w="sm" len="sm"/>
              <a:tailEnd type="none" w="sm" len="sm"/>
            </a:ln>
          </p:spPr>
        </p:cxnSp>
        <p:cxnSp>
          <p:nvCxnSpPr>
            <p:cNvPr id="119" name="Google Shape;119;p2"/>
            <p:cNvCxnSpPr/>
            <p:nvPr/>
          </p:nvCxnSpPr>
          <p:spPr>
            <a:xfrm>
              <a:off x="11582400" y="4457700"/>
              <a:ext cx="3733800" cy="0"/>
            </a:xfrm>
            <a:prstGeom prst="straightConnector1">
              <a:avLst/>
            </a:prstGeom>
            <a:noFill/>
            <a:ln w="25400" cap="flat" cmpd="sng">
              <a:solidFill>
                <a:srgbClr val="FF0000"/>
              </a:solidFill>
              <a:prstDash val="solid"/>
              <a:round/>
              <a:headEnd type="none" w="sm" len="sm"/>
              <a:tailEnd type="none" w="sm" len="sm"/>
            </a:ln>
          </p:spPr>
        </p:cxnSp>
      </p:grpSp>
      <p:sp>
        <p:nvSpPr>
          <p:cNvPr id="120" name="Google Shape;120;p2"/>
          <p:cNvSpPr/>
          <p:nvPr/>
        </p:nvSpPr>
        <p:spPr>
          <a:xfrm>
            <a:off x="411735" y="7699226"/>
            <a:ext cx="16558805" cy="1938992"/>
          </a:xfrm>
          <a:prstGeom prst="rect">
            <a:avLst/>
          </a:prstGeom>
          <a:noFill/>
          <a:ln w="41275" cap="flat" cmpd="sng">
            <a:solidFill>
              <a:srgbClr val="B7CCE4"/>
            </a:solidFill>
            <a:prstDash val="solid"/>
            <a:round/>
            <a:headEnd type="none" w="sm" len="sm"/>
            <a:tailEnd type="none" w="sm" len="sm"/>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ko-KR" sz="2000">
                <a:solidFill>
                  <a:schemeClr val="dk1"/>
                </a:solidFill>
              </a:rPr>
              <a:t>Q. 괴롭힘 당했다는 사실은 피해자가 입증해야 하나? </a:t>
            </a:r>
            <a:r>
              <a:rPr lang="ko-KR" sz="2000" b="1">
                <a:solidFill>
                  <a:schemeClr val="dk1"/>
                </a:solidFill>
              </a:rPr>
              <a:t>YES</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ko-KR" sz="2000" b="1">
                <a:solidFill>
                  <a:schemeClr val="dk1"/>
                </a:solidFill>
              </a:rPr>
              <a:t>&gt;&gt;&gt; </a:t>
            </a:r>
            <a:r>
              <a:rPr lang="ko-KR" sz="2000">
                <a:solidFill>
                  <a:schemeClr val="dk1"/>
                </a:solidFill>
              </a:rPr>
              <a:t>녹취하거나 괴롭힘 당한 순간, e메일 등 누군가에게 알리는 것이 증거가 될 수 있음</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p>
          <a:p>
            <a:pPr marL="0" marR="0" lvl="0" indent="0" algn="l" rtl="0">
              <a:spcBef>
                <a:spcPts val="0"/>
              </a:spcBef>
              <a:spcAft>
                <a:spcPts val="0"/>
              </a:spcAft>
              <a:buNone/>
            </a:pPr>
            <a:r>
              <a:rPr lang="ko-KR" sz="2000">
                <a:solidFill>
                  <a:srgbClr val="000000"/>
                </a:solidFill>
                <a:latin typeface="Arial"/>
                <a:ea typeface="Arial"/>
                <a:cs typeface="Arial"/>
                <a:sym typeface="Arial"/>
              </a:rPr>
              <a:t>Q. 피해자 진술만으로 괴롭힌 사실이 인정되는가? </a:t>
            </a:r>
            <a:r>
              <a:rPr lang="ko-KR" sz="2000" b="1">
                <a:solidFill>
                  <a:srgbClr val="000000"/>
                </a:solidFill>
                <a:latin typeface="Arial"/>
                <a:ea typeface="Arial"/>
                <a:cs typeface="Arial"/>
                <a:sym typeface="Arial"/>
              </a:rPr>
              <a:t>NO</a:t>
            </a:r>
            <a:endParaRPr sz="2000" b="0">
              <a:solidFill>
                <a:schemeClr val="dk1"/>
              </a:solidFill>
              <a:latin typeface="Calibri"/>
              <a:ea typeface="Calibri"/>
              <a:cs typeface="Calibri"/>
              <a:sym typeface="Calibri"/>
            </a:endParaRPr>
          </a:p>
          <a:p>
            <a:pPr marL="0" marR="0" lvl="0" indent="0" algn="l" rtl="0">
              <a:spcBef>
                <a:spcPts val="0"/>
              </a:spcBef>
              <a:spcAft>
                <a:spcPts val="0"/>
              </a:spcAft>
              <a:buNone/>
            </a:pPr>
            <a:r>
              <a:rPr lang="ko-KR" sz="2000" b="1">
                <a:solidFill>
                  <a:srgbClr val="000000"/>
                </a:solidFill>
                <a:latin typeface="Arial"/>
                <a:ea typeface="Arial"/>
                <a:cs typeface="Arial"/>
                <a:sym typeface="Arial"/>
              </a:rPr>
              <a:t>&gt;&gt;&gt; </a:t>
            </a:r>
            <a:r>
              <a:rPr lang="ko-KR" sz="2000">
                <a:solidFill>
                  <a:srgbClr val="000000"/>
                </a:solidFill>
                <a:latin typeface="Arial"/>
                <a:ea typeface="Arial"/>
                <a:cs typeface="Arial"/>
                <a:sym typeface="Arial"/>
              </a:rPr>
              <a:t>피해자 진술을 100% 믿을 수는 없지만, ‘진술을 쉽게 배척해선 안 된다'는게 원칙</a:t>
            </a:r>
            <a:endParaRPr sz="2000" b="0">
              <a:solidFill>
                <a:schemeClr val="dk1"/>
              </a:solidFill>
              <a:latin typeface="Calibri"/>
              <a:ea typeface="Calibri"/>
              <a:cs typeface="Calibri"/>
              <a:sym typeface="Calibri"/>
            </a:endParaRPr>
          </a:p>
          <a:p>
            <a:pPr marL="0" marR="0" lvl="0" indent="0" algn="r" rtl="0">
              <a:spcBef>
                <a:spcPts val="0"/>
              </a:spcBef>
              <a:spcAft>
                <a:spcPts val="0"/>
              </a:spcAft>
              <a:buNone/>
            </a:pPr>
            <a:r>
              <a:rPr lang="ko-KR" sz="2000">
                <a:solidFill>
                  <a:srgbClr val="000000"/>
                </a:solidFill>
                <a:latin typeface="Arial"/>
                <a:ea typeface="Arial"/>
                <a:cs typeface="Arial"/>
                <a:sym typeface="Arial"/>
              </a:rPr>
              <a:t>조상욱 • 김완수 변호사 (법무법인 율촌)</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3"/>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127" name="Google Shape;127;p3"/>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128" name="Google Shape;128;p3"/>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129" name="Google Shape;129;p3"/>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Existing Solutions &amp; Limitations</a:t>
            </a:r>
            <a:endParaRPr sz="7200">
              <a:solidFill>
                <a:schemeClr val="dk1"/>
              </a:solidFill>
              <a:latin typeface="Calibri"/>
              <a:ea typeface="Calibri"/>
              <a:cs typeface="Calibri"/>
              <a:sym typeface="Calibri"/>
            </a:endParaRPr>
          </a:p>
        </p:txBody>
      </p:sp>
      <p:sp>
        <p:nvSpPr>
          <p:cNvPr id="130" name="Google Shape;130;p3"/>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02</a:t>
            </a:r>
            <a:endParaRPr sz="1800">
              <a:solidFill>
                <a:schemeClr val="dk1"/>
              </a:solidFill>
              <a:latin typeface="Calibri"/>
              <a:ea typeface="Calibri"/>
              <a:cs typeface="Calibri"/>
              <a:sym typeface="Calibri"/>
            </a:endParaRPr>
          </a:p>
        </p:txBody>
      </p:sp>
      <p:pic>
        <p:nvPicPr>
          <p:cNvPr id="131" name="Google Shape;131;p3"/>
          <p:cNvPicPr preferRelativeResize="0"/>
          <p:nvPr/>
        </p:nvPicPr>
        <p:blipFill rotWithShape="1">
          <a:blip r:embed="rId6">
            <a:alphaModFix/>
          </a:blip>
          <a:srcRect/>
          <a:stretch/>
        </p:blipFill>
        <p:spPr>
          <a:xfrm>
            <a:off x="6629400" y="4249022"/>
            <a:ext cx="4876190" cy="4876190"/>
          </a:xfrm>
          <a:prstGeom prst="rect">
            <a:avLst/>
          </a:prstGeom>
          <a:noFill/>
          <a:ln>
            <a:noFill/>
          </a:ln>
        </p:spPr>
      </p:pic>
      <p:pic>
        <p:nvPicPr>
          <p:cNvPr id="132" name="Google Shape;132;p3"/>
          <p:cNvPicPr preferRelativeResize="0"/>
          <p:nvPr/>
        </p:nvPicPr>
        <p:blipFill rotWithShape="1">
          <a:blip r:embed="rId7">
            <a:alphaModFix/>
          </a:blip>
          <a:srcRect/>
          <a:stretch/>
        </p:blipFill>
        <p:spPr>
          <a:xfrm>
            <a:off x="13356511" y="4249022"/>
            <a:ext cx="2756303" cy="4664016"/>
          </a:xfrm>
          <a:prstGeom prst="rect">
            <a:avLst/>
          </a:prstGeom>
          <a:noFill/>
          <a:ln w="25400" cap="flat" cmpd="sng">
            <a:solidFill>
              <a:schemeClr val="dk1"/>
            </a:solidFill>
            <a:prstDash val="solid"/>
            <a:round/>
            <a:headEnd type="none" w="sm" len="sm"/>
            <a:tailEnd type="none" w="sm" len="sm"/>
          </a:ln>
        </p:spPr>
      </p:pic>
      <p:sp>
        <p:nvSpPr>
          <p:cNvPr id="133" name="Google Shape;133;p3"/>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pic>
        <p:nvPicPr>
          <p:cNvPr id="134" name="Google Shape;134;p3"/>
          <p:cNvPicPr preferRelativeResize="0"/>
          <p:nvPr/>
        </p:nvPicPr>
        <p:blipFill rotWithShape="1">
          <a:blip r:embed="rId8">
            <a:alphaModFix/>
          </a:blip>
          <a:srcRect/>
          <a:stretch/>
        </p:blipFill>
        <p:spPr>
          <a:xfrm>
            <a:off x="1246883" y="4527117"/>
            <a:ext cx="4320000" cy="4320000"/>
          </a:xfrm>
          <a:prstGeom prst="rect">
            <a:avLst/>
          </a:prstGeom>
          <a:noFill/>
          <a:ln w="25400" cap="flat" cmpd="sng">
            <a:solidFill>
              <a:schemeClr val="dk1"/>
            </a:solidFill>
            <a:prstDash val="solid"/>
            <a:round/>
            <a:headEnd type="none" w="sm" len="sm"/>
            <a:tailEnd type="none" w="sm" len="sm"/>
          </a:ln>
        </p:spPr>
      </p:pic>
      <p:pic>
        <p:nvPicPr>
          <p:cNvPr id="135" name="Google Shape;135;p3"/>
          <p:cNvPicPr preferRelativeResize="0"/>
          <p:nvPr/>
        </p:nvPicPr>
        <p:blipFill rotWithShape="1">
          <a:blip r:embed="rId9">
            <a:alphaModFix/>
          </a:blip>
          <a:srcRect/>
          <a:stretch/>
        </p:blipFill>
        <p:spPr>
          <a:xfrm>
            <a:off x="900540" y="3724775"/>
            <a:ext cx="329728" cy="329728"/>
          </a:xfrm>
          <a:prstGeom prst="rect">
            <a:avLst/>
          </a:prstGeom>
          <a:noFill/>
          <a:ln>
            <a:noFill/>
          </a:ln>
        </p:spPr>
      </p:pic>
      <p:pic>
        <p:nvPicPr>
          <p:cNvPr id="136" name="Google Shape;136;p3"/>
          <p:cNvPicPr preferRelativeResize="0"/>
          <p:nvPr/>
        </p:nvPicPr>
        <p:blipFill rotWithShape="1">
          <a:blip r:embed="rId10">
            <a:alphaModFix/>
          </a:blip>
          <a:srcRect/>
          <a:stretch/>
        </p:blipFill>
        <p:spPr>
          <a:xfrm>
            <a:off x="7387496" y="3398065"/>
            <a:ext cx="407315" cy="407315"/>
          </a:xfrm>
          <a:prstGeom prst="rect">
            <a:avLst/>
          </a:prstGeom>
          <a:noFill/>
          <a:ln>
            <a:noFill/>
          </a:ln>
        </p:spPr>
      </p:pic>
      <p:pic>
        <p:nvPicPr>
          <p:cNvPr id="137" name="Google Shape;137;p3"/>
          <p:cNvPicPr preferRelativeResize="0"/>
          <p:nvPr/>
        </p:nvPicPr>
        <p:blipFill rotWithShape="1">
          <a:blip r:embed="rId11">
            <a:alphaModFix/>
          </a:blip>
          <a:srcRect/>
          <a:stretch/>
        </p:blipFill>
        <p:spPr>
          <a:xfrm>
            <a:off x="12949196" y="3433148"/>
            <a:ext cx="407315" cy="4073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4"/>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144" name="Google Shape;144;p4"/>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145" name="Google Shape;145;p4"/>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146" name="Google Shape;146;p4"/>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Target Users</a:t>
            </a:r>
            <a:endParaRPr sz="7200">
              <a:solidFill>
                <a:schemeClr val="dk1"/>
              </a:solidFill>
              <a:latin typeface="Calibri"/>
              <a:ea typeface="Calibri"/>
              <a:cs typeface="Calibri"/>
              <a:sym typeface="Calibri"/>
            </a:endParaRPr>
          </a:p>
        </p:txBody>
      </p:sp>
      <p:sp>
        <p:nvSpPr>
          <p:cNvPr id="147" name="Google Shape;147;p4"/>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03</a:t>
            </a:r>
            <a:endParaRPr sz="1800">
              <a:solidFill>
                <a:schemeClr val="dk1"/>
              </a:solidFill>
              <a:latin typeface="Calibri"/>
              <a:ea typeface="Calibri"/>
              <a:cs typeface="Calibri"/>
              <a:sym typeface="Calibri"/>
            </a:endParaRPr>
          </a:p>
        </p:txBody>
      </p:sp>
      <p:pic>
        <p:nvPicPr>
          <p:cNvPr id="148" name="Google Shape;148;p4"/>
          <p:cNvPicPr preferRelativeResize="0"/>
          <p:nvPr/>
        </p:nvPicPr>
        <p:blipFill rotWithShape="1">
          <a:blip r:embed="rId6">
            <a:alphaModFix/>
          </a:blip>
          <a:srcRect/>
          <a:stretch/>
        </p:blipFill>
        <p:spPr>
          <a:xfrm>
            <a:off x="5464557" y="4942882"/>
            <a:ext cx="2688774" cy="2688774"/>
          </a:xfrm>
          <a:prstGeom prst="rect">
            <a:avLst/>
          </a:prstGeom>
          <a:noFill/>
          <a:ln>
            <a:noFill/>
          </a:ln>
        </p:spPr>
      </p:pic>
      <p:pic>
        <p:nvPicPr>
          <p:cNvPr id="149" name="Google Shape;149;p4"/>
          <p:cNvPicPr preferRelativeResize="0"/>
          <p:nvPr/>
        </p:nvPicPr>
        <p:blipFill rotWithShape="1">
          <a:blip r:embed="rId7">
            <a:alphaModFix/>
          </a:blip>
          <a:srcRect/>
          <a:stretch/>
        </p:blipFill>
        <p:spPr>
          <a:xfrm>
            <a:off x="1215063" y="4785653"/>
            <a:ext cx="2688773" cy="2688773"/>
          </a:xfrm>
          <a:prstGeom prst="rect">
            <a:avLst/>
          </a:prstGeom>
          <a:noFill/>
          <a:ln>
            <a:noFill/>
          </a:ln>
        </p:spPr>
      </p:pic>
      <p:pic>
        <p:nvPicPr>
          <p:cNvPr id="150" name="Google Shape;150;p4"/>
          <p:cNvPicPr preferRelativeResize="0"/>
          <p:nvPr/>
        </p:nvPicPr>
        <p:blipFill rotWithShape="1">
          <a:blip r:embed="rId8">
            <a:alphaModFix/>
          </a:blip>
          <a:srcRect/>
          <a:stretch/>
        </p:blipFill>
        <p:spPr>
          <a:xfrm>
            <a:off x="13689177" y="4561728"/>
            <a:ext cx="3276600" cy="3276600"/>
          </a:xfrm>
          <a:prstGeom prst="rect">
            <a:avLst/>
          </a:prstGeom>
          <a:noFill/>
          <a:ln>
            <a:noFill/>
          </a:ln>
        </p:spPr>
      </p:pic>
      <p:sp>
        <p:nvSpPr>
          <p:cNvPr id="151" name="Google Shape;151;p4"/>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pic>
        <p:nvPicPr>
          <p:cNvPr id="152" name="Google Shape;152;p4"/>
          <p:cNvPicPr preferRelativeResize="0"/>
          <p:nvPr/>
        </p:nvPicPr>
        <p:blipFill rotWithShape="1">
          <a:blip r:embed="rId9">
            <a:alphaModFix/>
          </a:blip>
          <a:srcRect/>
          <a:stretch/>
        </p:blipFill>
        <p:spPr>
          <a:xfrm>
            <a:off x="9310949" y="4938786"/>
            <a:ext cx="2854787" cy="28547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5"/>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159" name="Google Shape;159;p5"/>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160" name="Google Shape;160;p5"/>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161" name="Google Shape;161;p5"/>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Key Solution idea</a:t>
            </a:r>
            <a:endParaRPr sz="7200">
              <a:solidFill>
                <a:schemeClr val="dk1"/>
              </a:solidFill>
              <a:latin typeface="Calibri"/>
              <a:ea typeface="Calibri"/>
              <a:cs typeface="Calibri"/>
              <a:sym typeface="Calibri"/>
            </a:endParaRPr>
          </a:p>
        </p:txBody>
      </p:sp>
      <p:sp>
        <p:nvSpPr>
          <p:cNvPr id="162" name="Google Shape;162;p5"/>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04</a:t>
            </a:r>
            <a:endParaRPr sz="1800">
              <a:solidFill>
                <a:schemeClr val="dk1"/>
              </a:solidFill>
              <a:latin typeface="Calibri"/>
              <a:ea typeface="Calibri"/>
              <a:cs typeface="Calibri"/>
              <a:sym typeface="Calibri"/>
            </a:endParaRPr>
          </a:p>
        </p:txBody>
      </p:sp>
      <p:pic>
        <p:nvPicPr>
          <p:cNvPr id="163" name="Google Shape;163;p5"/>
          <p:cNvPicPr preferRelativeResize="0"/>
          <p:nvPr/>
        </p:nvPicPr>
        <p:blipFill rotWithShape="1">
          <a:blip r:embed="rId6">
            <a:alphaModFix/>
          </a:blip>
          <a:srcRect/>
          <a:stretch/>
        </p:blipFill>
        <p:spPr>
          <a:xfrm>
            <a:off x="711167" y="2998025"/>
            <a:ext cx="2236356" cy="2236356"/>
          </a:xfrm>
          <a:prstGeom prst="rect">
            <a:avLst/>
          </a:prstGeom>
          <a:noFill/>
          <a:ln>
            <a:noFill/>
          </a:ln>
        </p:spPr>
      </p:pic>
      <p:sp>
        <p:nvSpPr>
          <p:cNvPr id="164" name="Google Shape;164;p5"/>
          <p:cNvSpPr txBox="1"/>
          <p:nvPr/>
        </p:nvSpPr>
        <p:spPr>
          <a:xfrm>
            <a:off x="6933078" y="6100010"/>
            <a:ext cx="3124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i="0" u="none" strike="noStrike">
                <a:solidFill>
                  <a:schemeClr val="dk1"/>
                </a:solidFill>
                <a:latin typeface="Arial"/>
                <a:ea typeface="Arial"/>
                <a:cs typeface="Arial"/>
                <a:sym typeface="Arial"/>
              </a:rPr>
              <a:t>※</a:t>
            </a:r>
            <a:r>
              <a:rPr lang="ko-KR" sz="1800" b="0" i="0" u="none" strike="noStrike">
                <a:solidFill>
                  <a:srgbClr val="8AB4F8"/>
                </a:solidFill>
                <a:latin typeface="Arial"/>
                <a:ea typeface="Arial"/>
                <a:cs typeface="Arial"/>
                <a:sym typeface="Arial"/>
              </a:rPr>
              <a:t> </a:t>
            </a:r>
            <a:r>
              <a:rPr lang="ko-KR" sz="1800">
                <a:solidFill>
                  <a:schemeClr val="dk1"/>
                </a:solidFill>
                <a:latin typeface="Calibri"/>
                <a:ea typeface="Calibri"/>
                <a:cs typeface="Calibri"/>
                <a:sym typeface="Calibri"/>
              </a:rPr>
              <a:t>HRV(Heart Rate Variability)</a:t>
            </a:r>
            <a:endParaRPr sz="1800">
              <a:solidFill>
                <a:schemeClr val="dk1"/>
              </a:solidFill>
              <a:latin typeface="Calibri"/>
              <a:ea typeface="Calibri"/>
              <a:cs typeface="Calibri"/>
              <a:sym typeface="Calibri"/>
            </a:endParaRPr>
          </a:p>
        </p:txBody>
      </p:sp>
      <p:pic>
        <p:nvPicPr>
          <p:cNvPr id="165" name="Google Shape;165;p5"/>
          <p:cNvPicPr preferRelativeResize="0"/>
          <p:nvPr/>
        </p:nvPicPr>
        <p:blipFill rotWithShape="1">
          <a:blip r:embed="rId7">
            <a:alphaModFix/>
          </a:blip>
          <a:srcRect/>
          <a:stretch/>
        </p:blipFill>
        <p:spPr>
          <a:xfrm>
            <a:off x="3962400" y="4047378"/>
            <a:ext cx="6317301" cy="2020748"/>
          </a:xfrm>
          <a:prstGeom prst="rect">
            <a:avLst/>
          </a:prstGeom>
          <a:noFill/>
          <a:ln>
            <a:noFill/>
          </a:ln>
        </p:spPr>
      </p:pic>
      <p:pic>
        <p:nvPicPr>
          <p:cNvPr id="166" name="Google Shape;166;p5"/>
          <p:cNvPicPr preferRelativeResize="0"/>
          <p:nvPr/>
        </p:nvPicPr>
        <p:blipFill rotWithShape="1">
          <a:blip r:embed="rId7">
            <a:alphaModFix/>
          </a:blip>
          <a:srcRect/>
          <a:stretch/>
        </p:blipFill>
        <p:spPr>
          <a:xfrm>
            <a:off x="10134599" y="4015494"/>
            <a:ext cx="6520397" cy="2020748"/>
          </a:xfrm>
          <a:prstGeom prst="rect">
            <a:avLst/>
          </a:prstGeom>
          <a:noFill/>
          <a:ln>
            <a:noFill/>
          </a:ln>
        </p:spPr>
      </p:pic>
      <p:pic>
        <p:nvPicPr>
          <p:cNvPr id="167" name="Google Shape;167;p5"/>
          <p:cNvPicPr preferRelativeResize="0"/>
          <p:nvPr/>
        </p:nvPicPr>
        <p:blipFill rotWithShape="1">
          <a:blip r:embed="rId7">
            <a:alphaModFix/>
          </a:blip>
          <a:srcRect/>
          <a:stretch/>
        </p:blipFill>
        <p:spPr>
          <a:xfrm>
            <a:off x="3962400" y="6709999"/>
            <a:ext cx="6317301" cy="2020748"/>
          </a:xfrm>
          <a:prstGeom prst="rect">
            <a:avLst/>
          </a:prstGeom>
          <a:noFill/>
          <a:ln>
            <a:noFill/>
          </a:ln>
        </p:spPr>
      </p:pic>
      <p:pic>
        <p:nvPicPr>
          <p:cNvPr id="168" name="Google Shape;168;p5"/>
          <p:cNvPicPr preferRelativeResize="0"/>
          <p:nvPr/>
        </p:nvPicPr>
        <p:blipFill rotWithShape="1">
          <a:blip r:embed="rId7">
            <a:alphaModFix/>
          </a:blip>
          <a:srcRect/>
          <a:stretch/>
        </p:blipFill>
        <p:spPr>
          <a:xfrm>
            <a:off x="10134599" y="6709999"/>
            <a:ext cx="6520397" cy="2020748"/>
          </a:xfrm>
          <a:prstGeom prst="rect">
            <a:avLst/>
          </a:prstGeom>
          <a:noFill/>
          <a:ln>
            <a:noFill/>
          </a:ln>
        </p:spPr>
      </p:pic>
      <p:sp>
        <p:nvSpPr>
          <p:cNvPr id="169" name="Google Shape;169;p5"/>
          <p:cNvSpPr txBox="1"/>
          <p:nvPr/>
        </p:nvSpPr>
        <p:spPr>
          <a:xfrm>
            <a:off x="5180478" y="4821976"/>
            <a:ext cx="48768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a:solidFill>
                  <a:schemeClr val="dk1"/>
                </a:solidFill>
                <a:latin typeface="Arial"/>
                <a:ea typeface="Arial"/>
                <a:cs typeface="Arial"/>
                <a:sym typeface="Arial"/>
              </a:rPr>
              <a:t>심장박동 -&gt; 스트레스 지수 ( main Index : HRV )</a:t>
            </a:r>
            <a:endParaRPr sz="3000">
              <a:solidFill>
                <a:schemeClr val="dk1"/>
              </a:solidFill>
              <a:latin typeface="Arial"/>
              <a:ea typeface="Arial"/>
              <a:cs typeface="Arial"/>
              <a:sym typeface="Arial"/>
            </a:endParaRPr>
          </a:p>
        </p:txBody>
      </p:sp>
      <p:sp>
        <p:nvSpPr>
          <p:cNvPr id="170" name="Google Shape;170;p5"/>
          <p:cNvSpPr txBox="1"/>
          <p:nvPr/>
        </p:nvSpPr>
        <p:spPr>
          <a:xfrm>
            <a:off x="11647800" y="4745150"/>
            <a:ext cx="39684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a:solidFill>
                  <a:schemeClr val="dk1"/>
                </a:solidFill>
                <a:latin typeface="Arial"/>
                <a:ea typeface="Arial"/>
                <a:cs typeface="Arial"/>
                <a:sym typeface="Arial"/>
              </a:rPr>
              <a:t>평소와 다른 스트레스 지수 높음 감지</a:t>
            </a:r>
            <a:endParaRPr/>
          </a:p>
        </p:txBody>
      </p:sp>
      <p:sp>
        <p:nvSpPr>
          <p:cNvPr id="171" name="Google Shape;171;p5"/>
          <p:cNvSpPr txBox="1"/>
          <p:nvPr/>
        </p:nvSpPr>
        <p:spPr>
          <a:xfrm>
            <a:off x="11397229" y="7712981"/>
            <a:ext cx="48768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a:solidFill>
                  <a:schemeClr val="dk1"/>
                </a:solidFill>
                <a:latin typeface="Arial"/>
                <a:ea typeface="Arial"/>
                <a:cs typeface="Arial"/>
                <a:sym typeface="Arial"/>
              </a:rPr>
              <a:t>Export &amp; Share contents</a:t>
            </a:r>
            <a:endParaRPr sz="3000">
              <a:solidFill>
                <a:schemeClr val="dk1"/>
              </a:solidFill>
              <a:latin typeface="Arial"/>
              <a:ea typeface="Arial"/>
              <a:cs typeface="Arial"/>
              <a:sym typeface="Arial"/>
            </a:endParaRPr>
          </a:p>
        </p:txBody>
      </p:sp>
      <p:sp>
        <p:nvSpPr>
          <p:cNvPr id="172" name="Google Shape;172;p5"/>
          <p:cNvSpPr txBox="1"/>
          <p:nvPr/>
        </p:nvSpPr>
        <p:spPr>
          <a:xfrm>
            <a:off x="5372411" y="7712981"/>
            <a:ext cx="1929444"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a:solidFill>
                  <a:schemeClr val="dk1"/>
                </a:solidFill>
                <a:latin typeface="Arial"/>
                <a:ea typeface="Arial"/>
                <a:cs typeface="Arial"/>
                <a:sym typeface="Arial"/>
              </a:rPr>
              <a:t>녹음 시작</a:t>
            </a:r>
            <a:endParaRPr/>
          </a:p>
        </p:txBody>
      </p:sp>
      <p:pic>
        <p:nvPicPr>
          <p:cNvPr id="173" name="Google Shape;173;p5"/>
          <p:cNvPicPr preferRelativeResize="0"/>
          <p:nvPr/>
        </p:nvPicPr>
        <p:blipFill rotWithShape="1">
          <a:blip r:embed="rId8">
            <a:alphaModFix/>
          </a:blip>
          <a:srcRect/>
          <a:stretch/>
        </p:blipFill>
        <p:spPr>
          <a:xfrm>
            <a:off x="10431284" y="4694313"/>
            <a:ext cx="1066495" cy="1066495"/>
          </a:xfrm>
          <a:prstGeom prst="rect">
            <a:avLst/>
          </a:prstGeom>
          <a:noFill/>
          <a:ln>
            <a:noFill/>
          </a:ln>
        </p:spPr>
      </p:pic>
      <p:pic>
        <p:nvPicPr>
          <p:cNvPr id="174" name="Google Shape;174;p5" descr="화살이(가) 표시된 사진&#10;&#10;자동 생성된 설명"/>
          <p:cNvPicPr preferRelativeResize="0"/>
          <p:nvPr/>
        </p:nvPicPr>
        <p:blipFill rotWithShape="1">
          <a:blip r:embed="rId9">
            <a:alphaModFix/>
          </a:blip>
          <a:srcRect/>
          <a:stretch/>
        </p:blipFill>
        <p:spPr>
          <a:xfrm>
            <a:off x="4351888" y="5004096"/>
            <a:ext cx="751269" cy="751269"/>
          </a:xfrm>
          <a:prstGeom prst="rect">
            <a:avLst/>
          </a:prstGeom>
          <a:noFill/>
          <a:ln>
            <a:noFill/>
          </a:ln>
        </p:spPr>
      </p:pic>
      <p:pic>
        <p:nvPicPr>
          <p:cNvPr id="175" name="Google Shape;175;p5"/>
          <p:cNvPicPr preferRelativeResize="0"/>
          <p:nvPr/>
        </p:nvPicPr>
        <p:blipFill rotWithShape="1">
          <a:blip r:embed="rId10">
            <a:alphaModFix/>
          </a:blip>
          <a:srcRect/>
          <a:stretch/>
        </p:blipFill>
        <p:spPr>
          <a:xfrm>
            <a:off x="4318693" y="7541357"/>
            <a:ext cx="897245" cy="897245"/>
          </a:xfrm>
          <a:prstGeom prst="rect">
            <a:avLst/>
          </a:prstGeom>
          <a:noFill/>
          <a:ln>
            <a:noFill/>
          </a:ln>
        </p:spPr>
      </p:pic>
      <p:pic>
        <p:nvPicPr>
          <p:cNvPr id="176" name="Google Shape;176;p5"/>
          <p:cNvPicPr preferRelativeResize="0"/>
          <p:nvPr/>
        </p:nvPicPr>
        <p:blipFill rotWithShape="1">
          <a:blip r:embed="rId11">
            <a:alphaModFix/>
          </a:blip>
          <a:srcRect/>
          <a:stretch/>
        </p:blipFill>
        <p:spPr>
          <a:xfrm>
            <a:off x="10409661" y="7553734"/>
            <a:ext cx="857608" cy="857608"/>
          </a:xfrm>
          <a:prstGeom prst="rect">
            <a:avLst/>
          </a:prstGeom>
          <a:noFill/>
          <a:ln>
            <a:noFill/>
          </a:ln>
        </p:spPr>
      </p:pic>
      <p:sp>
        <p:nvSpPr>
          <p:cNvPr id="177" name="Google Shape;177;p5"/>
          <p:cNvSpPr txBox="1"/>
          <p:nvPr/>
        </p:nvSpPr>
        <p:spPr>
          <a:xfrm>
            <a:off x="831785" y="5525891"/>
            <a:ext cx="1929444"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a:solidFill>
                  <a:schemeClr val="dk1"/>
                </a:solidFill>
                <a:latin typeface="Arial"/>
                <a:ea typeface="Arial"/>
                <a:cs typeface="Arial"/>
                <a:sym typeface="Arial"/>
              </a:rPr>
              <a:t>Wear OS</a:t>
            </a:r>
            <a:endParaRPr sz="3000">
              <a:solidFill>
                <a:schemeClr val="dk1"/>
              </a:solidFill>
              <a:latin typeface="Arial"/>
              <a:ea typeface="Arial"/>
              <a:cs typeface="Arial"/>
              <a:sym typeface="Arial"/>
            </a:endParaRPr>
          </a:p>
        </p:txBody>
      </p:sp>
      <p:sp>
        <p:nvSpPr>
          <p:cNvPr id="178" name="Google Shape;178;p5"/>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pic>
        <p:nvPicPr>
          <p:cNvPr id="179" name="Google Shape;179;p5"/>
          <p:cNvPicPr preferRelativeResize="0"/>
          <p:nvPr/>
        </p:nvPicPr>
        <p:blipFill rotWithShape="1">
          <a:blip r:embed="rId12">
            <a:alphaModFix/>
          </a:blip>
          <a:srcRect/>
          <a:stretch/>
        </p:blipFill>
        <p:spPr>
          <a:xfrm>
            <a:off x="897746" y="7209890"/>
            <a:ext cx="2020748" cy="2020748"/>
          </a:xfrm>
          <a:prstGeom prst="rect">
            <a:avLst/>
          </a:prstGeom>
          <a:noFill/>
          <a:ln>
            <a:noFill/>
          </a:ln>
        </p:spPr>
      </p:pic>
      <p:sp>
        <p:nvSpPr>
          <p:cNvPr id="180" name="Google Shape;180;p5"/>
          <p:cNvSpPr txBox="1"/>
          <p:nvPr/>
        </p:nvSpPr>
        <p:spPr>
          <a:xfrm>
            <a:off x="773498" y="9458738"/>
            <a:ext cx="249624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a:solidFill>
                  <a:schemeClr val="dk1"/>
                </a:solidFill>
                <a:latin typeface="Arial"/>
                <a:ea typeface="Arial"/>
                <a:cs typeface="Arial"/>
                <a:sym typeface="Arial"/>
              </a:rPr>
              <a:t>Android OS</a:t>
            </a:r>
            <a:endParaRPr sz="3000">
              <a:solidFill>
                <a:schemeClr val="dk1"/>
              </a:solidFill>
              <a:latin typeface="Arial"/>
              <a:ea typeface="Arial"/>
              <a:cs typeface="Arial"/>
              <a:sym typeface="Arial"/>
            </a:endParaRPr>
          </a:p>
        </p:txBody>
      </p:sp>
      <p:pic>
        <p:nvPicPr>
          <p:cNvPr id="181" name="Google Shape;181;p5"/>
          <p:cNvPicPr preferRelativeResize="0"/>
          <p:nvPr/>
        </p:nvPicPr>
        <p:blipFill rotWithShape="1">
          <a:blip r:embed="rId13">
            <a:alphaModFix/>
          </a:blip>
          <a:srcRect/>
          <a:stretch/>
        </p:blipFill>
        <p:spPr>
          <a:xfrm rot="-5400000">
            <a:off x="1343010" y="6119493"/>
            <a:ext cx="862298" cy="8622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6"/>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188" name="Google Shape;188;p6"/>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189" name="Google Shape;189;p6"/>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190" name="Google Shape;190;p6"/>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User Scenario - 1</a:t>
            </a:r>
            <a:endParaRPr sz="7200">
              <a:solidFill>
                <a:schemeClr val="dk1"/>
              </a:solidFill>
              <a:latin typeface="Calibri"/>
              <a:ea typeface="Calibri"/>
              <a:cs typeface="Calibri"/>
              <a:sym typeface="Calibri"/>
            </a:endParaRPr>
          </a:p>
        </p:txBody>
      </p:sp>
      <p:sp>
        <p:nvSpPr>
          <p:cNvPr id="191" name="Google Shape;191;p6"/>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05</a:t>
            </a:r>
            <a:endParaRPr sz="1800">
              <a:solidFill>
                <a:schemeClr val="dk1"/>
              </a:solidFill>
              <a:latin typeface="Calibri"/>
              <a:ea typeface="Calibri"/>
              <a:cs typeface="Calibri"/>
              <a:sym typeface="Calibri"/>
            </a:endParaRPr>
          </a:p>
        </p:txBody>
      </p:sp>
      <p:sp>
        <p:nvSpPr>
          <p:cNvPr id="192" name="Google Shape;192;p6"/>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pic>
        <p:nvPicPr>
          <p:cNvPr id="193" name="Google Shape;193;p6" descr="텍스트이(가) 표시된 사진&#10;&#10;자동 생성된 설명"/>
          <p:cNvPicPr preferRelativeResize="0"/>
          <p:nvPr/>
        </p:nvPicPr>
        <p:blipFill rotWithShape="1">
          <a:blip r:embed="rId6">
            <a:alphaModFix/>
          </a:blip>
          <a:srcRect/>
          <a:stretch/>
        </p:blipFill>
        <p:spPr>
          <a:xfrm>
            <a:off x="1230712" y="2951096"/>
            <a:ext cx="6405669" cy="3911295"/>
          </a:xfrm>
          <a:prstGeom prst="rect">
            <a:avLst/>
          </a:prstGeom>
          <a:noFill/>
          <a:ln>
            <a:noFill/>
          </a:ln>
          <a:effectLst>
            <a:outerShdw blurRad="50800" dist="38100" dir="2700000" algn="tl" rotWithShape="0">
              <a:srgbClr val="000000">
                <a:alpha val="40000"/>
              </a:srgbClr>
            </a:outerShdw>
          </a:effectLst>
        </p:spPr>
      </p:pic>
      <p:sp>
        <p:nvSpPr>
          <p:cNvPr id="194" name="Google Shape;194;p6"/>
          <p:cNvSpPr txBox="1"/>
          <p:nvPr/>
        </p:nvSpPr>
        <p:spPr>
          <a:xfrm>
            <a:off x="7913767" y="2979299"/>
            <a:ext cx="9993233" cy="1008546"/>
          </a:xfrm>
          <a:prstGeom prst="rect">
            <a:avLst/>
          </a:prstGeom>
          <a:noFill/>
          <a:ln>
            <a:noFill/>
          </a:ln>
        </p:spPr>
        <p:txBody>
          <a:bodyPr spcFirstLastPara="1" wrap="square" lIns="0" tIns="12050" rIns="0" bIns="0" anchor="t" anchorCtr="0">
            <a:spAutoFit/>
          </a:bodyPr>
          <a:lstStyle/>
          <a:p>
            <a:pPr marL="69215" marR="5080" lvl="0" indent="-57150" algn="l" rtl="0">
              <a:lnSpc>
                <a:spcPct val="118700"/>
              </a:lnSpc>
              <a:spcBef>
                <a:spcPts val="0"/>
              </a:spcBef>
              <a:spcAft>
                <a:spcPts val="0"/>
              </a:spcAft>
              <a:buNone/>
            </a:pPr>
            <a:r>
              <a:rPr lang="ko-KR" sz="2800" b="0" i="0">
                <a:solidFill>
                  <a:schemeClr val="dk1"/>
                </a:solidFill>
                <a:latin typeface="Arial"/>
                <a:ea typeface="Arial"/>
                <a:cs typeface="Arial"/>
                <a:sym typeface="Arial"/>
              </a:rPr>
              <a:t>"직장에서 과장님이 인격모독 및 폭언을 일삼으세요.</a:t>
            </a:r>
            <a:endParaRPr/>
          </a:p>
          <a:p>
            <a:pPr marL="69215" marR="5080" lvl="0" indent="-57150" algn="l" rtl="0">
              <a:lnSpc>
                <a:spcPct val="118700"/>
              </a:lnSpc>
              <a:spcBef>
                <a:spcPts val="95"/>
              </a:spcBef>
              <a:spcAft>
                <a:spcPts val="0"/>
              </a:spcAft>
              <a:buNone/>
            </a:pPr>
            <a:r>
              <a:rPr lang="ko-KR" sz="2800" b="0" i="0">
                <a:solidFill>
                  <a:schemeClr val="dk1"/>
                </a:solidFill>
                <a:latin typeface="Arial"/>
                <a:ea typeface="Arial"/>
                <a:cs typeface="Arial"/>
                <a:sym typeface="Arial"/>
              </a:rPr>
              <a:t>  이제는 과장님 사진만 봐도 심장이 터질 것 같이 뛰어요.. "</a:t>
            </a:r>
            <a:endParaRPr sz="2800" b="0" i="0">
              <a:solidFill>
                <a:schemeClr val="dk1"/>
              </a:solidFill>
              <a:latin typeface="Arial"/>
              <a:ea typeface="Arial"/>
              <a:cs typeface="Arial"/>
              <a:sym typeface="Arial"/>
            </a:endParaRPr>
          </a:p>
        </p:txBody>
      </p:sp>
      <p:sp>
        <p:nvSpPr>
          <p:cNvPr id="195" name="Google Shape;195;p6"/>
          <p:cNvSpPr txBox="1"/>
          <p:nvPr/>
        </p:nvSpPr>
        <p:spPr>
          <a:xfrm>
            <a:off x="8153400" y="3868030"/>
            <a:ext cx="6753757" cy="3235822"/>
          </a:xfrm>
          <a:prstGeom prst="rect">
            <a:avLst/>
          </a:prstGeom>
          <a:noFill/>
          <a:ln>
            <a:noFill/>
          </a:ln>
        </p:spPr>
        <p:txBody>
          <a:bodyPr spcFirstLastPara="1" wrap="square" lIns="91425" tIns="45700" rIns="91425" bIns="45700" anchor="ctr" anchorCtr="0">
            <a:normAutofit/>
          </a:bodyPr>
          <a:lstStyle/>
          <a:p>
            <a:pPr marL="0" marR="0" lvl="0" indent="0" algn="l" rtl="0">
              <a:lnSpc>
                <a:spcPct val="160000"/>
              </a:lnSpc>
              <a:spcBef>
                <a:spcPts val="0"/>
              </a:spcBef>
              <a:spcAft>
                <a:spcPts val="0"/>
              </a:spcAft>
              <a:buClr>
                <a:schemeClr val="dk1"/>
              </a:buClr>
              <a:buSzPts val="1800"/>
              <a:buFont typeface="Calibri"/>
              <a:buNone/>
            </a:pPr>
            <a:r>
              <a:rPr lang="ko-KR" sz="1800">
                <a:solidFill>
                  <a:schemeClr val="dk1"/>
                </a:solidFill>
                <a:latin typeface="Calibri"/>
                <a:ea typeface="Calibri"/>
                <a:cs typeface="Calibri"/>
                <a:sym typeface="Calibri"/>
              </a:rPr>
              <a:t>1. 직장상사의 갑질 및 폭언 및 갑질을 겪게 됨.</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2. Smart watch 스트레스 지수 높음 감지</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3. 자동녹음 기능</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4. 5분 단위 녹음 파일 생성 </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5. DB에 녹음 파일 자동 저장</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6. 스트레스 log 파일 열람 &amp; 녹음 파일 증거자료로 활용</a:t>
            </a:r>
            <a:endParaRPr/>
          </a:p>
        </p:txBody>
      </p:sp>
      <p:sp>
        <p:nvSpPr>
          <p:cNvPr id="196" name="Google Shape;196;p6"/>
          <p:cNvSpPr txBox="1"/>
          <p:nvPr/>
        </p:nvSpPr>
        <p:spPr>
          <a:xfrm>
            <a:off x="1725765" y="7472817"/>
            <a:ext cx="895882" cy="2320492"/>
          </a:xfrm>
          <a:prstGeom prst="rect">
            <a:avLst/>
          </a:prstGeom>
          <a:noFill/>
          <a:ln>
            <a:noFill/>
          </a:ln>
        </p:spPr>
        <p:txBody>
          <a:bodyPr spcFirstLastPara="1" wrap="square" lIns="0" tIns="12050" rIns="0" bIns="0" anchor="t" anchorCtr="0">
            <a:spAutoFit/>
          </a:bodyPr>
          <a:lstStyle/>
          <a:p>
            <a:pPr marL="12700" marR="5080" lvl="0" indent="0" algn="just" rtl="0">
              <a:lnSpc>
                <a:spcPct val="150000"/>
              </a:lnSpc>
              <a:spcBef>
                <a:spcPts val="0"/>
              </a:spcBef>
              <a:spcAft>
                <a:spcPts val="0"/>
              </a:spcAft>
              <a:buNone/>
            </a:pPr>
            <a:r>
              <a:rPr lang="ko-KR" sz="2000">
                <a:solidFill>
                  <a:srgbClr val="1A77FF"/>
                </a:solidFill>
                <a:latin typeface="Malgun Gothic"/>
                <a:ea typeface="Malgun Gothic"/>
                <a:cs typeface="Malgun Gothic"/>
                <a:sym typeface="Malgun Gothic"/>
              </a:rPr>
              <a:t>이름  직업  수입  거주  취</a:t>
            </a:r>
            <a:r>
              <a:rPr lang="en-US" altLang="ko-KR" sz="2000">
                <a:solidFill>
                  <a:srgbClr val="1A77FF"/>
                </a:solidFill>
                <a:latin typeface="Malgun Gothic"/>
                <a:ea typeface="Malgun Gothic"/>
                <a:cs typeface="Malgun Gothic"/>
                <a:sym typeface="Malgun Gothic"/>
              </a:rPr>
              <a:t>    </a:t>
            </a:r>
            <a:r>
              <a:rPr lang="ko-KR" sz="2000">
                <a:solidFill>
                  <a:srgbClr val="1A77FF"/>
                </a:solidFill>
                <a:latin typeface="Malgun Gothic"/>
                <a:ea typeface="Malgun Gothic"/>
                <a:cs typeface="Malgun Gothic"/>
                <a:sym typeface="Malgun Gothic"/>
              </a:rPr>
              <a:t>미</a:t>
            </a:r>
            <a:endParaRPr sz="2000">
              <a:solidFill>
                <a:schemeClr val="dk1"/>
              </a:solidFill>
              <a:latin typeface="Malgun Gothic"/>
              <a:ea typeface="Malgun Gothic"/>
              <a:cs typeface="Malgun Gothic"/>
              <a:sym typeface="Malgun Gothic"/>
            </a:endParaRPr>
          </a:p>
        </p:txBody>
      </p:sp>
      <p:sp>
        <p:nvSpPr>
          <p:cNvPr id="197" name="Google Shape;197;p6"/>
          <p:cNvSpPr txBox="1"/>
          <p:nvPr/>
        </p:nvSpPr>
        <p:spPr>
          <a:xfrm>
            <a:off x="2855050" y="7485770"/>
            <a:ext cx="2559957" cy="2248051"/>
          </a:xfrm>
          <a:prstGeom prst="rect">
            <a:avLst/>
          </a:prstGeom>
          <a:noFill/>
          <a:ln>
            <a:noFill/>
          </a:ln>
        </p:spPr>
        <p:txBody>
          <a:bodyPr spcFirstLastPara="1" wrap="square" lIns="0" tIns="15225" rIns="0" bIns="0" anchor="t" anchorCtr="0">
            <a:spAutoFit/>
          </a:bodyPr>
          <a:lstStyle/>
          <a:p>
            <a:pPr marL="12700" marR="5080" lvl="0" indent="0" algn="l" rtl="0">
              <a:lnSpc>
                <a:spcPct val="144700"/>
              </a:lnSpc>
              <a:spcBef>
                <a:spcPts val="0"/>
              </a:spcBef>
              <a:spcAft>
                <a:spcPts val="0"/>
              </a:spcAft>
              <a:buNone/>
            </a:pPr>
            <a:r>
              <a:rPr lang="ko-KR" sz="2000" b="1">
                <a:solidFill>
                  <a:schemeClr val="dk1"/>
                </a:solidFill>
                <a:latin typeface="Arial"/>
                <a:ea typeface="Arial"/>
                <a:cs typeface="Arial"/>
                <a:sym typeface="Arial"/>
              </a:rPr>
              <a:t>이미주 (29세)</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중소기업 대리사원  </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월 250만원  </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서울 구로구  </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여행, 독서</a:t>
            </a:r>
            <a:endParaRPr sz="2000" b="1">
              <a:solidFill>
                <a:schemeClr val="dk1"/>
              </a:solidFill>
              <a:latin typeface="Arial"/>
              <a:ea typeface="Arial"/>
              <a:cs typeface="Arial"/>
              <a:sym typeface="Arial"/>
            </a:endParaRPr>
          </a:p>
        </p:txBody>
      </p:sp>
      <p:sp>
        <p:nvSpPr>
          <p:cNvPr id="198" name="Google Shape;198;p6"/>
          <p:cNvSpPr txBox="1"/>
          <p:nvPr/>
        </p:nvSpPr>
        <p:spPr>
          <a:xfrm>
            <a:off x="5200236" y="7479294"/>
            <a:ext cx="8225336" cy="38279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ko-KR" sz="2400">
                <a:solidFill>
                  <a:srgbClr val="1A77FF"/>
                </a:solidFill>
                <a:latin typeface="Malgun Gothic"/>
                <a:ea typeface="Malgun Gothic"/>
                <a:cs typeface="Malgun Gothic"/>
                <a:sym typeface="Malgun Gothic"/>
              </a:rPr>
              <a:t>#상사의 폭언 #직장내 갑질 #스트레스 #우울증</a:t>
            </a:r>
            <a:endParaRPr sz="2400">
              <a:solidFill>
                <a:schemeClr val="dk1"/>
              </a:solidFill>
              <a:latin typeface="Lucida Sans"/>
              <a:ea typeface="Lucida Sans"/>
              <a:cs typeface="Lucida Sans"/>
              <a:sym typeface="Lucida Sans"/>
            </a:endParaRPr>
          </a:p>
        </p:txBody>
      </p:sp>
      <p:sp>
        <p:nvSpPr>
          <p:cNvPr id="199" name="Google Shape;199;p6"/>
          <p:cNvSpPr txBox="1"/>
          <p:nvPr/>
        </p:nvSpPr>
        <p:spPr>
          <a:xfrm>
            <a:off x="5216565" y="7936662"/>
            <a:ext cx="12349248" cy="1797159"/>
          </a:xfrm>
          <a:prstGeom prst="rect">
            <a:avLst/>
          </a:prstGeom>
          <a:noFill/>
          <a:ln>
            <a:noFill/>
          </a:ln>
        </p:spPr>
        <p:txBody>
          <a:bodyPr spcFirstLastPara="1" wrap="square" lIns="0" tIns="12050" rIns="0" bIns="0" anchor="t" anchorCtr="0">
            <a:spAutoFit/>
          </a:bodyPr>
          <a:lstStyle/>
          <a:p>
            <a:pPr marL="12700" marR="5080" lvl="0" indent="0" algn="l" rtl="0">
              <a:lnSpc>
                <a:spcPct val="150000"/>
              </a:lnSpc>
              <a:spcBef>
                <a:spcPts val="0"/>
              </a:spcBef>
              <a:spcAft>
                <a:spcPts val="0"/>
              </a:spcAft>
              <a:buNone/>
            </a:pPr>
            <a:r>
              <a:rPr lang="ko-KR" sz="2000">
                <a:solidFill>
                  <a:srgbClr val="161616"/>
                </a:solidFill>
                <a:latin typeface="Malgun Gothic"/>
                <a:ea typeface="Malgun Gothic"/>
                <a:cs typeface="Malgun Gothic"/>
                <a:sym typeface="Malgun Gothic"/>
              </a:rPr>
              <a:t>중소기업 직장인 이미주씨는 최근 1년동안 직장상사에게 인격모독 및 폭언에 시달리다 끝내,  우울증 진단을 받고 현재 정신과 진료를 받고 있다. 평소대로였으면 힘든 일도 쉽게 털어버리는 성격의 그녀이지만, 계속되는 스트레스를 이기지 못하고 무너져버렸다. 그녀는 직장상사의 실태를 인사관리팀에 알렸지만, 인사팀은 확실한 물증 없이는 아무것도 해결할 수 없다는 말만 반복할 뿐이다.</a:t>
            </a:r>
            <a:endParaRPr sz="2000">
              <a:solidFill>
                <a:schemeClr val="dk1"/>
              </a:solidFill>
              <a:latin typeface="Arial"/>
              <a:ea typeface="Arial"/>
              <a:cs typeface="Arial"/>
              <a:sym typeface="Arial"/>
            </a:endParaRPr>
          </a:p>
        </p:txBody>
      </p:sp>
      <p:sp>
        <p:nvSpPr>
          <p:cNvPr id="200" name="Google Shape;200;p6"/>
          <p:cNvSpPr/>
          <p:nvPr/>
        </p:nvSpPr>
        <p:spPr>
          <a:xfrm rot="10800000" flipH="1">
            <a:off x="1322258" y="7131070"/>
            <a:ext cx="16360991" cy="52464"/>
          </a:xfrm>
          <a:custGeom>
            <a:avLst/>
            <a:gdLst/>
            <a:ahLst/>
            <a:cxnLst/>
            <a:rect l="l" t="t" r="r" b="b"/>
            <a:pathLst>
              <a:path w="12628244" h="20954" extrusionOk="0">
                <a:moveTo>
                  <a:pt x="12628193" y="20389"/>
                </a:moveTo>
                <a:lnTo>
                  <a:pt x="0" y="20389"/>
                </a:lnTo>
                <a:lnTo>
                  <a:pt x="0" y="0"/>
                </a:lnTo>
                <a:lnTo>
                  <a:pt x="12628193" y="0"/>
                </a:lnTo>
                <a:lnTo>
                  <a:pt x="12628193" y="20389"/>
                </a:lnTo>
                <a:close/>
              </a:path>
            </a:pathLst>
          </a:custGeom>
          <a:solidFill>
            <a:srgbClr val="DEDED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7"/>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207" name="Google Shape;207;p7"/>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208" name="Google Shape;208;p7"/>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209" name="Google Shape;209;p7"/>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User Scenario - 2</a:t>
            </a:r>
            <a:endParaRPr sz="7200">
              <a:solidFill>
                <a:schemeClr val="dk1"/>
              </a:solidFill>
              <a:latin typeface="Calibri"/>
              <a:ea typeface="Calibri"/>
              <a:cs typeface="Calibri"/>
              <a:sym typeface="Calibri"/>
            </a:endParaRPr>
          </a:p>
        </p:txBody>
      </p:sp>
      <p:sp>
        <p:nvSpPr>
          <p:cNvPr id="210" name="Google Shape;210;p7"/>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06</a:t>
            </a:r>
            <a:endParaRPr sz="1800">
              <a:solidFill>
                <a:schemeClr val="dk1"/>
              </a:solidFill>
              <a:latin typeface="Calibri"/>
              <a:ea typeface="Calibri"/>
              <a:cs typeface="Calibri"/>
              <a:sym typeface="Calibri"/>
            </a:endParaRPr>
          </a:p>
        </p:txBody>
      </p:sp>
      <p:sp>
        <p:nvSpPr>
          <p:cNvPr id="211" name="Google Shape;211;p7"/>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sp>
        <p:nvSpPr>
          <p:cNvPr id="212" name="Google Shape;212;p7"/>
          <p:cNvSpPr txBox="1"/>
          <p:nvPr/>
        </p:nvSpPr>
        <p:spPr>
          <a:xfrm>
            <a:off x="7913767" y="2979299"/>
            <a:ext cx="9993300" cy="954600"/>
          </a:xfrm>
          <a:prstGeom prst="rect">
            <a:avLst/>
          </a:prstGeom>
          <a:noFill/>
          <a:ln>
            <a:noFill/>
          </a:ln>
        </p:spPr>
        <p:txBody>
          <a:bodyPr spcFirstLastPara="1" wrap="square" lIns="0" tIns="12050" rIns="0" bIns="0" anchor="t" anchorCtr="0">
            <a:spAutoFit/>
          </a:bodyPr>
          <a:lstStyle/>
          <a:p>
            <a:pPr marL="69215" marR="5080" lvl="0" indent="-57150" algn="l" rtl="0">
              <a:lnSpc>
                <a:spcPct val="118700"/>
              </a:lnSpc>
              <a:spcBef>
                <a:spcPts val="0"/>
              </a:spcBef>
              <a:spcAft>
                <a:spcPts val="0"/>
              </a:spcAft>
              <a:buNone/>
            </a:pPr>
            <a:r>
              <a:rPr lang="ko-KR" sz="2800" b="0" i="0">
                <a:solidFill>
                  <a:schemeClr val="dk1"/>
                </a:solidFill>
                <a:latin typeface="Arial"/>
                <a:ea typeface="Arial"/>
                <a:cs typeface="Arial"/>
                <a:sym typeface="Arial"/>
              </a:rPr>
              <a:t>＂일진들 때문에 학교가는게 두려워요.. 어설프게 신고해봤자 저만 더 피해받을텐데, 이러지도 저러지도 못하겠어요..” </a:t>
            </a:r>
            <a:endParaRPr sz="2800" b="0" i="0">
              <a:solidFill>
                <a:schemeClr val="dk1"/>
              </a:solidFill>
              <a:latin typeface="Arial"/>
              <a:ea typeface="Arial"/>
              <a:cs typeface="Arial"/>
              <a:sym typeface="Arial"/>
            </a:endParaRPr>
          </a:p>
        </p:txBody>
      </p:sp>
      <p:sp>
        <p:nvSpPr>
          <p:cNvPr id="213" name="Google Shape;213;p7"/>
          <p:cNvSpPr txBox="1"/>
          <p:nvPr/>
        </p:nvSpPr>
        <p:spPr>
          <a:xfrm>
            <a:off x="8153400" y="3868030"/>
            <a:ext cx="6753757" cy="3235822"/>
          </a:xfrm>
          <a:prstGeom prst="rect">
            <a:avLst/>
          </a:prstGeom>
          <a:noFill/>
          <a:ln>
            <a:noFill/>
          </a:ln>
        </p:spPr>
        <p:txBody>
          <a:bodyPr spcFirstLastPara="1" wrap="square" lIns="91425" tIns="45700" rIns="91425" bIns="45700" anchor="ctr" anchorCtr="0">
            <a:normAutofit/>
          </a:bodyPr>
          <a:lstStyle/>
          <a:p>
            <a:pPr marL="0" marR="0" lvl="0" indent="0" algn="l" rtl="0">
              <a:lnSpc>
                <a:spcPct val="160000"/>
              </a:lnSpc>
              <a:spcBef>
                <a:spcPts val="0"/>
              </a:spcBef>
              <a:spcAft>
                <a:spcPts val="0"/>
              </a:spcAft>
              <a:buClr>
                <a:schemeClr val="dk1"/>
              </a:buClr>
              <a:buSzPts val="1800"/>
              <a:buFont typeface="Calibri"/>
              <a:buNone/>
            </a:pPr>
            <a:r>
              <a:rPr lang="ko-KR" sz="1800">
                <a:solidFill>
                  <a:schemeClr val="dk1"/>
                </a:solidFill>
                <a:latin typeface="Calibri"/>
                <a:ea typeface="Calibri"/>
                <a:cs typeface="Calibri"/>
                <a:sym typeface="Calibri"/>
              </a:rPr>
              <a:t>1. 학내에서 특정무리로부터 학교폭력을 당함.</a:t>
            </a:r>
            <a:endParaRPr/>
          </a:p>
          <a:p>
            <a:pPr marL="0" marR="0" lvl="0" indent="0" algn="l" rtl="0">
              <a:lnSpc>
                <a:spcPct val="160000"/>
              </a:lnSpc>
              <a:spcBef>
                <a:spcPts val="0"/>
              </a:spcBef>
              <a:spcAft>
                <a:spcPts val="0"/>
              </a:spcAft>
              <a:buClr>
                <a:schemeClr val="dk1"/>
              </a:buClr>
              <a:buSzPts val="1800"/>
              <a:buFont typeface="Calibri"/>
              <a:buNone/>
            </a:pPr>
            <a:r>
              <a:rPr lang="ko-KR" sz="1800">
                <a:solidFill>
                  <a:schemeClr val="dk1"/>
                </a:solidFill>
                <a:latin typeface="Calibri"/>
                <a:ea typeface="Calibri"/>
                <a:cs typeface="Calibri"/>
                <a:sym typeface="Calibri"/>
              </a:rPr>
              <a:t>2. Smart watch 스트레스 지수 높음 감지</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3. 자동녹음 기능</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4. 5분 단위 녹음 파일 생성 </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5. DB에 녹음 파일 자동 저장</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6. 스트레스 log 파일 열람 &amp; 녹음 파일 증거자료로 활용</a:t>
            </a:r>
            <a:endParaRPr/>
          </a:p>
        </p:txBody>
      </p:sp>
      <p:sp>
        <p:nvSpPr>
          <p:cNvPr id="214" name="Google Shape;214;p7"/>
          <p:cNvSpPr txBox="1"/>
          <p:nvPr/>
        </p:nvSpPr>
        <p:spPr>
          <a:xfrm>
            <a:off x="1725765" y="7472817"/>
            <a:ext cx="895882" cy="2320492"/>
          </a:xfrm>
          <a:prstGeom prst="rect">
            <a:avLst/>
          </a:prstGeom>
          <a:noFill/>
          <a:ln>
            <a:noFill/>
          </a:ln>
        </p:spPr>
        <p:txBody>
          <a:bodyPr spcFirstLastPara="1" wrap="square" lIns="0" tIns="12050" rIns="0" bIns="0" anchor="t" anchorCtr="0">
            <a:spAutoFit/>
          </a:bodyPr>
          <a:lstStyle/>
          <a:p>
            <a:pPr marL="12700" marR="5080" lvl="0" indent="0" algn="just" rtl="0">
              <a:lnSpc>
                <a:spcPct val="150000"/>
              </a:lnSpc>
              <a:spcBef>
                <a:spcPts val="0"/>
              </a:spcBef>
              <a:spcAft>
                <a:spcPts val="0"/>
              </a:spcAft>
              <a:buNone/>
            </a:pPr>
            <a:r>
              <a:rPr lang="ko-KR" sz="2000">
                <a:solidFill>
                  <a:srgbClr val="1A77FF"/>
                </a:solidFill>
                <a:latin typeface="Malgun Gothic"/>
                <a:ea typeface="Malgun Gothic"/>
                <a:cs typeface="Malgun Gothic"/>
                <a:sym typeface="Malgun Gothic"/>
              </a:rPr>
              <a:t>이름  직업  수입  거주  취</a:t>
            </a:r>
            <a:r>
              <a:rPr lang="en-US" altLang="ko-KR" sz="2000">
                <a:solidFill>
                  <a:srgbClr val="1A77FF"/>
                </a:solidFill>
                <a:latin typeface="Malgun Gothic"/>
                <a:ea typeface="Malgun Gothic"/>
                <a:cs typeface="Malgun Gothic"/>
                <a:sym typeface="Malgun Gothic"/>
              </a:rPr>
              <a:t>    </a:t>
            </a:r>
            <a:r>
              <a:rPr lang="ko-KR" sz="2000">
                <a:solidFill>
                  <a:srgbClr val="1A77FF"/>
                </a:solidFill>
                <a:latin typeface="Malgun Gothic"/>
                <a:ea typeface="Malgun Gothic"/>
                <a:cs typeface="Malgun Gothic"/>
                <a:sym typeface="Malgun Gothic"/>
              </a:rPr>
              <a:t>미</a:t>
            </a:r>
            <a:endParaRPr sz="2000">
              <a:solidFill>
                <a:schemeClr val="dk1"/>
              </a:solidFill>
              <a:latin typeface="Malgun Gothic"/>
              <a:ea typeface="Malgun Gothic"/>
              <a:cs typeface="Malgun Gothic"/>
              <a:sym typeface="Malgun Gothic"/>
            </a:endParaRPr>
          </a:p>
        </p:txBody>
      </p:sp>
      <p:sp>
        <p:nvSpPr>
          <p:cNvPr id="215" name="Google Shape;215;p7"/>
          <p:cNvSpPr txBox="1"/>
          <p:nvPr/>
        </p:nvSpPr>
        <p:spPr>
          <a:xfrm>
            <a:off x="2789739" y="7485770"/>
            <a:ext cx="2559957" cy="2248051"/>
          </a:xfrm>
          <a:prstGeom prst="rect">
            <a:avLst/>
          </a:prstGeom>
          <a:noFill/>
          <a:ln>
            <a:noFill/>
          </a:ln>
        </p:spPr>
        <p:txBody>
          <a:bodyPr spcFirstLastPara="1" wrap="square" lIns="0" tIns="15225" rIns="0" bIns="0" anchor="t" anchorCtr="0">
            <a:spAutoFit/>
          </a:bodyPr>
          <a:lstStyle/>
          <a:p>
            <a:pPr marL="12700" marR="5080" lvl="0" indent="0" algn="l" rtl="0">
              <a:lnSpc>
                <a:spcPct val="144700"/>
              </a:lnSpc>
              <a:spcBef>
                <a:spcPts val="0"/>
              </a:spcBef>
              <a:spcAft>
                <a:spcPts val="0"/>
              </a:spcAft>
              <a:buNone/>
            </a:pPr>
            <a:r>
              <a:rPr lang="ko-KR" sz="2000" b="1">
                <a:solidFill>
                  <a:schemeClr val="dk1"/>
                </a:solidFill>
                <a:latin typeface="Arial"/>
                <a:ea typeface="Arial"/>
                <a:cs typeface="Arial"/>
                <a:sym typeface="Arial"/>
              </a:rPr>
              <a:t>김동현 (16세)</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중학교 3학년  </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 -  </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경기도 남양주</a:t>
            </a:r>
            <a:endParaRPr sz="2000" b="1">
              <a:solidFill>
                <a:schemeClr val="dk1"/>
              </a:solidFill>
              <a:latin typeface="Arial"/>
              <a:ea typeface="Arial"/>
              <a:cs typeface="Arial"/>
              <a:sym typeface="Arial"/>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게임, 유튜브 시청</a:t>
            </a:r>
            <a:endParaRPr sz="2000" b="1">
              <a:solidFill>
                <a:schemeClr val="dk1"/>
              </a:solidFill>
              <a:latin typeface="Arial"/>
              <a:ea typeface="Arial"/>
              <a:cs typeface="Arial"/>
              <a:sym typeface="Arial"/>
            </a:endParaRPr>
          </a:p>
        </p:txBody>
      </p:sp>
      <p:sp>
        <p:nvSpPr>
          <p:cNvPr id="216" name="Google Shape;216;p7"/>
          <p:cNvSpPr txBox="1"/>
          <p:nvPr/>
        </p:nvSpPr>
        <p:spPr>
          <a:xfrm>
            <a:off x="5200236" y="7479294"/>
            <a:ext cx="10801764" cy="38279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ko-KR" sz="2400">
                <a:solidFill>
                  <a:srgbClr val="1A77FF"/>
                </a:solidFill>
                <a:latin typeface="Malgun Gothic"/>
                <a:ea typeface="Malgun Gothic"/>
                <a:cs typeface="Malgun Gothic"/>
                <a:sym typeface="Malgun Gothic"/>
              </a:rPr>
              <a:t>#삥뜯기는 일상 #폭행 및 성추행 #온 몸에 멍 #아침에 일어나는게 지옥</a:t>
            </a:r>
            <a:endParaRPr sz="2400">
              <a:solidFill>
                <a:schemeClr val="dk1"/>
              </a:solidFill>
              <a:latin typeface="Lucida Sans"/>
              <a:ea typeface="Lucida Sans"/>
              <a:cs typeface="Lucida Sans"/>
              <a:sym typeface="Lucida Sans"/>
            </a:endParaRPr>
          </a:p>
        </p:txBody>
      </p:sp>
      <p:sp>
        <p:nvSpPr>
          <p:cNvPr id="217" name="Google Shape;217;p7"/>
          <p:cNvSpPr txBox="1"/>
          <p:nvPr/>
        </p:nvSpPr>
        <p:spPr>
          <a:xfrm>
            <a:off x="5216565" y="7936662"/>
            <a:ext cx="12349248" cy="1797159"/>
          </a:xfrm>
          <a:prstGeom prst="rect">
            <a:avLst/>
          </a:prstGeom>
          <a:noFill/>
          <a:ln>
            <a:noFill/>
          </a:ln>
        </p:spPr>
        <p:txBody>
          <a:bodyPr spcFirstLastPara="1" wrap="square" lIns="0" tIns="12050" rIns="0" bIns="0" anchor="t" anchorCtr="0">
            <a:spAutoFit/>
          </a:bodyPr>
          <a:lstStyle/>
          <a:p>
            <a:pPr marL="12700" marR="5080" lvl="0" indent="0" algn="l" rtl="0">
              <a:lnSpc>
                <a:spcPct val="150000"/>
              </a:lnSpc>
              <a:spcBef>
                <a:spcPts val="0"/>
              </a:spcBef>
              <a:spcAft>
                <a:spcPts val="0"/>
              </a:spcAft>
              <a:buNone/>
            </a:pPr>
            <a:r>
              <a:rPr lang="ko-KR" sz="2000">
                <a:solidFill>
                  <a:srgbClr val="161616"/>
                </a:solidFill>
                <a:latin typeface="Malgun Gothic"/>
                <a:ea typeface="Malgun Gothic"/>
                <a:cs typeface="Malgun Gothic"/>
                <a:sym typeface="Malgun Gothic"/>
              </a:rPr>
              <a:t>최근 중학교 3학년에 진학한 김동현 군은 얼마전 다른 학교에서 전학온 일진 무리들에게 잘못 찍혀 근래 심한 괴롭힘을 당하고 있다. 매주 3만원씩 일진들에게 주기적으로 돈을 제공하며, 질식 놀이, 폭행, 성추행등 심한 학교폭력을 당하고있다. 직전 학교에서도 학교폭력으로 전학 온 무리들이라 어설프게 신고하여, 흐지부지 됐다가는 오히려 2차피해만 받게 될까봐 동현군은 이러지도 저러지도 못한채, 하루하루를 버텨가고 있다.</a:t>
            </a:r>
            <a:endParaRPr sz="2000">
              <a:solidFill>
                <a:schemeClr val="dk1"/>
              </a:solidFill>
              <a:latin typeface="Arial"/>
              <a:ea typeface="Arial"/>
              <a:cs typeface="Arial"/>
              <a:sym typeface="Arial"/>
            </a:endParaRPr>
          </a:p>
        </p:txBody>
      </p:sp>
      <p:sp>
        <p:nvSpPr>
          <p:cNvPr id="218" name="Google Shape;218;p7"/>
          <p:cNvSpPr/>
          <p:nvPr/>
        </p:nvSpPr>
        <p:spPr>
          <a:xfrm rot="10800000" flipH="1">
            <a:off x="1322258" y="7131070"/>
            <a:ext cx="16360991" cy="52464"/>
          </a:xfrm>
          <a:custGeom>
            <a:avLst/>
            <a:gdLst/>
            <a:ahLst/>
            <a:cxnLst/>
            <a:rect l="l" t="t" r="r" b="b"/>
            <a:pathLst>
              <a:path w="12628244" h="20954" extrusionOk="0">
                <a:moveTo>
                  <a:pt x="12628193" y="20389"/>
                </a:moveTo>
                <a:lnTo>
                  <a:pt x="0" y="20389"/>
                </a:lnTo>
                <a:lnTo>
                  <a:pt x="0" y="0"/>
                </a:lnTo>
                <a:lnTo>
                  <a:pt x="12628193" y="0"/>
                </a:lnTo>
                <a:lnTo>
                  <a:pt x="12628193" y="20389"/>
                </a:lnTo>
                <a:close/>
              </a:path>
            </a:pathLst>
          </a:custGeom>
          <a:solidFill>
            <a:srgbClr val="DEDED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9" name="Google Shape;219;p7" descr="사람, 스포츠이(가) 표시된 사진&#10;&#10;자동 생성된 설명"/>
          <p:cNvPicPr preferRelativeResize="0"/>
          <p:nvPr/>
        </p:nvPicPr>
        <p:blipFill rotWithShape="1">
          <a:blip r:embed="rId6">
            <a:alphaModFix/>
          </a:blip>
          <a:srcRect/>
          <a:stretch/>
        </p:blipFill>
        <p:spPr>
          <a:xfrm>
            <a:off x="1317460" y="2951096"/>
            <a:ext cx="6226340" cy="40342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8"/>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226" name="Google Shape;226;p8"/>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227" name="Google Shape;227;p8"/>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228" name="Google Shape;228;p8"/>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User Scenario - 3</a:t>
            </a:r>
            <a:endParaRPr sz="7200">
              <a:solidFill>
                <a:schemeClr val="dk1"/>
              </a:solidFill>
              <a:latin typeface="Calibri"/>
              <a:ea typeface="Calibri"/>
              <a:cs typeface="Calibri"/>
              <a:sym typeface="Calibri"/>
            </a:endParaRPr>
          </a:p>
        </p:txBody>
      </p:sp>
      <p:sp>
        <p:nvSpPr>
          <p:cNvPr id="229" name="Google Shape;229;p8"/>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07</a:t>
            </a:r>
            <a:endParaRPr sz="1800">
              <a:solidFill>
                <a:schemeClr val="dk1"/>
              </a:solidFill>
              <a:latin typeface="Calibri"/>
              <a:ea typeface="Calibri"/>
              <a:cs typeface="Calibri"/>
              <a:sym typeface="Calibri"/>
            </a:endParaRPr>
          </a:p>
        </p:txBody>
      </p:sp>
      <p:sp>
        <p:nvSpPr>
          <p:cNvPr id="230" name="Google Shape;230;p8"/>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sp>
        <p:nvSpPr>
          <p:cNvPr id="231" name="Google Shape;231;p8"/>
          <p:cNvSpPr txBox="1"/>
          <p:nvPr/>
        </p:nvSpPr>
        <p:spPr>
          <a:xfrm>
            <a:off x="7794712" y="3767801"/>
            <a:ext cx="6753757" cy="3235822"/>
          </a:xfrm>
          <a:prstGeom prst="rect">
            <a:avLst/>
          </a:prstGeom>
          <a:noFill/>
          <a:ln>
            <a:noFill/>
          </a:ln>
        </p:spPr>
        <p:txBody>
          <a:bodyPr spcFirstLastPara="1" wrap="square" lIns="91425" tIns="45700" rIns="91425" bIns="45700" anchor="ctr" anchorCtr="0">
            <a:normAutofit/>
          </a:bodyPr>
          <a:lstStyle/>
          <a:p>
            <a:pPr marL="0" marR="0" lvl="0" indent="0" algn="l" rtl="0">
              <a:lnSpc>
                <a:spcPct val="160000"/>
              </a:lnSpc>
              <a:spcBef>
                <a:spcPts val="0"/>
              </a:spcBef>
              <a:spcAft>
                <a:spcPts val="0"/>
              </a:spcAft>
              <a:buClr>
                <a:schemeClr val="dk1"/>
              </a:buClr>
              <a:buSzPts val="1800"/>
              <a:buFont typeface="Calibri"/>
              <a:buNone/>
            </a:pPr>
            <a:r>
              <a:rPr lang="ko-KR" sz="1800">
                <a:solidFill>
                  <a:schemeClr val="dk1"/>
                </a:solidFill>
                <a:latin typeface="Calibri"/>
                <a:ea typeface="Calibri"/>
                <a:cs typeface="Calibri"/>
                <a:sym typeface="Calibri"/>
              </a:rPr>
              <a:t>1. 학교에서 어린이집 선생님 및 친구들에게 학대를 당함</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2. Smart watch 스트레스 지수 높음 감지</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3. 자동녹음 기능</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4. 5분 단위 녹음 파일 생성 </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5. DB에 녹음 파일 자동 저장</a:t>
            </a:r>
            <a:br>
              <a:rPr lang="ko-KR" sz="1800">
                <a:solidFill>
                  <a:schemeClr val="dk1"/>
                </a:solidFill>
                <a:latin typeface="Calibri"/>
                <a:ea typeface="Calibri"/>
                <a:cs typeface="Calibri"/>
                <a:sym typeface="Calibri"/>
              </a:rPr>
            </a:br>
            <a:r>
              <a:rPr lang="ko-KR" sz="1800">
                <a:solidFill>
                  <a:schemeClr val="dk1"/>
                </a:solidFill>
                <a:latin typeface="Calibri"/>
                <a:ea typeface="Calibri"/>
                <a:cs typeface="Calibri"/>
                <a:sym typeface="Calibri"/>
              </a:rPr>
              <a:t>6. 스트레스 log 파일 열람 &amp; 녹음 파일 증거자료로 활용</a:t>
            </a:r>
            <a:endParaRPr/>
          </a:p>
        </p:txBody>
      </p:sp>
      <p:sp>
        <p:nvSpPr>
          <p:cNvPr id="232" name="Google Shape;232;p8"/>
          <p:cNvSpPr txBox="1"/>
          <p:nvPr/>
        </p:nvSpPr>
        <p:spPr>
          <a:xfrm>
            <a:off x="1725765" y="7472817"/>
            <a:ext cx="895882" cy="2320492"/>
          </a:xfrm>
          <a:prstGeom prst="rect">
            <a:avLst/>
          </a:prstGeom>
          <a:noFill/>
          <a:ln>
            <a:noFill/>
          </a:ln>
        </p:spPr>
        <p:txBody>
          <a:bodyPr spcFirstLastPara="1" wrap="square" lIns="0" tIns="12050" rIns="0" bIns="0" anchor="t" anchorCtr="0">
            <a:spAutoFit/>
          </a:bodyPr>
          <a:lstStyle/>
          <a:p>
            <a:pPr marL="12700" marR="5080" lvl="0" indent="0" algn="just" rtl="0">
              <a:lnSpc>
                <a:spcPct val="150000"/>
              </a:lnSpc>
              <a:spcBef>
                <a:spcPts val="0"/>
              </a:spcBef>
              <a:spcAft>
                <a:spcPts val="0"/>
              </a:spcAft>
              <a:buNone/>
            </a:pPr>
            <a:r>
              <a:rPr lang="ko-KR" sz="2000">
                <a:solidFill>
                  <a:srgbClr val="1A77FF"/>
                </a:solidFill>
                <a:latin typeface="Malgun Gothic"/>
                <a:ea typeface="Malgun Gothic"/>
                <a:cs typeface="Malgun Gothic"/>
                <a:sym typeface="Malgun Gothic"/>
              </a:rPr>
              <a:t>이름  직업  수입  거주  취</a:t>
            </a:r>
            <a:r>
              <a:rPr lang="en-US" altLang="ko-KR" sz="2000">
                <a:solidFill>
                  <a:srgbClr val="1A77FF"/>
                </a:solidFill>
                <a:latin typeface="Malgun Gothic"/>
                <a:ea typeface="Malgun Gothic"/>
                <a:cs typeface="Malgun Gothic"/>
                <a:sym typeface="Malgun Gothic"/>
              </a:rPr>
              <a:t>    </a:t>
            </a:r>
            <a:r>
              <a:rPr lang="ko-KR" sz="2000">
                <a:solidFill>
                  <a:srgbClr val="1A77FF"/>
                </a:solidFill>
                <a:latin typeface="Malgun Gothic"/>
                <a:ea typeface="Malgun Gothic"/>
                <a:cs typeface="Malgun Gothic"/>
                <a:sym typeface="Malgun Gothic"/>
              </a:rPr>
              <a:t>미</a:t>
            </a:r>
            <a:endParaRPr sz="2000">
              <a:solidFill>
                <a:schemeClr val="dk1"/>
              </a:solidFill>
              <a:latin typeface="Malgun Gothic"/>
              <a:ea typeface="Malgun Gothic"/>
              <a:cs typeface="Malgun Gothic"/>
              <a:sym typeface="Malgun Gothic"/>
            </a:endParaRPr>
          </a:p>
        </p:txBody>
      </p:sp>
      <p:sp>
        <p:nvSpPr>
          <p:cNvPr id="233" name="Google Shape;233;p8"/>
          <p:cNvSpPr txBox="1"/>
          <p:nvPr/>
        </p:nvSpPr>
        <p:spPr>
          <a:xfrm>
            <a:off x="2826117" y="7479293"/>
            <a:ext cx="2559957" cy="2248051"/>
          </a:xfrm>
          <a:prstGeom prst="rect">
            <a:avLst/>
          </a:prstGeom>
          <a:noFill/>
          <a:ln>
            <a:noFill/>
          </a:ln>
        </p:spPr>
        <p:txBody>
          <a:bodyPr spcFirstLastPara="1" wrap="square" lIns="0" tIns="15225" rIns="0" bIns="0" anchor="t" anchorCtr="0">
            <a:spAutoFit/>
          </a:bodyPr>
          <a:lstStyle/>
          <a:p>
            <a:pPr marL="12700" marR="5080" lvl="0" indent="0" algn="l" rtl="0">
              <a:lnSpc>
                <a:spcPct val="144700"/>
              </a:lnSpc>
              <a:spcBef>
                <a:spcPts val="0"/>
              </a:spcBef>
              <a:spcAft>
                <a:spcPts val="0"/>
              </a:spcAft>
              <a:buNone/>
            </a:pPr>
            <a:r>
              <a:rPr lang="ko-KR" sz="2000" b="1">
                <a:solidFill>
                  <a:schemeClr val="dk1"/>
                </a:solidFill>
                <a:latin typeface="Arial"/>
                <a:ea typeface="Arial"/>
                <a:cs typeface="Arial"/>
                <a:sym typeface="Arial"/>
              </a:rPr>
              <a:t>이가은 (37세)</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맞벌이 부부</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340만원</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경기도 과천  </a:t>
            </a:r>
            <a:endParaRPr/>
          </a:p>
          <a:p>
            <a:pPr marL="12700" marR="5080" lvl="0" indent="0" algn="l" rtl="0">
              <a:lnSpc>
                <a:spcPct val="144700"/>
              </a:lnSpc>
              <a:spcBef>
                <a:spcPts val="120"/>
              </a:spcBef>
              <a:spcAft>
                <a:spcPts val="0"/>
              </a:spcAft>
              <a:buNone/>
            </a:pPr>
            <a:r>
              <a:rPr lang="ko-KR" sz="2000" b="1">
                <a:solidFill>
                  <a:schemeClr val="dk1"/>
                </a:solidFill>
                <a:latin typeface="Arial"/>
                <a:ea typeface="Arial"/>
                <a:cs typeface="Arial"/>
                <a:sym typeface="Arial"/>
              </a:rPr>
              <a:t>사진찍기, 여행</a:t>
            </a:r>
            <a:endParaRPr sz="2000" b="1">
              <a:solidFill>
                <a:schemeClr val="dk1"/>
              </a:solidFill>
              <a:latin typeface="Arial"/>
              <a:ea typeface="Arial"/>
              <a:cs typeface="Arial"/>
              <a:sym typeface="Arial"/>
            </a:endParaRPr>
          </a:p>
        </p:txBody>
      </p:sp>
      <p:sp>
        <p:nvSpPr>
          <p:cNvPr id="234" name="Google Shape;234;p8"/>
          <p:cNvSpPr txBox="1"/>
          <p:nvPr/>
        </p:nvSpPr>
        <p:spPr>
          <a:xfrm>
            <a:off x="5200236" y="7479294"/>
            <a:ext cx="8225336" cy="38279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ko-KR" sz="2400">
                <a:solidFill>
                  <a:srgbClr val="1A77FF"/>
                </a:solidFill>
                <a:latin typeface="Malgun Gothic"/>
                <a:ea typeface="Malgun Gothic"/>
                <a:cs typeface="Malgun Gothic"/>
                <a:sym typeface="Malgun Gothic"/>
              </a:rPr>
              <a:t>#어린이집 학대영상 #믿을 사람은 아무도 #혹시 왕따는</a:t>
            </a:r>
            <a:endParaRPr sz="2400">
              <a:solidFill>
                <a:srgbClr val="1A77FF"/>
              </a:solidFill>
              <a:latin typeface="Malgun Gothic"/>
              <a:ea typeface="Malgun Gothic"/>
              <a:cs typeface="Malgun Gothic"/>
              <a:sym typeface="Malgun Gothic"/>
            </a:endParaRPr>
          </a:p>
        </p:txBody>
      </p:sp>
      <p:sp>
        <p:nvSpPr>
          <p:cNvPr id="235" name="Google Shape;235;p8"/>
          <p:cNvSpPr txBox="1"/>
          <p:nvPr/>
        </p:nvSpPr>
        <p:spPr>
          <a:xfrm>
            <a:off x="5216565" y="7936662"/>
            <a:ext cx="12349200" cy="1705200"/>
          </a:xfrm>
          <a:prstGeom prst="rect">
            <a:avLst/>
          </a:prstGeom>
          <a:noFill/>
          <a:ln>
            <a:noFill/>
          </a:ln>
        </p:spPr>
        <p:txBody>
          <a:bodyPr spcFirstLastPara="1" wrap="square" lIns="0" tIns="12050" rIns="0" bIns="0" anchor="t" anchorCtr="0">
            <a:spAutoFit/>
          </a:bodyPr>
          <a:lstStyle/>
          <a:p>
            <a:pPr marL="12700" marR="5080" lvl="0" indent="0" algn="l" rtl="0">
              <a:lnSpc>
                <a:spcPct val="150000"/>
              </a:lnSpc>
              <a:spcBef>
                <a:spcPts val="0"/>
              </a:spcBef>
              <a:spcAft>
                <a:spcPts val="0"/>
              </a:spcAft>
              <a:buNone/>
            </a:pPr>
            <a:r>
              <a:rPr lang="ko-KR" sz="2000">
                <a:solidFill>
                  <a:srgbClr val="161616"/>
                </a:solidFill>
                <a:latin typeface="Malgun Gothic"/>
                <a:ea typeface="Malgun Gothic"/>
                <a:cs typeface="Malgun Gothic"/>
                <a:sym typeface="Malgun Gothic"/>
              </a:rPr>
              <a:t>최근 뉴스에서 자주 등장하는 어린이집 학대 영상에 맞벌이 부부인 이가은씨는 불안한 마음을 떨치지 못하고있다. 부모님께서 멀리 사시느라 아이를 어린이집에 맡길 수 밖에 없다. 아들에게 너무 미안하고 걱정스럽지만, 어쩔 수 없이 그녀는 아들을 매일 등하원 시키며 원장선생님과 담소를 짧게 나누지만 매일 10시간 동안 어린이집에서 무슨 일이 일어나는지 아무도 모른다. </a:t>
            </a:r>
            <a:endParaRPr sz="2000">
              <a:solidFill>
                <a:schemeClr val="dk1"/>
              </a:solidFill>
              <a:latin typeface="Arial"/>
              <a:ea typeface="Arial"/>
              <a:cs typeface="Arial"/>
              <a:sym typeface="Arial"/>
            </a:endParaRPr>
          </a:p>
        </p:txBody>
      </p:sp>
      <p:sp>
        <p:nvSpPr>
          <p:cNvPr id="236" name="Google Shape;236;p8"/>
          <p:cNvSpPr/>
          <p:nvPr/>
        </p:nvSpPr>
        <p:spPr>
          <a:xfrm rot="10800000" flipH="1">
            <a:off x="1322258" y="7131070"/>
            <a:ext cx="16360991" cy="52464"/>
          </a:xfrm>
          <a:custGeom>
            <a:avLst/>
            <a:gdLst/>
            <a:ahLst/>
            <a:cxnLst/>
            <a:rect l="l" t="t" r="r" b="b"/>
            <a:pathLst>
              <a:path w="12628244" h="20954" extrusionOk="0">
                <a:moveTo>
                  <a:pt x="12628193" y="20389"/>
                </a:moveTo>
                <a:lnTo>
                  <a:pt x="0" y="20389"/>
                </a:lnTo>
                <a:lnTo>
                  <a:pt x="0" y="0"/>
                </a:lnTo>
                <a:lnTo>
                  <a:pt x="12628193" y="0"/>
                </a:lnTo>
                <a:lnTo>
                  <a:pt x="12628193" y="20389"/>
                </a:lnTo>
                <a:close/>
              </a:path>
            </a:pathLst>
          </a:custGeom>
          <a:solidFill>
            <a:srgbClr val="DEDED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8"/>
          <p:cNvSpPr txBox="1"/>
          <p:nvPr/>
        </p:nvSpPr>
        <p:spPr>
          <a:xfrm>
            <a:off x="7559840" y="2925861"/>
            <a:ext cx="13944600" cy="1008546"/>
          </a:xfrm>
          <a:prstGeom prst="rect">
            <a:avLst/>
          </a:prstGeom>
          <a:noFill/>
          <a:ln>
            <a:noFill/>
          </a:ln>
        </p:spPr>
        <p:txBody>
          <a:bodyPr spcFirstLastPara="1" wrap="square" lIns="0" tIns="12050" rIns="0" bIns="0" anchor="t" anchorCtr="0">
            <a:spAutoFit/>
          </a:bodyPr>
          <a:lstStyle/>
          <a:p>
            <a:pPr marL="69215" marR="5080" lvl="0" indent="-57150" algn="l" rtl="0">
              <a:lnSpc>
                <a:spcPct val="118700"/>
              </a:lnSpc>
              <a:spcBef>
                <a:spcPts val="0"/>
              </a:spcBef>
              <a:spcAft>
                <a:spcPts val="0"/>
              </a:spcAft>
              <a:buNone/>
            </a:pPr>
            <a:r>
              <a:rPr lang="ko-KR" sz="2800" b="0" i="0">
                <a:solidFill>
                  <a:schemeClr val="dk1"/>
                </a:solidFill>
                <a:latin typeface="Arial"/>
                <a:ea typeface="Arial"/>
                <a:cs typeface="Arial"/>
                <a:sym typeface="Arial"/>
              </a:rPr>
              <a:t>＂요즘 뉴스에서 나오는 어린이집 학대영상을 보면 </a:t>
            </a:r>
            <a:endParaRPr sz="2800" b="0" i="0">
              <a:solidFill>
                <a:schemeClr val="dk1"/>
              </a:solidFill>
              <a:latin typeface="Arial"/>
              <a:ea typeface="Arial"/>
              <a:cs typeface="Arial"/>
              <a:sym typeface="Arial"/>
            </a:endParaRPr>
          </a:p>
          <a:p>
            <a:pPr marL="69215" marR="5080" lvl="0" indent="-57150" algn="l" rtl="0">
              <a:lnSpc>
                <a:spcPct val="118700"/>
              </a:lnSpc>
              <a:spcBef>
                <a:spcPts val="95"/>
              </a:spcBef>
              <a:spcAft>
                <a:spcPts val="0"/>
              </a:spcAft>
              <a:buNone/>
            </a:pPr>
            <a:r>
              <a:rPr lang="ko-KR" sz="2800" b="0" i="0">
                <a:solidFill>
                  <a:schemeClr val="dk1"/>
                </a:solidFill>
                <a:latin typeface="Arial"/>
                <a:ea typeface="Arial"/>
                <a:cs typeface="Arial"/>
                <a:sym typeface="Arial"/>
              </a:rPr>
              <a:t>   우리 서준이는 괜찮은 것인지 걱정이돼요.."</a:t>
            </a:r>
            <a:endParaRPr sz="2800" b="0" i="0">
              <a:solidFill>
                <a:schemeClr val="dk1"/>
              </a:solidFill>
              <a:latin typeface="Arial"/>
              <a:ea typeface="Arial"/>
              <a:cs typeface="Arial"/>
              <a:sym typeface="Arial"/>
            </a:endParaRPr>
          </a:p>
        </p:txBody>
      </p:sp>
      <p:pic>
        <p:nvPicPr>
          <p:cNvPr id="238" name="Google Shape;238;p8" descr="텍스트, 테이블, 작업대이(가) 표시된 사진&#10;&#10;자동 생성된 설명"/>
          <p:cNvPicPr preferRelativeResize="0"/>
          <p:nvPr/>
        </p:nvPicPr>
        <p:blipFill rotWithShape="1">
          <a:blip r:embed="rId6">
            <a:alphaModFix/>
          </a:blip>
          <a:srcRect/>
          <a:stretch/>
        </p:blipFill>
        <p:spPr>
          <a:xfrm>
            <a:off x="1208940" y="3004474"/>
            <a:ext cx="5943600" cy="3830836"/>
          </a:xfrm>
          <a:prstGeom prst="rect">
            <a:avLst/>
          </a:prstGeom>
          <a:noFill/>
          <a:ln>
            <a:noFill/>
          </a:ln>
          <a:effectLst>
            <a:outerShdw blurRad="50800" dist="38100" dir="2700000" algn="tl" rotWithShape="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9"/>
          <p:cNvPicPr preferRelativeResize="0"/>
          <p:nvPr/>
        </p:nvPicPr>
        <p:blipFill rotWithShape="1">
          <a:blip r:embed="rId3">
            <a:alphaModFix/>
          </a:blip>
          <a:srcRect/>
          <a:stretch/>
        </p:blipFill>
        <p:spPr>
          <a:xfrm rot="10800000">
            <a:off x="1219826" y="783047"/>
            <a:ext cx="1066307" cy="493714"/>
          </a:xfrm>
          <a:prstGeom prst="rect">
            <a:avLst/>
          </a:prstGeom>
          <a:noFill/>
          <a:ln>
            <a:noFill/>
          </a:ln>
        </p:spPr>
      </p:pic>
      <p:pic>
        <p:nvPicPr>
          <p:cNvPr id="245" name="Google Shape;245;p9"/>
          <p:cNvPicPr preferRelativeResize="0"/>
          <p:nvPr/>
        </p:nvPicPr>
        <p:blipFill rotWithShape="1">
          <a:blip r:embed="rId4">
            <a:alphaModFix/>
          </a:blip>
          <a:srcRect/>
          <a:stretch/>
        </p:blipFill>
        <p:spPr>
          <a:xfrm rot="10800000">
            <a:off x="-1" y="2336343"/>
            <a:ext cx="16800001" cy="493714"/>
          </a:xfrm>
          <a:prstGeom prst="rect">
            <a:avLst/>
          </a:prstGeom>
          <a:noFill/>
          <a:ln>
            <a:noFill/>
          </a:ln>
        </p:spPr>
      </p:pic>
      <p:pic>
        <p:nvPicPr>
          <p:cNvPr id="246" name="Google Shape;246;p9"/>
          <p:cNvPicPr preferRelativeResize="0"/>
          <p:nvPr/>
        </p:nvPicPr>
        <p:blipFill rotWithShape="1">
          <a:blip r:embed="rId5">
            <a:alphaModFix/>
          </a:blip>
          <a:srcRect/>
          <a:stretch/>
        </p:blipFill>
        <p:spPr>
          <a:xfrm rot="7320000">
            <a:off x="16020062" y="988932"/>
            <a:ext cx="3091503" cy="575658"/>
          </a:xfrm>
          <a:prstGeom prst="rect">
            <a:avLst/>
          </a:prstGeom>
          <a:noFill/>
          <a:ln>
            <a:noFill/>
          </a:ln>
        </p:spPr>
      </p:pic>
      <p:sp>
        <p:nvSpPr>
          <p:cNvPr id="247" name="Google Shape;247;p9"/>
          <p:cNvSpPr txBox="1"/>
          <p:nvPr/>
        </p:nvSpPr>
        <p:spPr>
          <a:xfrm>
            <a:off x="1219826" y="1119022"/>
            <a:ext cx="13149971" cy="20207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ko-KR" sz="7200">
                <a:solidFill>
                  <a:schemeClr val="dk1"/>
                </a:solidFill>
                <a:latin typeface="Calibri"/>
                <a:ea typeface="Calibri"/>
                <a:cs typeface="Calibri"/>
                <a:sym typeface="Calibri"/>
              </a:rPr>
              <a:t>Expected Challenges</a:t>
            </a:r>
            <a:endParaRPr sz="7200">
              <a:solidFill>
                <a:schemeClr val="dk1"/>
              </a:solidFill>
              <a:latin typeface="Calibri"/>
              <a:ea typeface="Calibri"/>
              <a:cs typeface="Calibri"/>
              <a:sym typeface="Calibri"/>
            </a:endParaRPr>
          </a:p>
        </p:txBody>
      </p:sp>
      <p:sp>
        <p:nvSpPr>
          <p:cNvPr id="248" name="Google Shape;248;p9"/>
          <p:cNvSpPr txBox="1"/>
          <p:nvPr/>
        </p:nvSpPr>
        <p:spPr>
          <a:xfrm>
            <a:off x="14281767" y="461952"/>
            <a:ext cx="2688773" cy="29681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ko-KR" sz="10200">
                <a:solidFill>
                  <a:srgbClr val="000000"/>
                </a:solidFill>
                <a:latin typeface="Arial"/>
                <a:ea typeface="Arial"/>
                <a:cs typeface="Arial"/>
                <a:sym typeface="Arial"/>
              </a:rPr>
              <a:t>08</a:t>
            </a:r>
            <a:endParaRPr sz="1800">
              <a:solidFill>
                <a:schemeClr val="dk1"/>
              </a:solidFill>
              <a:latin typeface="Calibri"/>
              <a:ea typeface="Calibri"/>
              <a:cs typeface="Calibri"/>
              <a:sym typeface="Calibri"/>
            </a:endParaRPr>
          </a:p>
        </p:txBody>
      </p:sp>
      <p:sp>
        <p:nvSpPr>
          <p:cNvPr id="249" name="Google Shape;249;p9"/>
          <p:cNvSpPr txBox="1"/>
          <p:nvPr/>
        </p:nvSpPr>
        <p:spPr>
          <a:xfrm>
            <a:off x="14532141" y="261897"/>
            <a:ext cx="4876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2000">
                <a:solidFill>
                  <a:schemeClr val="dk1"/>
                </a:solidFill>
                <a:latin typeface="Arial"/>
                <a:ea typeface="Arial"/>
                <a:cs typeface="Arial"/>
                <a:sym typeface="Arial"/>
              </a:rPr>
              <a:t>Project Strategy</a:t>
            </a:r>
            <a:endParaRPr sz="2000">
              <a:solidFill>
                <a:schemeClr val="dk1"/>
              </a:solidFill>
              <a:latin typeface="Arial"/>
              <a:ea typeface="Arial"/>
              <a:cs typeface="Arial"/>
              <a:sym typeface="Arial"/>
            </a:endParaRPr>
          </a:p>
        </p:txBody>
      </p:sp>
      <p:sp>
        <p:nvSpPr>
          <p:cNvPr id="250" name="Google Shape;250;p9"/>
          <p:cNvSpPr txBox="1"/>
          <p:nvPr/>
        </p:nvSpPr>
        <p:spPr>
          <a:xfrm>
            <a:off x="1661772" y="3848100"/>
            <a:ext cx="15671700" cy="4710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3000">
                <a:solidFill>
                  <a:schemeClr val="dk1"/>
                </a:solidFill>
                <a:latin typeface="Calibri"/>
                <a:ea typeface="Calibri"/>
                <a:cs typeface="Calibri"/>
                <a:sym typeface="Calibri"/>
              </a:rPr>
              <a:t>Wear OS(기록/전송), Android OS(공유/DB관리) 모두 개발, Wear OS 개발경험 無</a:t>
            </a: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r>
              <a:rPr lang="ko-KR" sz="3000">
                <a:solidFill>
                  <a:schemeClr val="dk1"/>
                </a:solidFill>
                <a:latin typeface="Calibri"/>
                <a:ea typeface="Calibri"/>
                <a:cs typeface="Calibri"/>
                <a:sym typeface="Calibri"/>
              </a:rPr>
              <a:t>HRV(심장 박동 변화) to Stress 알고리즘 구현</a:t>
            </a: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r>
              <a:rPr lang="ko-KR" sz="3000">
                <a:solidFill>
                  <a:schemeClr val="dk1"/>
                </a:solidFill>
                <a:latin typeface="Calibri"/>
                <a:ea typeface="Calibri"/>
                <a:cs typeface="Calibri"/>
                <a:sym typeface="Calibri"/>
              </a:rPr>
              <a:t>“스트레스 상황”과 “녹음해야 하는 상황”이 항상 일치하지는 않음.</a:t>
            </a: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endParaRPr sz="3000">
              <a:solidFill>
                <a:schemeClr val="dk1"/>
              </a:solidFill>
              <a:latin typeface="Calibri"/>
              <a:ea typeface="Calibri"/>
              <a:cs typeface="Calibri"/>
              <a:sym typeface="Calibri"/>
            </a:endParaRPr>
          </a:p>
          <a:p>
            <a:pPr marL="0" marR="0" lvl="0" indent="0" algn="l" rtl="0">
              <a:spcBef>
                <a:spcPts val="0"/>
              </a:spcBef>
              <a:spcAft>
                <a:spcPts val="0"/>
              </a:spcAft>
              <a:buNone/>
            </a:pPr>
            <a:r>
              <a:rPr lang="ko-KR" sz="3000">
                <a:solidFill>
                  <a:schemeClr val="dk1"/>
                </a:solidFill>
                <a:latin typeface="Calibri"/>
                <a:ea typeface="Calibri"/>
                <a:cs typeface="Calibri"/>
                <a:sym typeface="Calibri"/>
              </a:rPr>
              <a:t>심장박동&amp;스트레스 지표에 대한 접근 권한</a:t>
            </a:r>
            <a:endParaRPr sz="3000">
              <a:solidFill>
                <a:schemeClr val="dk1"/>
              </a:solidFill>
              <a:latin typeface="Calibri"/>
              <a:ea typeface="Calibri"/>
              <a:cs typeface="Calibri"/>
              <a:sym typeface="Calibri"/>
            </a:endParaRPr>
          </a:p>
        </p:txBody>
      </p:sp>
      <p:pic>
        <p:nvPicPr>
          <p:cNvPr id="251" name="Google Shape;251;p9"/>
          <p:cNvPicPr preferRelativeResize="0"/>
          <p:nvPr/>
        </p:nvPicPr>
        <p:blipFill rotWithShape="1">
          <a:blip r:embed="rId6">
            <a:alphaModFix/>
          </a:blip>
          <a:srcRect/>
          <a:stretch/>
        </p:blipFill>
        <p:spPr>
          <a:xfrm>
            <a:off x="1110212" y="5289680"/>
            <a:ext cx="491121" cy="491121"/>
          </a:xfrm>
          <a:prstGeom prst="rect">
            <a:avLst/>
          </a:prstGeom>
          <a:noFill/>
          <a:ln>
            <a:noFill/>
          </a:ln>
        </p:spPr>
      </p:pic>
      <p:pic>
        <p:nvPicPr>
          <p:cNvPr id="252" name="Google Shape;252;p9"/>
          <p:cNvPicPr preferRelativeResize="0"/>
          <p:nvPr/>
        </p:nvPicPr>
        <p:blipFill rotWithShape="1">
          <a:blip r:embed="rId6">
            <a:alphaModFix/>
          </a:blip>
          <a:srcRect/>
          <a:stretch/>
        </p:blipFill>
        <p:spPr>
          <a:xfrm>
            <a:off x="1110202" y="6650752"/>
            <a:ext cx="491121" cy="491121"/>
          </a:xfrm>
          <a:prstGeom prst="rect">
            <a:avLst/>
          </a:prstGeom>
          <a:noFill/>
          <a:ln>
            <a:noFill/>
          </a:ln>
        </p:spPr>
      </p:pic>
      <p:pic>
        <p:nvPicPr>
          <p:cNvPr id="253" name="Google Shape;253;p9"/>
          <p:cNvPicPr preferRelativeResize="0"/>
          <p:nvPr/>
        </p:nvPicPr>
        <p:blipFill rotWithShape="1">
          <a:blip r:embed="rId6">
            <a:alphaModFix/>
          </a:blip>
          <a:srcRect/>
          <a:stretch/>
        </p:blipFill>
        <p:spPr>
          <a:xfrm>
            <a:off x="1110202" y="8011825"/>
            <a:ext cx="491121" cy="491121"/>
          </a:xfrm>
          <a:prstGeom prst="rect">
            <a:avLst/>
          </a:prstGeom>
          <a:noFill/>
          <a:ln>
            <a:noFill/>
          </a:ln>
        </p:spPr>
      </p:pic>
      <p:pic>
        <p:nvPicPr>
          <p:cNvPr id="254" name="Google Shape;254;p9"/>
          <p:cNvPicPr preferRelativeResize="0"/>
          <p:nvPr/>
        </p:nvPicPr>
        <p:blipFill rotWithShape="1">
          <a:blip r:embed="rId6">
            <a:alphaModFix/>
          </a:blip>
          <a:srcRect/>
          <a:stretch/>
        </p:blipFill>
        <p:spPr>
          <a:xfrm>
            <a:off x="1110212" y="3928600"/>
            <a:ext cx="491121" cy="49112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2722</Words>
  <Application>Microsoft Office PowerPoint</Application>
  <PresentationFormat>사용자 지정</PresentationFormat>
  <Paragraphs>556</Paragraphs>
  <Slides>16</Slides>
  <Notes>16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Meiryo</vt:lpstr>
      <vt:lpstr>Malgun Gothic</vt:lpstr>
      <vt:lpstr>Arial</vt:lpstr>
      <vt:lpstr>Calibri</vt:lpstr>
      <vt:lpstr>Lucida Sans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Dongwook</cp:lastModifiedBy>
  <cp:revision>1</cp:revision>
  <dcterms:created xsi:type="dcterms:W3CDTF">2021-09-26T15:36:01Z</dcterms:created>
  <dcterms:modified xsi:type="dcterms:W3CDTF">2021-09-27T14:19:08Z</dcterms:modified>
</cp:coreProperties>
</file>